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71" r:id="rId2"/>
    <p:sldId id="269" r:id="rId3"/>
    <p:sldId id="270" r:id="rId4"/>
    <p:sldId id="272" r:id="rId5"/>
    <p:sldId id="273" r:id="rId6"/>
    <p:sldId id="274" r:id="rId7"/>
    <p:sldId id="290" r:id="rId8"/>
    <p:sldId id="291" r:id="rId9"/>
    <p:sldId id="296" r:id="rId10"/>
    <p:sldId id="297" r:id="rId11"/>
    <p:sldId id="298" r:id="rId12"/>
    <p:sldId id="292" r:id="rId13"/>
    <p:sldId id="300" r:id="rId14"/>
    <p:sldId id="295" r:id="rId15"/>
    <p:sldId id="293" r:id="rId16"/>
    <p:sldId id="301" r:id="rId17"/>
    <p:sldId id="304" r:id="rId18"/>
    <p:sldId id="258" r:id="rId19"/>
    <p:sldId id="259" r:id="rId20"/>
    <p:sldId id="299" r:id="rId21"/>
    <p:sldId id="262" r:id="rId22"/>
    <p:sldId id="256" r:id="rId23"/>
    <p:sldId id="257" r:id="rId24"/>
    <p:sldId id="260" r:id="rId25"/>
    <p:sldId id="265" r:id="rId26"/>
    <p:sldId id="266" r:id="rId27"/>
    <p:sldId id="305" r:id="rId28"/>
    <p:sldId id="310" r:id="rId29"/>
    <p:sldId id="311" r:id="rId30"/>
    <p:sldId id="312" r:id="rId31"/>
    <p:sldId id="288" r:id="rId32"/>
    <p:sldId id="261" r:id="rId33"/>
    <p:sldId id="313" r:id="rId34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762"/>
    <p:restoredTop sz="96006"/>
  </p:normalViewPr>
  <p:slideViewPr>
    <p:cSldViewPr snapToGrid="0" snapToObjects="1">
      <p:cViewPr varScale="1">
        <p:scale>
          <a:sx n="79" d="100"/>
          <a:sy n="79" d="100"/>
        </p:scale>
        <p:origin x="240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B5089-4596-8C49-8038-5E25C33BE564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A4EE8-D6A6-864F-962A-C2DCB784104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15903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29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13711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30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4809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35CB7-5733-C64A-96DA-E0518206EA60}" type="slidenum">
              <a:rPr lang="es-CL" smtClean="0"/>
              <a:t>31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47222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0EF937-FDBF-404D-82FD-BFA64EE6D8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C2FCBDC-C41C-E74B-8FB1-6895DD12EB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C7CE65-79C9-EC40-A9CD-4AFF8642A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6DAD54-D0CB-F244-8FA9-999DA8AAC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DDE0E5-8F73-3D4B-88E9-05EB923A1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2781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780678-B356-5745-9080-D7E9E9C4F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921E457-19C5-A642-9E35-082D8F0C86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D4BA47-41C8-B54E-B836-012DB14FE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6CC551-6156-884D-8A4B-724E72248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945BA11-37C4-4C40-A89B-44C2C354E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6986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91C0BAC-C34A-AF42-8F97-81A9FA2778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E6F8F3A-D7FC-B94E-87D5-C0B5885C24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2EBD0C-3C15-A64D-84F8-4B61BDDDA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A3760E-19AA-9F46-AD12-D2CDB984B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630B8AA-036B-C442-B743-844DB3DA2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33174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AFC490-2B78-E343-B0CD-A9FECBF7B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BE8806-F1A3-2345-844B-04B9E192B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FD0635F-A844-7445-B355-6EFDE4D7B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0404FBC-0DD8-584D-A20B-B82A85CC6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D9BDB9-77BD-6945-904E-53A52E71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19888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E3F150-2D13-B247-846D-57E7E5799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09FC018-FFD8-E74D-98FA-666083C32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DBC9D1D-F2F2-B148-BFAA-BABAF25D5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97EED2-CB5D-5C48-97A7-A441EF34A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738A67-9212-BB4E-AD84-8A73BE406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69576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A0BE71-8DF0-FE47-BCFF-4A236DD6E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936D3C-BA0E-6B4D-996C-4134A0CA1E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82FEA43-5600-D34F-8207-EE87D7F83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F6C179-C7EC-6046-9474-5E3505371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F4677E7-2ED4-E541-8CF5-CE1506CE7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E9E976-9799-7B4C-841C-ADD962B31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80860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7EC2EF-2FA1-C64D-B346-9F4FFBC54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3568207-7775-AB44-B352-22A37822D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C728FB8-20E2-5848-8301-4F502F176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415DF5A-A4F7-B544-AD67-1E52E22D0D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1D7491E-2E12-2245-8454-31E3C02F0C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7A3E814-A791-9C48-8F3F-A41C1354B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452C24B-422E-4147-91E7-2AAB1B686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F93583C-185B-3949-8D6B-0F26EF06F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2678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48B37A-38A6-124A-9028-E494B761E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774D7-F5CD-674F-80E4-6ADBE2982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AC92EF0-F545-804E-B743-BB2F460D0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CBF571-83C3-B34D-8939-ECE9EA2DD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44870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4F01C00-FBE7-1D44-9D35-F6A0B80EA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B635E37-87B8-0242-8574-DBFE73E7C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676F3D-E23D-9140-8EC2-A509B8923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07845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2C37E2-F12C-6146-A001-E48514103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F599E4-B403-DE45-BA1F-4B9274D9A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621D619-4675-C941-9F28-018F287C5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4878359-E9D2-0844-AD42-E2DC4C4BF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CF22F3F-A4DB-3145-BB2F-8651B2108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F70D32A-4657-4544-857F-4C4777E12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28468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BA2B8-8935-904E-902A-452A4DC30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0A66B7F-CFF0-B340-B78A-4F7F7AD173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7E2DA43-EAE7-134E-B687-E382B0BD5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FEAF73C-B3B7-8643-A68E-8585EF9B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DD15C0B-181B-6041-B3FC-712C92D44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080966E-5987-3641-9C8A-9F105CDC6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31541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35D1FE5-F957-014F-A26C-8750BD335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3D6A45B-BFAA-144E-BEA5-9E3898E26A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AC11EE-A98B-7745-91BA-BB2338B3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653E5-7E4D-4841-96F4-0CB793CE6365}" type="datetimeFigureOut">
              <a:rPr lang="es-CL" smtClean="0"/>
              <a:t>26-12-20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A281CF-6C4A-154F-A8D9-7CD7A4441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6D4A406-6317-C341-80CD-B54BC1AE5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EBABD-76D5-4C49-B6C4-0BB4ECB32A15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0216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microsoft.com/office/2007/relationships/hdphoto" Target="../media/hdphoto1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11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12.png"/><Relationship Id="rId4" Type="http://schemas.microsoft.com/office/2007/relationships/hdphoto" Target="../media/hdphoto14.wdp"/><Relationship Id="rId9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gif"/><Relationship Id="rId7" Type="http://schemas.microsoft.com/office/2007/relationships/hdphoto" Target="../media/hdphoto18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microsoft.com/office/2007/relationships/hdphoto" Target="../media/hdphoto1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26.png"/><Relationship Id="rId4" Type="http://schemas.microsoft.com/office/2007/relationships/hdphoto" Target="../media/hdphoto2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6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7.gif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33.gif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13" Type="http://schemas.openxmlformats.org/officeDocument/2006/relationships/image" Target="../media/image4.png"/><Relationship Id="rId3" Type="http://schemas.microsoft.com/office/2007/relationships/media" Target="../media/media5.mp3"/><Relationship Id="rId7" Type="http://schemas.openxmlformats.org/officeDocument/2006/relationships/image" Target="../media/image40.gif"/><Relationship Id="rId12" Type="http://schemas.microsoft.com/office/2007/relationships/hdphoto" Target="../media/hdphoto23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9.gif"/><Relationship Id="rId11" Type="http://schemas.openxmlformats.org/officeDocument/2006/relationships/image" Target="../media/image4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3.gif"/><Relationship Id="rId4" Type="http://schemas.openxmlformats.org/officeDocument/2006/relationships/audio" Target="../media/media5.mp3"/><Relationship Id="rId9" Type="http://schemas.openxmlformats.org/officeDocument/2006/relationships/image" Target="../media/image42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7.gif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46.gif"/><Relationship Id="rId5" Type="http://schemas.openxmlformats.org/officeDocument/2006/relationships/image" Target="../media/image45.tif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openxmlformats.org/officeDocument/2006/relationships/image" Target="../media/image55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12" Type="http://schemas.openxmlformats.org/officeDocument/2006/relationships/image" Target="../media/image54.gif"/><Relationship Id="rId17" Type="http://schemas.openxmlformats.org/officeDocument/2006/relationships/image" Target="../media/image4.png"/><Relationship Id="rId2" Type="http://schemas.openxmlformats.org/officeDocument/2006/relationships/audio" Target="../media/media7.mp3"/><Relationship Id="rId16" Type="http://schemas.openxmlformats.org/officeDocument/2006/relationships/image" Target="../media/image58.gif"/><Relationship Id="rId1" Type="http://schemas.microsoft.com/office/2007/relationships/media" Target="../media/media7.mp3"/><Relationship Id="rId6" Type="http://schemas.openxmlformats.org/officeDocument/2006/relationships/image" Target="../media/image50.gif"/><Relationship Id="rId11" Type="http://schemas.openxmlformats.org/officeDocument/2006/relationships/image" Target="../media/image53.gif"/><Relationship Id="rId5" Type="http://schemas.openxmlformats.org/officeDocument/2006/relationships/image" Target="../media/image49.gif"/><Relationship Id="rId15" Type="http://schemas.openxmlformats.org/officeDocument/2006/relationships/image" Target="../media/image57.gif"/><Relationship Id="rId10" Type="http://schemas.microsoft.com/office/2007/relationships/hdphoto" Target="../media/hdphoto25.wdp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2.png"/><Relationship Id="rId14" Type="http://schemas.openxmlformats.org/officeDocument/2006/relationships/image" Target="../media/image56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1.gif"/><Relationship Id="rId2" Type="http://schemas.microsoft.com/office/2007/relationships/media" Target="../media/media8.mp3"/><Relationship Id="rId1" Type="http://schemas.openxmlformats.org/officeDocument/2006/relationships/audio" Target="NULL" TargetMode="External"/><Relationship Id="rId6" Type="http://schemas.openxmlformats.org/officeDocument/2006/relationships/image" Target="../media/image60.gif"/><Relationship Id="rId5" Type="http://schemas.openxmlformats.org/officeDocument/2006/relationships/image" Target="../media/image59.tiff"/><Relationship Id="rId4" Type="http://schemas.openxmlformats.org/officeDocument/2006/relationships/notesSlide" Target="../notesSlides/notes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4" Type="http://schemas.microsoft.com/office/2007/relationships/hdphoto" Target="../media/hdphoto5.wdp"/><Relationship Id="rId9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5.png"/><Relationship Id="rId4" Type="http://schemas.microsoft.com/office/2007/relationships/hdphoto" Target="../media/hdphoto8.wdp"/><Relationship Id="rId9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3758E9FF-5A83-BC4B-A7C9-9989D4F81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86F6445-9FBE-614C-9257-42D6434DAC87}"/>
              </a:ext>
            </a:extLst>
          </p:cNvPr>
          <p:cNvSpPr/>
          <p:nvPr/>
        </p:nvSpPr>
        <p:spPr>
          <a:xfrm>
            <a:off x="2935314" y="2537715"/>
            <a:ext cx="7449658" cy="1445258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Down">
              <a:avLst>
                <a:gd name="adj" fmla="val 21543220"/>
              </a:avLst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16600" b="1" dirty="0">
                <a:ln/>
                <a:solidFill>
                  <a:srgbClr val="FFFF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EL Verano</a:t>
            </a:r>
            <a:endParaRPr lang="es-ES" sz="16600" b="1" cap="none" spc="0" dirty="0">
              <a:ln/>
              <a:solidFill>
                <a:srgbClr val="FFFF0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6" name="Picture 2" descr="Imagenes animadas de Sol, Gifs animados de Clima &gt; Sol">
            <a:extLst>
              <a:ext uri="{FF2B5EF4-FFF2-40B4-BE49-F238E27FC236}">
                <a16:creationId xmlns:a16="http://schemas.microsoft.com/office/drawing/2014/main" id="{5E119778-6FFD-D54D-B9AE-BBF740B5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283" y="-37027"/>
            <a:ext cx="3350545" cy="345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39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ágenes de Fondo Paisaje | Vectores, fotos de stock y PSD gratuitos">
            <a:extLst>
              <a:ext uri="{FF2B5EF4-FFF2-40B4-BE49-F238E27FC236}">
                <a16:creationId xmlns:a16="http://schemas.microsoft.com/office/drawing/2014/main" id="{ED4FA336-F628-2A4B-8B78-D65EAF612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D69DF98-2935-2C40-B0F9-7D87CB14065C}"/>
              </a:ext>
            </a:extLst>
          </p:cNvPr>
          <p:cNvSpPr txBox="1"/>
          <p:nvPr/>
        </p:nvSpPr>
        <p:spPr>
          <a:xfrm>
            <a:off x="-287072" y="6344392"/>
            <a:ext cx="1215286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Favorece nuestro animo y la calidad del sueño.</a:t>
            </a:r>
            <a:endParaRPr lang="es-ES" sz="32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9" name="Picture 2" descr="Imagenes animadas de Sol, Gifs animados de Clima &gt; Sol">
            <a:extLst>
              <a:ext uri="{FF2B5EF4-FFF2-40B4-BE49-F238E27FC236}">
                <a16:creationId xmlns:a16="http://schemas.microsoft.com/office/drawing/2014/main" id="{F7029163-52E6-8D49-9895-0FD933E2E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68" y="-105104"/>
            <a:ext cx="2163293" cy="222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5B3D9BB-408D-A242-9157-F37D4F83FE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29" b="89894" l="9929" r="92199">
                        <a14:foregroundMark x1="24645" y1="20745" x2="25177" y2="43085"/>
                        <a14:foregroundMark x1="39007" y1="29610" x2="27837" y2="36702"/>
                        <a14:foregroundMark x1="12589" y1="49468" x2="21454" y2="48404"/>
                        <a14:foregroundMark x1="21454" y1="48404" x2="24823" y2="44504"/>
                        <a14:foregroundMark x1="30142" y1="55142" x2="31028" y2="44681"/>
                        <a14:foregroundMark x1="41312" y1="48759" x2="45567" y2="50000"/>
                        <a14:foregroundMark x1="40780" y1="47695" x2="41667" y2="50887"/>
                        <a14:foregroundMark x1="40603" y1="45567" x2="41135" y2="51064"/>
                        <a14:foregroundMark x1="38475" y1="50000" x2="42730" y2="49823"/>
                        <a14:foregroundMark x1="76241" y1="15426" x2="78014" y2="32270"/>
                        <a14:foregroundMark x1="70567" y1="47695" x2="71454" y2="38652"/>
                        <a14:foregroundMark x1="71454" y1="38652" x2="78901" y2="33865"/>
                        <a14:foregroundMark x1="78901" y1="33865" x2="79610" y2="33865"/>
                        <a14:foregroundMark x1="73582" y1="53723" x2="79255" y2="46631"/>
                        <a14:foregroundMark x1="79255" y1="46631" x2="81028" y2="39894"/>
                        <a14:foregroundMark x1="65603" y1="29787" x2="72163" y2="27660"/>
                        <a14:foregroundMark x1="92199" y1="30319" x2="85993" y2="26418"/>
                        <a14:foregroundMark x1="11348" y1="80674" x2="14716" y2="72163"/>
                        <a14:foregroundMark x1="14716" y1="72163" x2="14716" y2="72163"/>
                        <a14:foregroundMark x1="43972" y1="88830" x2="45922" y2="78723"/>
                        <a14:foregroundMark x1="87943" y1="79787" x2="84220" y2="689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8880" y="2228355"/>
            <a:ext cx="4414105" cy="441410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ABBE552-B5E1-4047-84E1-E399D55FCF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059" b="92000" l="3369" r="95745">
                        <a14:foregroundMark x1="18972" y1="32471" x2="26596" y2="46353"/>
                        <a14:foregroundMark x1="7979" y1="39529" x2="30319" y2="41647"/>
                        <a14:foregroundMark x1="76418" y1="38353" x2="60638" y2="38588"/>
                        <a14:foregroundMark x1="56206" y1="9882" x2="64362" y2="11059"/>
                        <a14:foregroundMark x1="64362" y1="11059" x2="68262" y2="26824"/>
                        <a14:foregroundMark x1="37589" y1="7765" x2="47518" y2="8941"/>
                        <a14:foregroundMark x1="64716" y1="7059" x2="64716" y2="37176"/>
                        <a14:foregroundMark x1="95745" y1="66588" x2="71099" y2="67294"/>
                        <a14:foregroundMark x1="17376" y1="84235" x2="41135" y2="69412"/>
                        <a14:foregroundMark x1="25709" y1="93176" x2="33511" y2="92235"/>
                        <a14:foregroundMark x1="33511" y1="92235" x2="47695" y2="80235"/>
                        <a14:foregroundMark x1="3369" y1="79765" x2="13121" y2="80235"/>
                        <a14:foregroundMark x1="13121" y1="80235" x2="20922" y2="78588"/>
                        <a14:foregroundMark x1="20922" y1="78588" x2="21809" y2="785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9997" y="3161488"/>
            <a:ext cx="4233863" cy="318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52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5AFA9ED4-919E-8641-9DA3-C3332376E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6EC1544-A63B-0049-B0B5-2BBAAC5DFBC4}"/>
              </a:ext>
            </a:extLst>
          </p:cNvPr>
          <p:cNvSpPr txBox="1"/>
          <p:nvPr/>
        </p:nvSpPr>
        <p:spPr>
          <a:xfrm>
            <a:off x="-144197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Si nos exponemos mucho tiempo sin protección, los rayos ultra violeta pueden dañar tu salud.</a:t>
            </a:r>
          </a:p>
        </p:txBody>
      </p:sp>
      <p:pic>
        <p:nvPicPr>
          <p:cNvPr id="6" name="Picture 2" descr="Imagenes animadas de Sol, Gifs animados de Clima &gt; Sol">
            <a:extLst>
              <a:ext uri="{FF2B5EF4-FFF2-40B4-BE49-F238E27FC236}">
                <a16:creationId xmlns:a16="http://schemas.microsoft.com/office/drawing/2014/main" id="{6A5E2B68-C629-1F44-9435-DED7A234A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71" y="0"/>
            <a:ext cx="2318296" cy="238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853D059-7F6A-3848-B1F5-BA745BBE9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88800" y1="23200" x2="84800" y2="21800"/>
                        <a14:backgroundMark x1="55000" y1="84800" x2="58000" y2="89400"/>
                        <a14:backgroundMark x1="16800" y1="78400" x2="16800" y2="784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8284" y="925513"/>
            <a:ext cx="6350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0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D376B449-8044-754D-9819-E4FCCD9AD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95A4EA2-01DB-B543-9D63-0866631E26D9}"/>
              </a:ext>
            </a:extLst>
          </p:cNvPr>
          <p:cNvSpPr txBox="1"/>
          <p:nvPr/>
        </p:nvSpPr>
        <p:spPr>
          <a:xfrm>
            <a:off x="39134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En el verano podemos ir a la playa y salir de vacaciones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8" name="Picture 4" descr="*✿**✿*ACUATICO*✿**✿*">
            <a:extLst>
              <a:ext uri="{FF2B5EF4-FFF2-40B4-BE49-F238E27FC236}">
                <a16:creationId xmlns:a16="http://schemas.microsoft.com/office/drawing/2014/main" id="{FDA68A1B-50BE-EA45-A7CF-68642D624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34" b="94798" l="3814" r="99153">
                        <a14:foregroundMark x1="3814" y1="35838" x2="46186" y2="36416"/>
                        <a14:foregroundMark x1="31356" y1="31503" x2="55932" y2="32081"/>
                        <a14:foregroundMark x1="6780" y1="25434" x2="23729" y2="24277"/>
                        <a14:foregroundMark x1="23729" y1="24277" x2="38983" y2="19653"/>
                        <a14:foregroundMark x1="38983" y1="19653" x2="48305" y2="13006"/>
                        <a14:foregroundMark x1="17797" y1="14451" x2="53390" y2="15607"/>
                        <a14:foregroundMark x1="45339" y1="8382" x2="62288" y2="9827"/>
                        <a14:foregroundMark x1="62288" y1="9827" x2="63983" y2="10405"/>
                        <a14:foregroundMark x1="61017" y1="5780" x2="61017" y2="15896"/>
                        <a14:foregroundMark x1="75847" y1="2023" x2="99153" y2="30636"/>
                        <a14:foregroundMark x1="47458" y1="36127" x2="52542" y2="25145"/>
                        <a14:foregroundMark x1="52542" y1="25145" x2="59322" y2="19364"/>
                        <a14:foregroundMark x1="34322" y1="94798" x2="39407" y2="77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20" y="2651349"/>
            <a:ext cx="2633161" cy="386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8B125601-6511-E142-8C32-21A5E0A4A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43" b="97312" l="1049" r="97203">
                        <a14:foregroundMark x1="46503" y1="8781" x2="46503" y2="33513"/>
                        <a14:foregroundMark x1="10490" y1="14158" x2="26923" y2="13262"/>
                        <a14:foregroundMark x1="26923" y1="13262" x2="44755" y2="13262"/>
                        <a14:foregroundMark x1="44755" y1="13262" x2="80769" y2="27778"/>
                        <a14:foregroundMark x1="62587" y1="9319" x2="31818" y2="10215"/>
                        <a14:foregroundMark x1="31818" y1="10215" x2="12587" y2="22043"/>
                        <a14:foregroundMark x1="12587" y1="22043" x2="12238" y2="26882"/>
                        <a14:foregroundMark x1="4895" y1="35484" x2="1049" y2="10215"/>
                        <a14:foregroundMark x1="1049" y1="10215" x2="1049" y2="10215"/>
                        <a14:foregroundMark x1="10490" y1="11649" x2="32168" y2="11290"/>
                        <a14:foregroundMark x1="32168" y1="11290" x2="52797" y2="11470"/>
                        <a14:foregroundMark x1="52797" y1="11470" x2="63636" y2="13262"/>
                        <a14:foregroundMark x1="19930" y1="7706" x2="56643" y2="6093"/>
                        <a14:foregroundMark x1="56643" y1="6093" x2="87413" y2="9857"/>
                        <a14:foregroundMark x1="87413" y1="9857" x2="97902" y2="13262"/>
                        <a14:foregroundMark x1="84615" y1="17025" x2="84615" y2="24731"/>
                        <a14:foregroundMark x1="92308" y1="16487" x2="90909" y2="31362"/>
                        <a14:foregroundMark x1="90909" y1="31362" x2="87413" y2="35663"/>
                        <a14:foregroundMark x1="32168" y1="3943" x2="69231" y2="5018"/>
                        <a14:foregroundMark x1="23776" y1="98746" x2="36364" y2="94803"/>
                        <a14:foregroundMark x1="36364" y1="94803" x2="44755" y2="89247"/>
                        <a14:foregroundMark x1="44755" y1="89247" x2="43706" y2="87455"/>
                        <a14:foregroundMark x1="29371" y1="65771" x2="47552" y2="74014"/>
                        <a14:foregroundMark x1="38112" y1="66667" x2="38112" y2="76882"/>
                        <a14:foregroundMark x1="68531" y1="68638" x2="73776" y2="71147"/>
                        <a14:foregroundMark x1="70979" y1="71147" x2="72028" y2="66308"/>
                        <a14:foregroundMark x1="67483" y1="94444" x2="85315" y2="973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15" y="2728326"/>
            <a:ext cx="1939047" cy="378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 ">
            <a:extLst>
              <a:ext uri="{FF2B5EF4-FFF2-40B4-BE49-F238E27FC236}">
                <a16:creationId xmlns:a16="http://schemas.microsoft.com/office/drawing/2014/main" id="{E80D561A-DB0E-C642-B254-230793A34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79" b="95455" l="3390" r="90678">
                        <a14:foregroundMark x1="38136" y1="5929" x2="25847" y2="10870"/>
                        <a14:foregroundMark x1="25847" y1="10870" x2="16525" y2="18577"/>
                        <a14:foregroundMark x1="34746" y1="28656" x2="47881" y2="36957"/>
                        <a14:foregroundMark x1="48729" y1="24111" x2="46610" y2="35771"/>
                        <a14:foregroundMark x1="32203" y1="23913" x2="33051" y2="34585"/>
                        <a14:foregroundMark x1="44068" y1="21542" x2="45763" y2="32411"/>
                        <a14:foregroundMark x1="40254" y1="26680" x2="40254" y2="28063"/>
                        <a14:foregroundMark x1="54237" y1="24111" x2="52966" y2="29051"/>
                        <a14:foregroundMark x1="7203" y1="29842" x2="16525" y2="24704"/>
                        <a14:foregroundMark x1="3390" y1="16206" x2="15678" y2="21937"/>
                        <a14:foregroundMark x1="39407" y1="1976" x2="43220" y2="20158"/>
                        <a14:foregroundMark x1="43220" y1="20158" x2="48305" y2="26087"/>
                        <a14:foregroundMark x1="23729" y1="55336" x2="44068" y2="55534"/>
                        <a14:foregroundMark x1="44068" y1="55534" x2="61441" y2="55138"/>
                        <a14:foregroundMark x1="61441" y1="55138" x2="61864" y2="54941"/>
                        <a14:foregroundMark x1="27542" y1="95455" x2="31780" y2="89921"/>
                        <a14:foregroundMark x1="89831" y1="47233" x2="90678" y2="405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407" y="2657992"/>
            <a:ext cx="1811345" cy="388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magenes animadas de Sol, Gifs animados de Clima &gt; Sol">
            <a:extLst>
              <a:ext uri="{FF2B5EF4-FFF2-40B4-BE49-F238E27FC236}">
                <a16:creationId xmlns:a16="http://schemas.microsoft.com/office/drawing/2014/main" id="{43BCB6D7-C9C7-2C4B-8879-885C99813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092" y="535825"/>
            <a:ext cx="2370408" cy="244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7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5AFA9ED4-919E-8641-9DA3-C3332376E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6EC1544-A63B-0049-B0B5-2BBAAC5DFBC4}"/>
              </a:ext>
            </a:extLst>
          </p:cNvPr>
          <p:cNvSpPr txBox="1"/>
          <p:nvPr/>
        </p:nvSpPr>
        <p:spPr>
          <a:xfrm>
            <a:off x="-215635" y="6273225"/>
            <a:ext cx="1215286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2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Usando protector solar, sombrilla, lentes de sol y bebiendo agua.</a:t>
            </a:r>
          </a:p>
        </p:txBody>
      </p:sp>
      <p:pic>
        <p:nvPicPr>
          <p:cNvPr id="7" name="Picture 2" descr="Imagenes animadas de Sol, Gifs animados de Clima &gt; Sol">
            <a:extLst>
              <a:ext uri="{FF2B5EF4-FFF2-40B4-BE49-F238E27FC236}">
                <a16:creationId xmlns:a16="http://schemas.microsoft.com/office/drawing/2014/main" id="{1030B879-DF17-594E-B31E-28D7EF86E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827" y="722024"/>
            <a:ext cx="1558800" cy="160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ECCD9ED-3171-A843-8534-3A5F1445D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58156" y1="69294" x2="64716" y2="66174"/>
                        <a14:foregroundMark x1="64716" y1="66174" x2="64716" y2="66174"/>
                        <a14:foregroundMark x1="57270" y1="73563" x2="59043" y2="66338"/>
                        <a14:foregroundMark x1="59043" y1="66338" x2="61348" y2="62726"/>
                        <a14:foregroundMark x1="64007" y1="62890" x2="67908" y2="63875"/>
                        <a14:foregroundMark x1="59929" y1="64532" x2="59574" y2="74384"/>
                        <a14:foregroundMark x1="56560" y1="75041" x2="56560" y2="75041"/>
                        <a14:foregroundMark x1="65780" y1="18227" x2="74291" y2="23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387427" y="1107532"/>
            <a:ext cx="5797645" cy="6260223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2D2A170B-229E-D54B-9E77-8924C104668D}"/>
              </a:ext>
            </a:extLst>
          </p:cNvPr>
          <p:cNvSpPr/>
          <p:nvPr/>
        </p:nvSpPr>
        <p:spPr>
          <a:xfrm>
            <a:off x="650150" y="487599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¿Cómo protegernos del sol?</a:t>
            </a:r>
            <a:endParaRPr lang="es-ES" sz="7200" b="1" cap="none" spc="0" dirty="0">
              <a:ln/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6" name="Picture 6" descr="Imágenes de Bloqueador Solar | Vectores, fotos de stock y PSD gratuitos">
            <a:extLst>
              <a:ext uri="{FF2B5EF4-FFF2-40B4-BE49-F238E27FC236}">
                <a16:creationId xmlns:a16="http://schemas.microsoft.com/office/drawing/2014/main" id="{61D8F7C0-2F84-DA45-9F6A-4D28B9B24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9887">
            <a:off x="10196120" y="4462792"/>
            <a:ext cx="1469404" cy="21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FCE2D9D-137A-F144-AF05-75C3C3DC61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52" b="90957" l="9752" r="89894">
                        <a14:foregroundMark x1="42730" y1="28014" x2="42908" y2="38298"/>
                        <a14:foregroundMark x1="42908" y1="38298" x2="42376" y2="39184"/>
                        <a14:foregroundMark x1="52305" y1="21809" x2="60461" y2="34043"/>
                        <a14:foregroundMark x1="35461" y1="90248" x2="42376" y2="88298"/>
                        <a14:foregroundMark x1="61348" y1="90957" x2="53546" y2="85993"/>
                        <a14:foregroundMark x1="39184" y1="28014" x2="42908" y2="343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46666" y="2290347"/>
            <a:ext cx="4411019" cy="441101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99AF8EE-0139-6244-ABB5-B13904A026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538" b="96462" l="4413" r="91424">
                        <a14:foregroundMark x1="5329" y1="86615" x2="19317" y2="90846"/>
                        <a14:foregroundMark x1="19317" y1="90846" x2="26644" y2="83538"/>
                        <a14:foregroundMark x1="11657" y1="96615" x2="19983" y2="86231"/>
                        <a14:foregroundMark x1="4496" y1="85462" x2="11157" y2="90462"/>
                        <a14:foregroundMark x1="86428" y1="42000" x2="84097" y2="55462"/>
                        <a14:foregroundMark x1="84097" y1="55462" x2="83514" y2="55846"/>
                        <a14:foregroundMark x1="91507" y1="33154" x2="91507" y2="20846"/>
                        <a14:foregroundMark x1="61366" y1="8923" x2="75853" y2="8538"/>
                        <a14:foregroundMark x1="75853" y1="8538" x2="84346" y2="93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7827" y="3752637"/>
            <a:ext cx="2856270" cy="310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0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6B1D44AA-4D46-AF47-98E5-976AF5840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 ">
            <a:extLst>
              <a:ext uri="{FF2B5EF4-FFF2-40B4-BE49-F238E27FC236}">
                <a16:creationId xmlns:a16="http://schemas.microsoft.com/office/drawing/2014/main" id="{2394DE2D-9256-B845-8A49-1C2E6A006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33" b="94944" l="3390" r="92797">
                        <a14:foregroundMark x1="22881" y1="8708" x2="37288" y2="38764"/>
                        <a14:foregroundMark x1="50000" y1="4213" x2="50424" y2="46910"/>
                        <a14:foregroundMark x1="26695" y1="33708" x2="38136" y2="33989"/>
                        <a14:foregroundMark x1="38136" y1="33989" x2="77119" y2="32865"/>
                        <a14:foregroundMark x1="66949" y1="32584" x2="30508" y2="30899"/>
                        <a14:foregroundMark x1="30508" y1="30899" x2="30508" y2="30899"/>
                        <a14:foregroundMark x1="11017" y1="27528" x2="7627" y2="33427"/>
                        <a14:foregroundMark x1="3390" y1="44663" x2="22881" y2="42416"/>
                        <a14:foregroundMark x1="30508" y1="92697" x2="40254" y2="67978"/>
                        <a14:foregroundMark x1="16949" y1="94944" x2="44915" y2="93539"/>
                        <a14:foregroundMark x1="44915" y1="93539" x2="58475" y2="94944"/>
                        <a14:foregroundMark x1="58475" y1="94944" x2="72034" y2="93820"/>
                        <a14:foregroundMark x1="92797" y1="39045" x2="73305" y2="365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158" y="2899478"/>
            <a:ext cx="2624188" cy="395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DEBF9D0-A9C0-F340-8583-EB0066C6EA3A}"/>
              </a:ext>
            </a:extLst>
          </p:cNvPr>
          <p:cNvSpPr txBox="1"/>
          <p:nvPr/>
        </p:nvSpPr>
        <p:spPr>
          <a:xfrm>
            <a:off x="393231" y="141434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SI vas a salir recuerda llevar tu mascarilla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0246" name="Picture 6">
            <a:extLst>
              <a:ext uri="{FF2B5EF4-FFF2-40B4-BE49-F238E27FC236}">
                <a16:creationId xmlns:a16="http://schemas.microsoft.com/office/drawing/2014/main" id="{6DAFACBC-E233-3A44-873A-51D23BC1F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23" b="96089" l="4965" r="92376">
                        <a14:foregroundMark x1="10638" y1="29810" x2="4965" y2="36047"/>
                        <a14:foregroundMark x1="4965" y1="36047" x2="10638" y2="39429"/>
                        <a14:foregroundMark x1="21099" y1="14905" x2="49291" y2="15222"/>
                        <a14:foregroundMark x1="49291" y1="15222" x2="67908" y2="21036"/>
                        <a14:foregroundMark x1="39184" y1="9619" x2="53369" y2="7928"/>
                        <a14:foregroundMark x1="53369" y1="7928" x2="70922" y2="11945"/>
                        <a14:foregroundMark x1="70922" y1="11945" x2="83511" y2="21987"/>
                        <a14:foregroundMark x1="49645" y1="4334" x2="52837" y2="20190"/>
                        <a14:foregroundMark x1="92730" y1="30127" x2="70922" y2="33192"/>
                        <a14:foregroundMark x1="26241" y1="36892" x2="62943" y2="32135"/>
                        <a14:foregroundMark x1="62943" y1="32135" x2="75177" y2="32558"/>
                        <a14:foregroundMark x1="75177" y1="32558" x2="76241" y2="32875"/>
                        <a14:foregroundMark x1="73582" y1="34989" x2="35284" y2="35201"/>
                        <a14:foregroundMark x1="35284" y1="35201" x2="27837" y2="36892"/>
                        <a14:foregroundMark x1="27837" y1="36575" x2="43085" y2="36892"/>
                        <a14:foregroundMark x1="43085" y1="36892" x2="45567" y2="36575"/>
                        <a14:foregroundMark x1="28369" y1="35624" x2="42199" y2="34989"/>
                        <a14:foregroundMark x1="42199" y1="34989" x2="71986" y2="36892"/>
                        <a14:foregroundMark x1="73582" y1="36258" x2="62411" y2="32875"/>
                        <a14:foregroundMark x1="62411" y1="32875" x2="39184" y2="34461"/>
                        <a14:foregroundMark x1="30851" y1="93975" x2="31383" y2="81818"/>
                        <a14:foregroundMark x1="76241" y1="95772" x2="21631" y2="960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394" y="2728896"/>
            <a:ext cx="2462169" cy="412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553AC7D-1C9D-5249-8267-CDDE02800541}"/>
              </a:ext>
            </a:extLst>
          </p:cNvPr>
          <p:cNvSpPr txBox="1"/>
          <p:nvPr/>
        </p:nvSpPr>
        <p:spPr>
          <a:xfrm>
            <a:off x="216183" y="603099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El Coronavirus aun no se va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63032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1041EEE1-D76C-F049-85F5-75B7DA93A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Imágenes de Feliz Verano 2020 ⭐ BONITAS ❤ para Descargar">
            <a:extLst>
              <a:ext uri="{FF2B5EF4-FFF2-40B4-BE49-F238E27FC236}">
                <a16:creationId xmlns:a16="http://schemas.microsoft.com/office/drawing/2014/main" id="{5B330C86-955A-8D4E-86BF-EAC63EDB2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276428"/>
            <a:ext cx="5982881" cy="630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 ">
            <a:extLst>
              <a:ext uri="{FF2B5EF4-FFF2-40B4-BE49-F238E27FC236}">
                <a16:creationId xmlns:a16="http://schemas.microsoft.com/office/drawing/2014/main" id="{143A5B67-4CFF-C44C-86C2-B4F4B3769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79" b="95455" l="3390" r="90678">
                        <a14:foregroundMark x1="38136" y1="5929" x2="25847" y2="10870"/>
                        <a14:foregroundMark x1="25847" y1="10870" x2="16525" y2="18577"/>
                        <a14:foregroundMark x1="34746" y1="28656" x2="47881" y2="36957"/>
                        <a14:foregroundMark x1="48729" y1="24111" x2="46610" y2="35771"/>
                        <a14:foregroundMark x1="32203" y1="23913" x2="33051" y2="34585"/>
                        <a14:foregroundMark x1="44068" y1="21542" x2="45763" y2="32411"/>
                        <a14:foregroundMark x1="40254" y1="26680" x2="40254" y2="28063"/>
                        <a14:foregroundMark x1="54237" y1="24111" x2="52966" y2="29051"/>
                        <a14:foregroundMark x1="7203" y1="29842" x2="16525" y2="24704"/>
                        <a14:foregroundMark x1="3390" y1="16206" x2="15678" y2="21937"/>
                        <a14:foregroundMark x1="39407" y1="1976" x2="43220" y2="20158"/>
                        <a14:foregroundMark x1="43220" y1="20158" x2="48305" y2="26087"/>
                        <a14:foregroundMark x1="23729" y1="55336" x2="44068" y2="55534"/>
                        <a14:foregroundMark x1="44068" y1="55534" x2="61441" y2="55138"/>
                        <a14:foregroundMark x1="61441" y1="55138" x2="61864" y2="54941"/>
                        <a14:foregroundMark x1="27542" y1="95455" x2="31780" y2="89921"/>
                        <a14:foregroundMark x1="89831" y1="47233" x2="90678" y2="405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090" y="276428"/>
            <a:ext cx="2976105" cy="638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y2mate.com - Minions Banana Song Remix Electro House 2017_7u9222EmHIs" descr="y2mate.com - Minions Banana Song Remix Electro House 2017_7u9222EmHIs">
            <a:hlinkClick r:id="" action="ppaction://media"/>
            <a:extLst>
              <a:ext uri="{FF2B5EF4-FFF2-40B4-BE49-F238E27FC236}">
                <a16:creationId xmlns:a16="http://schemas.microsoft.com/office/drawing/2014/main" id="{A774A0BB-6FBE-2B4F-86BA-39B4356105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98350" y="-189648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4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ágenes de Fondo Paisaje | Vectores, fotos de stock y PSD gratuitos">
            <a:extLst>
              <a:ext uri="{FF2B5EF4-FFF2-40B4-BE49-F238E27FC236}">
                <a16:creationId xmlns:a16="http://schemas.microsoft.com/office/drawing/2014/main" id="{2A498F3F-B3B8-2B4E-A0B7-024C20615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uropean School Virtual">
            <a:extLst>
              <a:ext uri="{FF2B5EF4-FFF2-40B4-BE49-F238E27FC236}">
                <a16:creationId xmlns:a16="http://schemas.microsoft.com/office/drawing/2014/main" id="{3348A5D3-B99D-7D49-B544-B01B9A2BA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88" y="1943100"/>
            <a:ext cx="10502624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BB29260-7F8A-BB45-86E0-2DBE79796B93}"/>
              </a:ext>
            </a:extLst>
          </p:cNvPr>
          <p:cNvSpPr/>
          <p:nvPr/>
        </p:nvSpPr>
        <p:spPr>
          <a:xfrm>
            <a:off x="844688" y="1943100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0070C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A JUGAR</a:t>
            </a:r>
            <a:endParaRPr lang="es-ES" sz="7200" b="1" cap="none" spc="0" dirty="0">
              <a:ln/>
              <a:solidFill>
                <a:srgbClr val="0070C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5152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ondo abstracto de colores pastel con bokeh y brillo. | Vector Premium">
            <a:extLst>
              <a:ext uri="{FF2B5EF4-FFF2-40B4-BE49-F238E27FC236}">
                <a16:creationId xmlns:a16="http://schemas.microsoft.com/office/drawing/2014/main" id="{D96B9079-211E-0D45-B0FA-B00159D5E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548188" y="3781485"/>
            <a:ext cx="1126018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4400" dirty="0">
              <a:latin typeface="Century Gothic" panose="020B0502020202020204" pitchFamily="34" charset="0"/>
            </a:endParaRPr>
          </a:p>
          <a:p>
            <a:pPr algn="ctr"/>
            <a:endParaRPr lang="es-MX" sz="4400" dirty="0">
              <a:latin typeface="Century Gothic" panose="020B0502020202020204" pitchFamily="34" charset="0"/>
            </a:endParaRPr>
          </a:p>
          <a:p>
            <a:pPr algn="ctr"/>
            <a:r>
              <a:rPr lang="es-MX" sz="3200" dirty="0">
                <a:solidFill>
                  <a:srgbClr val="7030A0"/>
                </a:solidFill>
                <a:latin typeface="Marker Felt Thin" panose="02000400000000000000" pitchFamily="2" charset="77"/>
              </a:rPr>
              <a:t>Haz los movimientos que hace el mimo al mismo tiempo que el los hace</a:t>
            </a:r>
          </a:p>
        </p:txBody>
      </p:sp>
      <p:pic>
        <p:nvPicPr>
          <p:cNvPr id="44036" name="Picture 4" descr="Resultado de imagen de iniciar 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2311" y="1574073"/>
            <a:ext cx="1836638" cy="186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esultado de imagen de iniciar 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12" y="1574073"/>
            <a:ext cx="1836638" cy="186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BACFD41-582A-2D4E-97B2-6BA8702B6DCA}"/>
              </a:ext>
            </a:extLst>
          </p:cNvPr>
          <p:cNvSpPr/>
          <p:nvPr/>
        </p:nvSpPr>
        <p:spPr>
          <a:xfrm>
            <a:off x="752112" y="3135746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00B05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Imita al Mimo</a:t>
            </a:r>
            <a:endParaRPr lang="es-ES" sz="7200" b="1" cap="none" spc="0" dirty="0">
              <a:ln/>
              <a:solidFill>
                <a:srgbClr val="00B05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5667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1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4.07407E-6 L -3.33333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de mimos animados 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31" y="0"/>
            <a:ext cx="7551511" cy="701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usica de Mim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8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73543" y="6089469"/>
            <a:ext cx="609600" cy="609600"/>
          </a:xfrm>
          <a:prstGeom prst="rect">
            <a:avLst/>
          </a:prstGeom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58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277" y="130246"/>
            <a:ext cx="6963683" cy="672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38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707B5C3E-07B2-5746-AC1B-172C13D94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 ">
            <a:extLst>
              <a:ext uri="{FF2B5EF4-FFF2-40B4-BE49-F238E27FC236}">
                <a16:creationId xmlns:a16="http://schemas.microsoft.com/office/drawing/2014/main" id="{49B6B7D9-D721-0F43-B9C4-0E967F2E5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79" b="95455" l="3390" r="90678">
                        <a14:foregroundMark x1="38136" y1="5929" x2="25847" y2="10870"/>
                        <a14:foregroundMark x1="25847" y1="10870" x2="16525" y2="18577"/>
                        <a14:foregroundMark x1="34746" y1="28656" x2="47881" y2="36957"/>
                        <a14:foregroundMark x1="48729" y1="24111" x2="46610" y2="35771"/>
                        <a14:foregroundMark x1="32203" y1="23913" x2="33051" y2="34585"/>
                        <a14:foregroundMark x1="44068" y1="21542" x2="45763" y2="32411"/>
                        <a14:foregroundMark x1="40254" y1="26680" x2="40254" y2="28063"/>
                        <a14:foregroundMark x1="54237" y1="24111" x2="52966" y2="29051"/>
                        <a14:foregroundMark x1="7203" y1="29842" x2="16525" y2="24704"/>
                        <a14:foregroundMark x1="3390" y1="16206" x2="15678" y2="21937"/>
                        <a14:foregroundMark x1="39407" y1="1976" x2="43220" y2="20158"/>
                        <a14:foregroundMark x1="43220" y1="20158" x2="48305" y2="26087"/>
                        <a14:foregroundMark x1="23729" y1="55336" x2="44068" y2="55534"/>
                        <a14:foregroundMark x1="44068" y1="55534" x2="61441" y2="55138"/>
                        <a14:foregroundMark x1="61441" y1="55138" x2="61864" y2="54941"/>
                        <a14:foregroundMark x1="27542" y1="95455" x2="31780" y2="89921"/>
                        <a14:foregroundMark x1="89831" y1="47233" x2="90678" y2="405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3" y="431800"/>
            <a:ext cx="2997200" cy="642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6D7C648-6C91-D24D-AB69-17DEBAE82059}"/>
              </a:ext>
            </a:extLst>
          </p:cNvPr>
          <p:cNvSpPr txBox="1"/>
          <p:nvPr/>
        </p:nvSpPr>
        <p:spPr>
          <a:xfrm>
            <a:off x="2708305" y="2274837"/>
            <a:ext cx="7252467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En diciembre junto con las fiestas ocurre algo muy importante</a:t>
            </a:r>
          </a:p>
          <a:p>
            <a:pPr algn="ctr"/>
            <a:endParaRPr lang="es-ES" sz="48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A3FD56C-2971-F546-8F4E-15D41D427E45}"/>
              </a:ext>
            </a:extLst>
          </p:cNvPr>
          <p:cNvSpPr txBox="1"/>
          <p:nvPr/>
        </p:nvSpPr>
        <p:spPr>
          <a:xfrm>
            <a:off x="2866004" y="2770067"/>
            <a:ext cx="7252467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Se va la primavera y llega el Verano</a:t>
            </a:r>
          </a:p>
          <a:p>
            <a:pPr algn="ctr"/>
            <a:endParaRPr lang="es-ES" sz="48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026" name="Picture 2" descr="Imagenes animadas de Sol, Gifs animados de Clima &gt; Sol">
            <a:extLst>
              <a:ext uri="{FF2B5EF4-FFF2-40B4-BE49-F238E27FC236}">
                <a16:creationId xmlns:a16="http://schemas.microsoft.com/office/drawing/2014/main" id="{B8A1F337-4974-DB41-815A-F794A4F8C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154" y="69288"/>
            <a:ext cx="2848115" cy="293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2mate.com - Descarga Efecto De Sonido De ZELDA OOT_ Fanfarria De Consigue Corazón_fcbT7FS2nX8" descr="y2mate.com - Descarga Efecto De Sonido De ZELDA OOT_ Fanfarria De Consigue Corazón_fcbT7FS2nX8">
            <a:hlinkClick r:id="" action="ppaction://media"/>
            <a:extLst>
              <a:ext uri="{FF2B5EF4-FFF2-40B4-BE49-F238E27FC236}">
                <a16:creationId xmlns:a16="http://schemas.microsoft.com/office/drawing/2014/main" id="{044DB040-1DE1-B74D-84D2-6C7A03ED4B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463" y="793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7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/>
      <p:bldP spid="8" grpId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054" y="-39325"/>
            <a:ext cx="8531226" cy="689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13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026" y="168276"/>
            <a:ext cx="5814150" cy="679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35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2" y="855618"/>
            <a:ext cx="7747454" cy="614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34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449" y="0"/>
            <a:ext cx="7211877" cy="699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50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026" y="168276"/>
            <a:ext cx="5814150" cy="679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11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31" y="0"/>
            <a:ext cx="7551511" cy="701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87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277" y="130246"/>
            <a:ext cx="6963683" cy="672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65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Resultado de imagen de mimos animados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054" y="-39325"/>
            <a:ext cx="8531226" cy="689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16" y="200242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1" y="4384766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225" y="0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1" y="2002425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de rosas animadas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878" y="4584518"/>
            <a:ext cx="200977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76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5AE13AA5-3EA7-2B4C-888D-0BEE951E8C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7905" y="152051"/>
            <a:ext cx="6656095" cy="665609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C5DFB56-E037-2849-8C2C-C2AAEB15B5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7805" y="-143570"/>
            <a:ext cx="7546433" cy="754643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F0332C3-4E57-A24E-B10C-2142D47ED1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3214" y="-916886"/>
            <a:ext cx="7809689" cy="941993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900A2D8-9D56-0344-B218-4DD9333CFA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63237" y="49853"/>
            <a:ext cx="6920957" cy="692095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BA36CAE-95B5-5C4E-97E6-D17C56A5C7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29501" y="-729713"/>
            <a:ext cx="7537859" cy="7537859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F510F03-5499-D345-9C04-B9A49CD0E341}"/>
              </a:ext>
            </a:extLst>
          </p:cNvPr>
          <p:cNvSpPr/>
          <p:nvPr/>
        </p:nvSpPr>
        <p:spPr>
          <a:xfrm>
            <a:off x="34625" y="49853"/>
            <a:ext cx="4462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5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arker Felt Thin" panose="02000400000000000000" pitchFamily="2" charset="77"/>
              </a:rPr>
              <a:t>Imitamos caras</a:t>
            </a:r>
            <a:endParaRPr lang="es-ES" sz="5400" b="1" cap="none" spc="0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Marker Felt Thin" panose="02000400000000000000" pitchFamily="2" charset="77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733E9D04-60D9-034F-A3FA-F08EFB58D2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667" b="100000" l="0" r="100000">
                        <a14:foregroundMark x1="6312" y1="87083" x2="14990" y2="89583"/>
                        <a14:foregroundMark x1="25247" y1="41250" x2="22682" y2="49167"/>
                        <a14:foregroundMark x1="14201" y1="56667" x2="15976" y2="60833"/>
                        <a14:foregroundMark x1="5917" y1="88750" x2="9073" y2="94167"/>
                        <a14:foregroundMark x1="5720" y1="93750" x2="7101" y2="93750"/>
                        <a14:foregroundMark x1="16963" y1="87917" x2="16963" y2="94583"/>
                        <a14:foregroundMark x1="21696" y1="44167" x2="23274" y2="46250"/>
                        <a14:foregroundMark x1="22091" y1="51667" x2="25247" y2="51667"/>
                        <a14:foregroundMark x1="41223" y1="46250" x2="41223" y2="64167"/>
                        <a14:foregroundMark x1="36884" y1="89167" x2="48718" y2="96667"/>
                        <a14:foregroundMark x1="37870" y1="95833" x2="39842" y2="95833"/>
                        <a14:foregroundMark x1="51874" y1="90000" x2="57791" y2="91667"/>
                        <a14:foregroundMark x1="59369" y1="97083" x2="61341" y2="97083"/>
                        <a14:foregroundMark x1="68047" y1="87083" x2="76923" y2="87083"/>
                        <a14:foregroundMark x1="80671" y1="85000" x2="88757" y2="85000"/>
                        <a14:foregroundMark x1="81657" y1="89167" x2="83235" y2="89167"/>
                        <a14:foregroundMark x1="88757" y1="88750" x2="91321" y2="88750"/>
                        <a14:foregroundMark x1="90533" y1="73750" x2="92110" y2="73750"/>
                        <a14:foregroundMark x1="94280" y1="69167" x2="96252" y2="68333"/>
                        <a14:foregroundMark x1="68836" y1="40833" x2="72387" y2="47917"/>
                        <a14:foregroundMark x1="82249" y1="40417" x2="82840" y2="46250"/>
                        <a14:foregroundMark x1="89152" y1="39167" x2="88363" y2="45833"/>
                        <a14:foregroundMark x1="25641" y1="47917" x2="28205" y2="48333"/>
                        <a14:foregroundMark x1="32347" y1="46667" x2="30966" y2="49167"/>
                        <a14:foregroundMark x1="28797" y1="52500" x2="29783" y2="64583"/>
                        <a14:foregroundMark x1="23669" y1="61667" x2="28402" y2="67083"/>
                        <a14:foregroundMark x1="19724" y1="65000" x2="23077" y2="70833"/>
                        <a14:foregroundMark x1="22880" y1="67917" x2="26824" y2="70833"/>
                        <a14:foregroundMark x1="27811" y1="60000" x2="29191" y2="62083"/>
                        <a14:foregroundMark x1="54241" y1="45417" x2="51677" y2="54167"/>
                        <a14:foregroundMark x1="59961" y1="44583" x2="63314" y2="56250"/>
                        <a14:foregroundMark x1="80473" y1="43750" x2="80473" y2="49167"/>
                        <a14:backgroundMark x1="27811" y1="54583" x2="28797" y2="61250"/>
                        <a14:backgroundMark x1="49310" y1="95417" x2="49310" y2="97500"/>
                        <a14:backgroundMark x1="78698" y1="77500" x2="78698" y2="79583"/>
                        <a14:backgroundMark x1="64300" y1="78333" x2="64300" y2="81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04265" y="1903401"/>
            <a:ext cx="6438900" cy="3655183"/>
          </a:xfrm>
          <a:prstGeom prst="rect">
            <a:avLst/>
          </a:prstGeom>
        </p:spPr>
      </p:pic>
      <p:pic>
        <p:nvPicPr>
          <p:cNvPr id="17" name="y2mate.com - Kids Cheering - Gaming Sound Effect (HD)__Z3ra0CxCE0.mp3" descr="y2mate.com - Kids Cheering - Gaming Sound Effect (HD)__Z3ra0CxCE0.mp3">
            <a:hlinkClick r:id="" action="ppaction://media"/>
            <a:extLst>
              <a:ext uri="{FF2B5EF4-FFF2-40B4-BE49-F238E27FC236}">
                <a16:creationId xmlns:a16="http://schemas.microsoft.com/office/drawing/2014/main" id="{D2F579EA-D056-5143-96AA-BB0D566EE0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3069" y="1084305"/>
            <a:ext cx="812800" cy="812800"/>
          </a:xfrm>
          <a:prstGeom prst="rect">
            <a:avLst/>
          </a:prstGeom>
        </p:spPr>
      </p:pic>
      <p:pic>
        <p:nvPicPr>
          <p:cNvPr id="18" name="y2mate.com - J.Geco - Chicken Song_msSc7Mv0QHY" descr="y2mate.com - J.Geco - Chicken Song_msSc7Mv0QHY">
            <a:hlinkClick r:id="" action="ppaction://media"/>
            <a:extLst>
              <a:ext uri="{FF2B5EF4-FFF2-40B4-BE49-F238E27FC236}">
                <a16:creationId xmlns:a16="http://schemas.microsoft.com/office/drawing/2014/main" id="{BC722988-83A6-E144-AB79-8765E486A0F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6298" y="322324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9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38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514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36E72C9-9133-AF4B-BE72-4EBCAD4AE0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661285" y="-2661285"/>
            <a:ext cx="6869430" cy="12192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F2CB7C1-062D-DA4E-8D94-4558A8F46C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0850" y="1361186"/>
            <a:ext cx="6153150" cy="549681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CBF890B-5CFC-2F46-B499-BA17733992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450" y="2376012"/>
            <a:ext cx="3292889" cy="448198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AD4B8DF-0B5C-664A-88E2-D674FDB1EF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96350" y="2895406"/>
            <a:ext cx="2876550" cy="3962594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496DED7C-1824-F14F-920F-6BDA970C6C93}"/>
              </a:ext>
            </a:extLst>
          </p:cNvPr>
          <p:cNvSpPr/>
          <p:nvPr/>
        </p:nvSpPr>
        <p:spPr>
          <a:xfrm>
            <a:off x="650150" y="1164253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FF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ooper Black" panose="0208090404030B020404" pitchFamily="18" charset="77"/>
              </a:rPr>
              <a:t>JUGAMOS A IMITAR </a:t>
            </a:r>
            <a:endParaRPr lang="es-ES" sz="7200" b="1" cap="none" spc="0" dirty="0">
              <a:ln/>
              <a:solidFill>
                <a:srgbClr val="FFFF00"/>
              </a:solidFill>
              <a:effectLst>
                <a:glow rad="228600">
                  <a:srgbClr val="FF0000">
                    <a:alpha val="40000"/>
                  </a:srgb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2" name="y2mate.com - tono de llamada navideño" descr="y2mate.com - tono de llamada navideño">
            <a:hlinkClick r:id="" action="ppaction://media"/>
            <a:extLst>
              <a:ext uri="{FF2B5EF4-FFF2-40B4-BE49-F238E27FC236}">
                <a16:creationId xmlns:a16="http://schemas.microsoft.com/office/drawing/2014/main" id="{27B07DFF-FCC6-3D47-AC1A-DC60AAFFAA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63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A0C3D01E-C388-B24B-89B1-5285D8443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341134E-8679-1A4C-96EC-78A38677F226}"/>
              </a:ext>
            </a:extLst>
          </p:cNvPr>
          <p:cNvSpPr/>
          <p:nvPr/>
        </p:nvSpPr>
        <p:spPr>
          <a:xfrm>
            <a:off x="828927" y="991182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FF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EL Verano</a:t>
            </a:r>
            <a:endParaRPr lang="es-ES" sz="7200" b="1" cap="none" spc="0" dirty="0">
              <a:ln/>
              <a:solidFill>
                <a:srgbClr val="FFFF0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36E665D-4FF0-EB46-9712-8FF60DDE4746}"/>
              </a:ext>
            </a:extLst>
          </p:cNvPr>
          <p:cNvSpPr txBox="1"/>
          <p:nvPr/>
        </p:nvSpPr>
        <p:spPr>
          <a:xfrm>
            <a:off x="39134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En el verano el sol brilla con mayor intensidad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8" name="Picture 6" descr=" ">
            <a:extLst>
              <a:ext uri="{FF2B5EF4-FFF2-40B4-BE49-F238E27FC236}">
                <a16:creationId xmlns:a16="http://schemas.microsoft.com/office/drawing/2014/main" id="{C56AAFB6-EBF9-8843-8699-A5453C477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79" b="95455" l="3390" r="90678">
                        <a14:foregroundMark x1="38136" y1="5929" x2="25847" y2="10870"/>
                        <a14:foregroundMark x1="25847" y1="10870" x2="16525" y2="18577"/>
                        <a14:foregroundMark x1="34746" y1="28656" x2="47881" y2="36957"/>
                        <a14:foregroundMark x1="48729" y1="24111" x2="46610" y2="35771"/>
                        <a14:foregroundMark x1="32203" y1="23913" x2="33051" y2="34585"/>
                        <a14:foregroundMark x1="44068" y1="21542" x2="45763" y2="32411"/>
                        <a14:foregroundMark x1="40254" y1="26680" x2="40254" y2="28063"/>
                        <a14:foregroundMark x1="54237" y1="24111" x2="52966" y2="29051"/>
                        <a14:foregroundMark x1="7203" y1="29842" x2="16525" y2="24704"/>
                        <a14:foregroundMark x1="3390" y1="16206" x2="15678" y2="21937"/>
                        <a14:foregroundMark x1="39407" y1="1976" x2="43220" y2="20158"/>
                        <a14:foregroundMark x1="43220" y1="20158" x2="48305" y2="26087"/>
                        <a14:foregroundMark x1="23729" y1="55336" x2="44068" y2="55534"/>
                        <a14:foregroundMark x1="44068" y1="55534" x2="61441" y2="55138"/>
                        <a14:foregroundMark x1="61441" y1="55138" x2="61864" y2="54941"/>
                        <a14:foregroundMark x1="27542" y1="95455" x2="31780" y2="89921"/>
                        <a14:foregroundMark x1="89831" y1="47233" x2="90678" y2="405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607" y="2410526"/>
            <a:ext cx="2036592" cy="436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nes animadas de Sol, Gifs animados de Clima &gt; Sol">
            <a:extLst>
              <a:ext uri="{FF2B5EF4-FFF2-40B4-BE49-F238E27FC236}">
                <a16:creationId xmlns:a16="http://schemas.microsoft.com/office/drawing/2014/main" id="{05D52A9B-2AA4-494C-BBFE-E12729873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509" y="1591346"/>
            <a:ext cx="2848115" cy="293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91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7589EC52-9B2B-6C45-93BA-7E12B13C3F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8050" y="602343"/>
            <a:ext cx="5182193" cy="5780139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0493696-910E-1241-A28E-C862C71266E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82C7DA"/>
              </a:clrFrom>
              <a:clrTo>
                <a:srgbClr val="82C7D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221" y="0"/>
            <a:ext cx="9462921" cy="7097191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3810C940-3F9D-624B-A346-5684B88E2518}"/>
              </a:ext>
            </a:extLst>
          </p:cNvPr>
          <p:cNvGrpSpPr/>
          <p:nvPr/>
        </p:nvGrpSpPr>
        <p:grpSpPr>
          <a:xfrm>
            <a:off x="0" y="30843"/>
            <a:ext cx="12192000" cy="6858000"/>
            <a:chOff x="0" y="0"/>
            <a:chExt cx="12192000" cy="6858000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0742A591-1E61-A045-9662-7F1F381639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315" b="99907" l="556" r="32778">
                          <a14:foregroundMark x1="24630" y1="2407" x2="5648" y2="14815"/>
                          <a14:foregroundMark x1="5648" y1="14815" x2="4630" y2="16481"/>
                          <a14:foregroundMark x1="6389" y1="10556" x2="5926" y2="37593"/>
                          <a14:foregroundMark x1="3796" y1="5741" x2="1019" y2="31852"/>
                          <a14:foregroundMark x1="28426" y1="3796" x2="23426" y2="25093"/>
                          <a14:foregroundMark x1="23426" y1="25093" x2="21111" y2="29259"/>
                          <a14:foregroundMark x1="16667" y1="15926" x2="13519" y2="37407"/>
                          <a14:foregroundMark x1="32870" y1="22037" x2="32870" y2="38796"/>
                          <a14:foregroundMark x1="7778" y1="37593" x2="648" y2="72037"/>
                          <a14:foregroundMark x1="21852" y1="76204" x2="8426" y2="95278"/>
                          <a14:foregroundMark x1="8426" y1="95278" x2="4537" y2="99074"/>
                          <a14:foregroundMark x1="26481" y1="27870" x2="24167" y2="35278"/>
                          <a14:foregroundMark x1="24167" y1="35278" x2="24074" y2="35370"/>
                          <a14:foregroundMark x1="21111" y1="13704" x2="14167" y2="24907"/>
                          <a14:foregroundMark x1="15556" y1="20741" x2="11296" y2="26481"/>
                          <a14:foregroundMark x1="11296" y1="26481" x2="10185" y2="27037"/>
                          <a14:foregroundMark x1="2963" y1="45000" x2="2963" y2="58148"/>
                          <a14:foregroundMark x1="12963" y1="41019" x2="8148" y2="54537"/>
                          <a14:foregroundMark x1="12315" y1="45370" x2="20648" y2="35185"/>
                          <a14:foregroundMark x1="22870" y1="36389" x2="16389" y2="42037"/>
                          <a14:foregroundMark x1="16389" y1="42037" x2="11574" y2="43796"/>
                          <a14:foregroundMark x1="15926" y1="42037" x2="13981" y2="50000"/>
                          <a14:foregroundMark x1="13981" y1="50000" x2="9907" y2="55556"/>
                          <a14:foregroundMark x1="21296" y1="60648" x2="15833" y2="70278"/>
                          <a14:foregroundMark x1="15833" y1="70278" x2="8148" y2="77037"/>
                          <a14:foregroundMark x1="26111" y1="89722" x2="25093" y2="97593"/>
                          <a14:foregroundMark x1="25093" y1="97593" x2="24722" y2="98148"/>
                          <a14:foregroundMark x1="23704" y1="97685" x2="23704" y2="99907"/>
                        </a14:backgroundRemoval>
                      </a14:imgEffect>
                    </a14:imgLayer>
                  </a14:imgProps>
                </a:ext>
              </a:extLst>
            </a:blip>
            <a:srcRect l="-1" r="64503"/>
            <a:stretch/>
          </p:blipFill>
          <p:spPr>
            <a:xfrm>
              <a:off x="0" y="0"/>
              <a:ext cx="2434442" cy="6858000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9BC9CDF-6C49-4F4E-9F11-C4E2739A34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3" b="99630" l="63889" r="99907">
                          <a14:foregroundMark x1="77963" y1="3611" x2="94815" y2="14815"/>
                          <a14:foregroundMark x1="94815" y1="14815" x2="99537" y2="20278"/>
                          <a14:foregroundMark x1="99537" y1="20278" x2="99537" y2="20278"/>
                          <a14:foregroundMark x1="79815" y1="6389" x2="91296" y2="25093"/>
                          <a14:foregroundMark x1="74074" y1="185" x2="92315" y2="1574"/>
                          <a14:foregroundMark x1="96296" y1="59907" x2="99537" y2="59537"/>
                          <a14:foregroundMark x1="63889" y1="66111" x2="66667" y2="66296"/>
                          <a14:foregroundMark x1="75648" y1="91944" x2="92870" y2="94259"/>
                          <a14:foregroundMark x1="92870" y1="94259" x2="94167" y2="94907"/>
                          <a14:foregroundMark x1="82222" y1="85556" x2="85556" y2="91296"/>
                          <a14:foregroundMark x1="84352" y1="99907" x2="91759" y2="99907"/>
                          <a14:foregroundMark x1="91759" y1="99907" x2="98796" y2="99259"/>
                          <a14:foregroundMark x1="98796" y1="99259" x2="98889" y2="99259"/>
                          <a14:foregroundMark x1="97130" y1="30833" x2="97130" y2="37963"/>
                          <a14:foregroundMark x1="97130" y1="37963" x2="97130" y2="37963"/>
                          <a14:foregroundMark x1="98148" y1="30648" x2="99907" y2="36204"/>
                          <a14:foregroundMark x1="92500" y1="55926" x2="88796" y2="69444"/>
                          <a14:foregroundMark x1="85000" y1="55370" x2="83148" y2="65648"/>
                          <a14:foregroundMark x1="93704" y1="58889" x2="99259" y2="68056"/>
                          <a14:foregroundMark x1="75833" y1="69074" x2="80833" y2="69259"/>
                          <a14:foregroundMark x1="85926" y1="78426" x2="86019" y2="83981"/>
                          <a14:foregroundMark x1="78611" y1="96111" x2="77963" y2="99722"/>
                          <a14:foregroundMark x1="69444" y1="39167" x2="76204" y2="42407"/>
                          <a14:foregroundMark x1="76204" y1="42407" x2="76574" y2="42407"/>
                          <a14:foregroundMark x1="93519" y1="1759" x2="99907" y2="1574"/>
                        </a14:backgroundRemoval>
                      </a14:imgEffect>
                    </a14:imgLayer>
                  </a14:imgProps>
                </a:ext>
              </a:extLst>
            </a:blip>
            <a:srcRect l="61621"/>
            <a:stretch/>
          </p:blipFill>
          <p:spPr>
            <a:xfrm>
              <a:off x="9559961" y="0"/>
              <a:ext cx="2632039" cy="6858000"/>
            </a:xfrm>
            <a:prstGeom prst="rect">
              <a:avLst/>
            </a:prstGeom>
          </p:spPr>
        </p:pic>
      </p:grpSp>
      <p:pic>
        <p:nvPicPr>
          <p:cNvPr id="17" name="Imagen 16">
            <a:extLst>
              <a:ext uri="{FF2B5EF4-FFF2-40B4-BE49-F238E27FC236}">
                <a16:creationId xmlns:a16="http://schemas.microsoft.com/office/drawing/2014/main" id="{EFAB0DF6-1937-334F-A291-EFB148A2E2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33700" y="297543"/>
            <a:ext cx="6324600" cy="6324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46B714D-B4D0-AA47-882C-150AF78A0E7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75484" y="543076"/>
            <a:ext cx="5657850" cy="609306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9CDFCEC-A879-564A-8005-505678D1B15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12793" y="-82945"/>
            <a:ext cx="5145453" cy="633860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2B41FB2-D838-1841-B4C7-CEFDBC758228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0803" y="550333"/>
            <a:ext cx="9452097" cy="5153184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A943CE7-9F25-7847-841E-5285A7FC16B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93621" y="-198959"/>
            <a:ext cx="6858000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5BB0C4C8-1786-A44F-A32E-404BED13B39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81191" y="607332"/>
            <a:ext cx="6324600" cy="5867400"/>
          </a:xfrm>
          <a:prstGeom prst="rect">
            <a:avLst/>
          </a:prstGeom>
        </p:spPr>
      </p:pic>
      <p:pic>
        <p:nvPicPr>
          <p:cNvPr id="6" name="y2mate.com - el baile de santa claus - grupo exterminador" descr="y2mate.com - el baile de santa claus - grupo exterminador">
            <a:hlinkClick r:id="" action="ppaction://media"/>
            <a:extLst>
              <a:ext uri="{FF2B5EF4-FFF2-40B4-BE49-F238E27FC236}">
                <a16:creationId xmlns:a16="http://schemas.microsoft.com/office/drawing/2014/main" id="{3DFDD4F1-752C-3240-879F-5C188DE80F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146352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48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8693A9A-C50E-0741-A19A-467E097C0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7172C18D-FA91-834B-8B90-0BBC118BB180}"/>
              </a:ext>
            </a:extLst>
          </p:cNvPr>
          <p:cNvSpPr/>
          <p:nvPr/>
        </p:nvSpPr>
        <p:spPr>
          <a:xfrm>
            <a:off x="650150" y="802467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FF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Cooper Black" panose="0208090404030B020404" pitchFamily="18" charset="77"/>
              </a:rPr>
              <a:t>Ahora vamos a cantar</a:t>
            </a:r>
            <a:endParaRPr lang="es-ES" sz="7200" b="1" cap="none" spc="0" dirty="0">
              <a:ln/>
              <a:solidFill>
                <a:srgbClr val="FFFF00"/>
              </a:solidFill>
              <a:effectLst>
                <a:glow rad="228600">
                  <a:srgbClr val="FF0000">
                    <a:alpha val="40000"/>
                  </a:srgb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6E3609A-697C-5C4C-91D1-7C6FD164DF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8934" y="1119429"/>
            <a:ext cx="6861189" cy="433593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9FE626D-5681-2A46-9B4D-76FF6A1BA0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0" y="4318000"/>
            <a:ext cx="7620000" cy="2540000"/>
          </a:xfrm>
          <a:prstGeom prst="rect">
            <a:avLst/>
          </a:prstGeom>
        </p:spPr>
      </p:pic>
      <p:pic>
        <p:nvPicPr>
          <p:cNvPr id="12" name="y2mate.com - JINGLE BELLS_ RINGTONE_ TONO PARA CELULAR_  ◄ mejores_ ringtones_  para navidad_" descr="y2mate.com - JINGLE BELLS_ RINGTONE_ TONO PARA CELULAR_  ◄ mejores_ ringtones_  para navidad_">
            <a:hlinkClick r:id="" action="ppaction://media"/>
            <a:extLst>
              <a:ext uri="{FF2B5EF4-FFF2-40B4-BE49-F238E27FC236}">
                <a16:creationId xmlns:a16="http://schemas.microsoft.com/office/drawing/2014/main" id="{39CE9D66-DF24-7845-BF75-F490FBED36D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075.2234" end="1062.413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38" y="317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8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ANCION" descr="CANCION">
            <a:hlinkClick r:id="" action="ppaction://media"/>
            <a:extLst>
              <a:ext uri="{FF2B5EF4-FFF2-40B4-BE49-F238E27FC236}">
                <a16:creationId xmlns:a16="http://schemas.microsoft.com/office/drawing/2014/main" id="{B4677BEA-9EB3-C247-A9C2-2E6314BBCF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8" y="4763"/>
            <a:ext cx="12184062" cy="68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in título" descr="Sin título">
            <a:hlinkClick r:id="" action="ppaction://media"/>
            <a:extLst>
              <a:ext uri="{FF2B5EF4-FFF2-40B4-BE49-F238E27FC236}">
                <a16:creationId xmlns:a16="http://schemas.microsoft.com/office/drawing/2014/main" id="{1EEB7B8F-8A03-864A-A89E-4DB68E5BA5F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8857" y="-1"/>
            <a:ext cx="12300857" cy="6913401"/>
          </a:xfrm>
        </p:spPr>
      </p:pic>
    </p:spTree>
    <p:extLst>
      <p:ext uri="{BB962C8B-B14F-4D97-AF65-F5344CB8AC3E}">
        <p14:creationId xmlns:p14="http://schemas.microsoft.com/office/powerpoint/2010/main" val="159122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9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nner De Dibujos Animados De Playa De Verano El Verano Playa Dibujos  Animados Banner Verano, Animados, Banner, Verano Imagen de fondo para  descarga gratuita">
            <a:extLst>
              <a:ext uri="{FF2B5EF4-FFF2-40B4-BE49-F238E27FC236}">
                <a16:creationId xmlns:a16="http://schemas.microsoft.com/office/drawing/2014/main" id="{6D4D17A7-B1CE-8B41-8B36-9A472EBF6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066E052F-B364-6948-BB53-DA28A99B116F}"/>
              </a:ext>
            </a:extLst>
          </p:cNvPr>
          <p:cNvSpPr/>
          <p:nvPr/>
        </p:nvSpPr>
        <p:spPr>
          <a:xfrm>
            <a:off x="3040653" y="269807"/>
            <a:ext cx="6110694" cy="37702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_tradnl" sz="23900" b="1" i="1" cap="none" spc="0" dirty="0">
                <a:ln w="12700">
                  <a:solidFill>
                    <a:srgbClr val="FF6A8F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21</a:t>
            </a:r>
            <a:r>
              <a:rPr lang="es-ES_tradnl" sz="23900" b="1" i="1" cap="none" spc="0" dirty="0">
                <a:ln w="12700">
                  <a:solidFill>
                    <a:srgbClr val="FF6A8F"/>
                  </a:solidFill>
                  <a:prstDash val="solid"/>
                </a:ln>
                <a:solidFill>
                  <a:srgbClr val="FF6A8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/>
                <a:cs typeface="Arial Black"/>
              </a:rPr>
              <a:t> 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C8CA287-F61A-2D4F-B2F8-9992244FF863}"/>
              </a:ext>
            </a:extLst>
          </p:cNvPr>
          <p:cNvSpPr/>
          <p:nvPr/>
        </p:nvSpPr>
        <p:spPr>
          <a:xfrm>
            <a:off x="742915" y="4040070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92D05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diciembre</a:t>
            </a:r>
            <a:endParaRPr lang="es-ES" sz="7200" b="1" cap="none" spc="0" dirty="0">
              <a:ln/>
              <a:solidFill>
                <a:srgbClr val="92D05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9B9AC7E-C394-E743-8933-17B4865E71AA}"/>
              </a:ext>
            </a:extLst>
          </p:cNvPr>
          <p:cNvSpPr txBox="1"/>
          <p:nvPr/>
        </p:nvSpPr>
        <p:spPr>
          <a:xfrm>
            <a:off x="39134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Es la fecha donde inicia el verano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9" name="Picture 6" descr=" ">
            <a:extLst>
              <a:ext uri="{FF2B5EF4-FFF2-40B4-BE49-F238E27FC236}">
                <a16:creationId xmlns:a16="http://schemas.microsoft.com/office/drawing/2014/main" id="{B24F7C7F-B7FB-834D-913D-8220953C0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79" b="95455" l="3390" r="90678">
                        <a14:foregroundMark x1="38136" y1="5929" x2="25847" y2="10870"/>
                        <a14:foregroundMark x1="25847" y1="10870" x2="16525" y2="18577"/>
                        <a14:foregroundMark x1="34746" y1="28656" x2="47881" y2="36957"/>
                        <a14:foregroundMark x1="48729" y1="24111" x2="46610" y2="35771"/>
                        <a14:foregroundMark x1="32203" y1="23913" x2="33051" y2="34585"/>
                        <a14:foregroundMark x1="44068" y1="21542" x2="45763" y2="32411"/>
                        <a14:foregroundMark x1="40254" y1="26680" x2="40254" y2="28063"/>
                        <a14:foregroundMark x1="54237" y1="24111" x2="52966" y2="29051"/>
                        <a14:foregroundMark x1="7203" y1="29842" x2="16525" y2="24704"/>
                        <a14:foregroundMark x1="3390" y1="16206" x2="15678" y2="21937"/>
                        <a14:foregroundMark x1="39407" y1="1976" x2="43220" y2="20158"/>
                        <a14:foregroundMark x1="43220" y1="20158" x2="48305" y2="26087"/>
                        <a14:foregroundMark x1="23729" y1="55336" x2="44068" y2="55534"/>
                        <a14:foregroundMark x1="44068" y1="55534" x2="61441" y2="55138"/>
                        <a14:foregroundMark x1="61441" y1="55138" x2="61864" y2="54941"/>
                        <a14:foregroundMark x1="27542" y1="95455" x2="31780" y2="89921"/>
                        <a14:foregroundMark x1="89831" y1="47233" x2="90678" y2="405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607" y="2410526"/>
            <a:ext cx="2036592" cy="436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nes animadas de Sol, Gifs animados de Clima &gt; Sol">
            <a:extLst>
              <a:ext uri="{FF2B5EF4-FFF2-40B4-BE49-F238E27FC236}">
                <a16:creationId xmlns:a16="http://schemas.microsoft.com/office/drawing/2014/main" id="{6CA1A394-F602-A144-BB82-EBD90797C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385" y="0"/>
            <a:ext cx="2546518" cy="262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99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dificio de la escuela de dibujos animados. de vuelta a la escuela | Vector  Premium">
            <a:extLst>
              <a:ext uri="{FF2B5EF4-FFF2-40B4-BE49-F238E27FC236}">
                <a16:creationId xmlns:a16="http://schemas.microsoft.com/office/drawing/2014/main" id="{81DE3B6D-2069-674F-B463-AAF95F9D8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528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645325E2-FCD4-4247-A3C3-EDE4900DAA17}"/>
              </a:ext>
            </a:extLst>
          </p:cNvPr>
          <p:cNvSpPr/>
          <p:nvPr/>
        </p:nvSpPr>
        <p:spPr>
          <a:xfrm>
            <a:off x="650150" y="487599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¿Qué ocurre con la llegada del verano?</a:t>
            </a:r>
            <a:endParaRPr lang="es-ES" sz="7200" b="1" cap="none" spc="0" dirty="0">
              <a:ln/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A0A65B3-6793-DD4C-BF0B-CF38102E03DD}"/>
              </a:ext>
            </a:extLst>
          </p:cNvPr>
          <p:cNvSpPr txBox="1"/>
          <p:nvPr/>
        </p:nvSpPr>
        <p:spPr>
          <a:xfrm>
            <a:off x="39134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Termina el tiempo de clases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1272" name="Picture 8">
            <a:extLst>
              <a:ext uri="{FF2B5EF4-FFF2-40B4-BE49-F238E27FC236}">
                <a16:creationId xmlns:a16="http://schemas.microsoft.com/office/drawing/2014/main" id="{D026424B-9A0A-5B46-A4EF-CFCA6BC5D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45" b="93523" l="4400" r="91400">
                        <a14:foregroundMark x1="4400" y1="71762" x2="11000" y2="67098"/>
                        <a14:foregroundMark x1="11000" y1="67098" x2="14000" y2="58808"/>
                        <a14:foregroundMark x1="12600" y1="93782" x2="12800" y2="80829"/>
                        <a14:foregroundMark x1="89000" y1="92228" x2="88800" y2="82124"/>
                        <a14:foregroundMark x1="88800" y1="82124" x2="88400" y2="81088"/>
                        <a14:foregroundMark x1="91400" y1="48446" x2="88600" y2="564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037" y="244275"/>
            <a:ext cx="8250582" cy="636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92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ola Septiembre Casa Ilustración Fondo Diseño, Fondo De Casa, Fondo De La  Ilustración, Fondo Pintado Imagen de fondo para descarga gratuita">
            <a:extLst>
              <a:ext uri="{FF2B5EF4-FFF2-40B4-BE49-F238E27FC236}">
                <a16:creationId xmlns:a16="http://schemas.microsoft.com/office/drawing/2014/main" id="{16133F63-BEC5-4746-9BB3-B43CB782A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6FE6B8E6-3965-394A-8AEA-18CF2E579D85}"/>
              </a:ext>
            </a:extLst>
          </p:cNvPr>
          <p:cNvSpPr/>
          <p:nvPr/>
        </p:nvSpPr>
        <p:spPr>
          <a:xfrm>
            <a:off x="650150" y="487599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¿Qué ocurre con la llegada del verano?</a:t>
            </a:r>
            <a:endParaRPr lang="es-ES" sz="7200" b="1" cap="none" spc="0" dirty="0">
              <a:ln/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12294" name="Picture 6" descr="Warm Weather Sticker GIF | Gfycat">
            <a:extLst>
              <a:ext uri="{FF2B5EF4-FFF2-40B4-BE49-F238E27FC236}">
                <a16:creationId xmlns:a16="http://schemas.microsoft.com/office/drawing/2014/main" id="{B5674FD1-13AC-294E-8FD1-E457FA68F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390" y="943386"/>
            <a:ext cx="1200330" cy="120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AC935E6-5B9B-6D4F-85BE-C3F8CD5FDB2D}"/>
              </a:ext>
            </a:extLst>
          </p:cNvPr>
          <p:cNvSpPr txBox="1"/>
          <p:nvPr/>
        </p:nvSpPr>
        <p:spPr>
          <a:xfrm>
            <a:off x="39134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Hace mucho calor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2296" name="Picture 8" descr="Calor - Cia dos Gifs">
            <a:extLst>
              <a:ext uri="{FF2B5EF4-FFF2-40B4-BE49-F238E27FC236}">
                <a16:creationId xmlns:a16="http://schemas.microsoft.com/office/drawing/2014/main" id="{F0A762E0-58F1-0946-B710-F0079CE5F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374" y="3037045"/>
            <a:ext cx="3357770" cy="308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DA6A4F2-C8B1-9A44-8416-370F0EB63F3C}"/>
              </a:ext>
            </a:extLst>
          </p:cNvPr>
          <p:cNvSpPr txBox="1"/>
          <p:nvPr/>
        </p:nvSpPr>
        <p:spPr>
          <a:xfrm>
            <a:off x="19566" y="6370401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Y necesitamos refrescarnos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87693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ágenes de Fondo Paisaje | Vectores, fotos de stock y PSD gratuitos">
            <a:extLst>
              <a:ext uri="{FF2B5EF4-FFF2-40B4-BE49-F238E27FC236}">
                <a16:creationId xmlns:a16="http://schemas.microsoft.com/office/drawing/2014/main" id="{0B90631D-F17D-FC46-B667-387B4327D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id="{1FAB06C9-988E-6F41-8F65-771FC7FF7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90" b="92762" l="2837" r="94504">
                        <a14:foregroundMark x1="21454" y1="10286" x2="21631" y2="42476"/>
                        <a14:foregroundMark x1="7624" y1="30095" x2="6738" y2="37333"/>
                        <a14:foregroundMark x1="6738" y1="37333" x2="12589" y2="38667"/>
                        <a14:foregroundMark x1="2837" y1="35238" x2="5851" y2="35429"/>
                        <a14:foregroundMark x1="14007" y1="91810" x2="21099" y2="92762"/>
                        <a14:foregroundMark x1="21099" y1="92762" x2="40780" y2="90095"/>
                        <a14:foregroundMark x1="59574" y1="92000" x2="66312" y2="92000"/>
                        <a14:foregroundMark x1="66312" y1="92000" x2="66844" y2="91810"/>
                        <a14:foregroundMark x1="78901" y1="94095" x2="90248" y2="83429"/>
                        <a14:foregroundMark x1="90248" y1="83429" x2="90957" y2="82476"/>
                        <a14:foregroundMark x1="93617" y1="58667" x2="76064" y2="56952"/>
                        <a14:foregroundMark x1="76064" y1="56952" x2="75000" y2="56381"/>
                        <a14:foregroundMark x1="94504" y1="18857" x2="87943" y2="19429"/>
                        <a14:foregroundMark x1="87943" y1="19429" x2="87943" y2="19429"/>
                        <a14:foregroundMark x1="72872" y1="8571" x2="81028" y2="29905"/>
                        <a14:foregroundMark x1="84574" y1="8190" x2="84397" y2="26286"/>
                        <a14:foregroundMark x1="72695" y1="46667" x2="72695" y2="65143"/>
                        <a14:foregroundMark x1="72340" y1="41333" x2="72340" y2="51810"/>
                        <a14:foregroundMark x1="72340" y1="51810" x2="71099" y2="55429"/>
                        <a14:foregroundMark x1="70213" y1="48571" x2="70213" y2="56000"/>
                        <a14:foregroundMark x1="70213" y1="56000" x2="68262" y2="61524"/>
                        <a14:foregroundMark x1="62234" y1="67429" x2="69326" y2="67619"/>
                        <a14:foregroundMark x1="69326" y1="67619" x2="81738" y2="65905"/>
                        <a14:foregroundMark x1="71986" y1="65333" x2="62411" y2="64762"/>
                        <a14:foregroundMark x1="65248" y1="52762" x2="78546" y2="52000"/>
                        <a14:foregroundMark x1="59929" y1="76000" x2="61348" y2="77714"/>
                        <a14:foregroundMark x1="60486" y1="76000" x2="63830" y2="78095"/>
                        <a14:foregroundMark x1="59574" y1="75429" x2="60486" y2="76000"/>
                        <a14:backgroundMark x1="73582" y1="77333" x2="73582" y2="77333"/>
                        <a14:backgroundMark x1="74468" y1="80571" x2="74468" y2="80571"/>
                        <a14:backgroundMark x1="59397" y1="76000" x2="59397" y2="7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790" y="1173424"/>
            <a:ext cx="5410200" cy="503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98D4B4C-6D83-6447-B131-BFDE088797E5}"/>
              </a:ext>
            </a:extLst>
          </p:cNvPr>
          <p:cNvSpPr txBox="1"/>
          <p:nvPr/>
        </p:nvSpPr>
        <p:spPr>
          <a:xfrm>
            <a:off x="39134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Podemos usar ropa liviana y traje de baño para ir a la playa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3318" name="Picture 6">
            <a:extLst>
              <a:ext uri="{FF2B5EF4-FFF2-40B4-BE49-F238E27FC236}">
                <a16:creationId xmlns:a16="http://schemas.microsoft.com/office/drawing/2014/main" id="{948C434D-8313-D541-92CE-BE427E835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43" b="97312" l="1049" r="97203">
                        <a14:foregroundMark x1="46503" y1="8781" x2="46503" y2="33513"/>
                        <a14:foregroundMark x1="10490" y1="14158" x2="26923" y2="13262"/>
                        <a14:foregroundMark x1="26923" y1="13262" x2="44755" y2="13262"/>
                        <a14:foregroundMark x1="44755" y1="13262" x2="80769" y2="27778"/>
                        <a14:foregroundMark x1="62587" y1="9319" x2="31818" y2="10215"/>
                        <a14:foregroundMark x1="31818" y1="10215" x2="12587" y2="22043"/>
                        <a14:foregroundMark x1="12587" y1="22043" x2="12238" y2="26882"/>
                        <a14:foregroundMark x1="4895" y1="35484" x2="1049" y2="10215"/>
                        <a14:foregroundMark x1="1049" y1="10215" x2="1049" y2="10215"/>
                        <a14:foregroundMark x1="10490" y1="11649" x2="32168" y2="11290"/>
                        <a14:foregroundMark x1="32168" y1="11290" x2="52797" y2="11470"/>
                        <a14:foregroundMark x1="52797" y1="11470" x2="63636" y2="13262"/>
                        <a14:foregroundMark x1="19930" y1="7706" x2="56643" y2="6093"/>
                        <a14:foregroundMark x1="56643" y1="6093" x2="87413" y2="9857"/>
                        <a14:foregroundMark x1="87413" y1="9857" x2="97902" y2="13262"/>
                        <a14:foregroundMark x1="84615" y1="17025" x2="84615" y2="24731"/>
                        <a14:foregroundMark x1="92308" y1="16487" x2="90909" y2="31362"/>
                        <a14:foregroundMark x1="90909" y1="31362" x2="87413" y2="35663"/>
                        <a14:foregroundMark x1="32168" y1="3943" x2="69231" y2="5018"/>
                        <a14:foregroundMark x1="23776" y1="98746" x2="36364" y2="94803"/>
                        <a14:foregroundMark x1="36364" y1="94803" x2="44755" y2="89247"/>
                        <a14:foregroundMark x1="44755" y1="89247" x2="43706" y2="87455"/>
                        <a14:foregroundMark x1="29371" y1="65771" x2="47552" y2="74014"/>
                        <a14:foregroundMark x1="38112" y1="66667" x2="38112" y2="76882"/>
                        <a14:foregroundMark x1="68531" y1="68638" x2="73776" y2="71147"/>
                        <a14:foregroundMark x1="70979" y1="71147" x2="72028" y2="66308"/>
                        <a14:foregroundMark x1="67483" y1="94444" x2="85315" y2="973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410" y="2470227"/>
            <a:ext cx="1964258" cy="383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*✿**✿*ACUATICO*✿**✿*">
            <a:extLst>
              <a:ext uri="{FF2B5EF4-FFF2-40B4-BE49-F238E27FC236}">
                <a16:creationId xmlns:a16="http://schemas.microsoft.com/office/drawing/2014/main" id="{3526F202-8930-6146-8FCA-36B9378C5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34" b="94798" l="3814" r="99153">
                        <a14:foregroundMark x1="3814" y1="35838" x2="46186" y2="36416"/>
                        <a14:foregroundMark x1="31356" y1="31503" x2="55932" y2="32081"/>
                        <a14:foregroundMark x1="6780" y1="25434" x2="23729" y2="24277"/>
                        <a14:foregroundMark x1="23729" y1="24277" x2="38983" y2="19653"/>
                        <a14:foregroundMark x1="38983" y1="19653" x2="48305" y2="13006"/>
                        <a14:foregroundMark x1="17797" y1="14451" x2="53390" y2="15607"/>
                        <a14:foregroundMark x1="45339" y1="8382" x2="62288" y2="9827"/>
                        <a14:foregroundMark x1="62288" y1="9827" x2="63983" y2="10405"/>
                        <a14:foregroundMark x1="61017" y1="5780" x2="61017" y2="15896"/>
                        <a14:foregroundMark x1="75847" y1="2023" x2="99153" y2="30636"/>
                        <a14:foregroundMark x1="47458" y1="36127" x2="52542" y2="25145"/>
                        <a14:foregroundMark x1="52542" y1="25145" x2="59322" y2="19364"/>
                        <a14:foregroundMark x1="34322" y1="94798" x2="39407" y2="774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45" y="2887814"/>
            <a:ext cx="2393095" cy="350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0900C4C2-0FAE-7746-8444-C1A6338FDD31}"/>
              </a:ext>
            </a:extLst>
          </p:cNvPr>
          <p:cNvSpPr/>
          <p:nvPr/>
        </p:nvSpPr>
        <p:spPr>
          <a:xfrm>
            <a:off x="650150" y="487599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¿Qué ocurre con la llegada del verano?</a:t>
            </a:r>
            <a:endParaRPr lang="es-ES" sz="7200" b="1" cap="none" spc="0" dirty="0">
              <a:ln/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  <p:pic>
        <p:nvPicPr>
          <p:cNvPr id="10" name="Picture 2" descr="Imagenes animadas de Sol, Gifs animados de Clima &gt; Sol">
            <a:extLst>
              <a:ext uri="{FF2B5EF4-FFF2-40B4-BE49-F238E27FC236}">
                <a16:creationId xmlns:a16="http://schemas.microsoft.com/office/drawing/2014/main" id="{5F4A8D54-1B77-B147-B2FA-2816C4AE5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487" y="342586"/>
            <a:ext cx="1936805" cy="199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23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mágenes de Fondo Paisaje | Vectores, fotos de stock y PSD gratuitos">
            <a:extLst>
              <a:ext uri="{FF2B5EF4-FFF2-40B4-BE49-F238E27FC236}">
                <a16:creationId xmlns:a16="http://schemas.microsoft.com/office/drawing/2014/main" id="{53AE41B4-BCB0-C54B-BCD7-07B60CDA2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7E1A316-F71E-4149-920C-3381BC91CEBF}"/>
              </a:ext>
            </a:extLst>
          </p:cNvPr>
          <p:cNvSpPr txBox="1"/>
          <p:nvPr/>
        </p:nvSpPr>
        <p:spPr>
          <a:xfrm>
            <a:off x="39134" y="6396335"/>
            <a:ext cx="1215286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Podemos jugar al aire libre</a:t>
            </a:r>
            <a:r>
              <a:rPr lang="es-ES" sz="2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.</a:t>
            </a:r>
            <a:endParaRPr lang="es-ES" sz="36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14340" name="Picture 4" descr="Autismo: El deporte como reforzador de los lazos de unión entre hermanos – LA MOCHILA DE ALEJANDRO">
            <a:extLst>
              <a:ext uri="{FF2B5EF4-FFF2-40B4-BE49-F238E27FC236}">
                <a16:creationId xmlns:a16="http://schemas.microsoft.com/office/drawing/2014/main" id="{95440F78-F6DA-2945-B61F-C62FD32E2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71" b="97034" l="3390" r="95763">
                        <a14:foregroundMark x1="48966" y1="89730" x2="49953" y2="89740"/>
                        <a14:foregroundMark x1="66949" y1="84746" x2="68644" y2="89831"/>
                        <a14:foregroundMark x1="48916" y1="79406" x2="48729" y2="72881"/>
                        <a14:foregroundMark x1="54237" y1="76271" x2="54771" y2="78191"/>
                        <a14:foregroundMark x1="51695" y1="3390" x2="54661" y2="16949"/>
                        <a14:foregroundMark x1="49576" y1="19068" x2="49576" y2="6780"/>
                        <a14:foregroundMark x1="49576" y1="6780" x2="53814" y2="1271"/>
                        <a14:foregroundMark x1="56780" y1="19492" x2="61864" y2="10169"/>
                        <a14:foregroundMark x1="61864" y1="10169" x2="61864" y2="6780"/>
                        <a14:foregroundMark x1="85169" y1="88983" x2="82627" y2="78814"/>
                        <a14:foregroundMark x1="81356" y1="76695" x2="88983" y2="83051"/>
                        <a14:foregroundMark x1="61441" y1="88136" x2="69068" y2="81780"/>
                        <a14:foregroundMark x1="51271" y1="42373" x2="53390" y2="47881"/>
                        <a14:backgroundMark x1="3814" y1="85169" x2="19068" y2="97881"/>
                        <a14:backgroundMark x1="847" y1="79661" x2="9746" y2="88136"/>
                        <a14:backgroundMark x1="14831" y1="92373" x2="53390" y2="96610"/>
                        <a14:backgroundMark x1="55932" y1="81780" x2="58898" y2="99576"/>
                        <a14:backgroundMark x1="52119" y1="80085" x2="53814" y2="76695"/>
                        <a14:backgroundMark x1="53814" y1="78390" x2="55508" y2="86441"/>
                        <a14:backgroundMark x1="92797" y1="97881" x2="92797" y2="79710"/>
                        <a14:backgroundMark x1="85169" y1="96610" x2="96186" y2="97881"/>
                        <a14:backgroundMark x1="87214" y1="94566" x2="92797" y2="88983"/>
                        <a14:backgroundMark x1="85169" y1="96610" x2="87127" y2="94653"/>
                        <a14:backgroundMark x1="92797" y1="93220" x2="97458" y2="84746"/>
                        <a14:backgroundMark x1="95763" y1="84746" x2="91582" y2="80774"/>
                        <a14:backgroundMark x1="96186" y1="91949" x2="91102" y2="87712"/>
                        <a14:backgroundMark x1="59746" y1="97881" x2="73305" y2="96186"/>
                        <a14:backgroundMark x1="73305" y1="96186" x2="85593" y2="96610"/>
                        <a14:backgroundMark x1="90637" y1="81602" x2="91525" y2="817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52" y="2830180"/>
            <a:ext cx="4204518" cy="420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Retahílas cortas y juegos de palabras para niños (Actividades y ejemplos)">
            <a:extLst>
              <a:ext uri="{FF2B5EF4-FFF2-40B4-BE49-F238E27FC236}">
                <a16:creationId xmlns:a16="http://schemas.microsoft.com/office/drawing/2014/main" id="{7746A5DA-F362-8847-9D22-E5DA97358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19" b="97458" l="3814" r="92797">
                        <a14:foregroundMark x1="55443" y1="72590" x2="50424" y2="65254"/>
                        <a14:foregroundMark x1="60025" y1="94194" x2="52542" y2="91949"/>
                        <a14:foregroundMark x1="60762" y1="94415" x2="60536" y2="94347"/>
                        <a14:foregroundMark x1="52542" y1="91949" x2="44915" y2="79661"/>
                        <a14:foregroundMark x1="44915" y1="79661" x2="43644" y2="73729"/>
                        <a14:foregroundMark x1="52542" y1="98305" x2="52542" y2="88136"/>
                        <a14:foregroundMark x1="6356" y1="74153" x2="8051" y2="55932"/>
                        <a14:foregroundMark x1="4661" y1="49576" x2="6356" y2="34322"/>
                        <a14:foregroundMark x1="50847" y1="9746" x2="52542" y2="22881"/>
                        <a14:foregroundMark x1="78390" y1="42797" x2="77966" y2="20763"/>
                        <a14:foregroundMark x1="72881" y1="35169" x2="79661" y2="2542"/>
                        <a14:foregroundMark x1="88559" y1="22458" x2="91102" y2="11017"/>
                        <a14:foregroundMark x1="91949" y1="42797" x2="91102" y2="36017"/>
                        <a14:foregroundMark x1="91525" y1="41525" x2="88559" y2="32627"/>
                        <a14:foregroundMark x1="90254" y1="33051" x2="92797" y2="38136"/>
                        <a14:foregroundMark x1="31745" y1="81814" x2="35169" y2="83898"/>
                        <a14:foregroundMark x1="15678" y1="72034" x2="31288" y2="81535"/>
                        <a14:foregroundMark x1="29237" y1="46186" x2="36441" y2="43644"/>
                        <a14:foregroundMark x1="33475" y1="53390" x2="27542" y2="57203"/>
                        <a14:backgroundMark x1="15182" y1="79953" x2="18220" y2="89407"/>
                        <a14:backgroundMark x1="18220" y1="89407" x2="19915" y2="91525"/>
                        <a14:backgroundMark x1="70339" y1="94915" x2="69915" y2="63983"/>
                        <a14:backgroundMark x1="64831" y1="95763" x2="60593" y2="77542"/>
                        <a14:backgroundMark x1="58475" y1="99576" x2="67797" y2="91949"/>
                        <a14:backgroundMark x1="64831" y1="85169" x2="68220" y2="88136"/>
                        <a14:backgroundMark x1="61441" y1="83475" x2="74153" y2="87712"/>
                        <a14:backgroundMark x1="74153" y1="87712" x2="75847" y2="88983"/>
                        <a14:backgroundMark x1="59746" y1="96610" x2="62288" y2="87712"/>
                        <a14:backgroundMark x1="61017" y1="80508" x2="74576" y2="87288"/>
                        <a14:backgroundMark x1="74576" y1="87288" x2="78814" y2="91525"/>
                        <a14:backgroundMark x1="55085" y1="75847" x2="59746" y2="81356"/>
                        <a14:backgroundMark x1="54237" y1="74576" x2="59746" y2="74153"/>
                        <a14:backgroundMark x1="64407" y1="40254" x2="61441" y2="41949"/>
                        <a14:backgroundMark x1="36017" y1="47458" x2="31658" y2="51574"/>
                        <a14:backgroundMark x1="31356" y1="81356" x2="33051" y2="78390"/>
                        <a14:backgroundMark x1="28814" y1="62288" x2="30085" y2="605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414" y="3111618"/>
            <a:ext cx="3284717" cy="328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>
            <a:extLst>
              <a:ext uri="{FF2B5EF4-FFF2-40B4-BE49-F238E27FC236}">
                <a16:creationId xmlns:a16="http://schemas.microsoft.com/office/drawing/2014/main" id="{DA923B2C-AED9-9849-9606-7ECD2A738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220" b="90248" l="9752" r="89894">
                        <a14:foregroundMark x1="41489" y1="23936" x2="41489" y2="34043"/>
                        <a14:foregroundMark x1="55142" y1="21809" x2="54965" y2="34752"/>
                        <a14:foregroundMark x1="46277" y1="9397" x2="46099" y2="22340"/>
                        <a14:foregroundMark x1="54610" y1="88830" x2="63830" y2="902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131" y="2987258"/>
            <a:ext cx="3870742" cy="387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nes animadas de Sol, Gifs animados de Clima &gt; Sol">
            <a:extLst>
              <a:ext uri="{FF2B5EF4-FFF2-40B4-BE49-F238E27FC236}">
                <a16:creationId xmlns:a16="http://schemas.microsoft.com/office/drawing/2014/main" id="{2BD185FE-9DF0-2540-B0C7-C1A61798A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263" y="575062"/>
            <a:ext cx="2546518" cy="262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4B19A95C-41C6-8848-A2AC-E73B63E86FCD}"/>
              </a:ext>
            </a:extLst>
          </p:cNvPr>
          <p:cNvSpPr/>
          <p:nvPr/>
        </p:nvSpPr>
        <p:spPr>
          <a:xfrm>
            <a:off x="650150" y="487599"/>
            <a:ext cx="10891700" cy="1200329"/>
          </a:xfrm>
          <a:prstGeom prst="rect">
            <a:avLst/>
          </a:prstGeom>
          <a:noFill/>
          <a:effectLst>
            <a:glow rad="901700">
              <a:schemeClr val="bg1">
                <a:alpha val="47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7200" b="1" dirty="0">
                <a:ln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Cooper Black" panose="0208090404030B020404" pitchFamily="18" charset="77"/>
              </a:rPr>
              <a:t>¿Qué ocurre con la llegada del verano?</a:t>
            </a:r>
            <a:endParaRPr lang="es-ES" sz="7200" b="1" cap="none" spc="0" dirty="0">
              <a:ln/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Cooper Black" panose="0208090404030B0204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8403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ágenes de Fondo Paisaje | Vectores, fotos de stock y PSD gratuitos">
            <a:extLst>
              <a:ext uri="{FF2B5EF4-FFF2-40B4-BE49-F238E27FC236}">
                <a16:creationId xmlns:a16="http://schemas.microsoft.com/office/drawing/2014/main" id="{ED4FA336-F628-2A4B-8B78-D65EAF612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D69DF98-2935-2C40-B0F9-7D87CB14065C}"/>
              </a:ext>
            </a:extLst>
          </p:cNvPr>
          <p:cNvSpPr txBox="1"/>
          <p:nvPr/>
        </p:nvSpPr>
        <p:spPr>
          <a:xfrm>
            <a:off x="-210451" y="6287242"/>
            <a:ext cx="1215286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0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El sol es muy importante para nuestras vidas. Tiene vitamina D que fortalecen nuestros huesos</a:t>
            </a:r>
            <a:r>
              <a:rPr lang="es-ES" sz="20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rker Felt Thin" panose="02000400000000000000" pitchFamily="2" charset="77"/>
                <a:cs typeface="Comic Sans MS"/>
              </a:rPr>
              <a:t> </a:t>
            </a:r>
            <a:endParaRPr lang="es-ES" sz="32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rker Felt Thin" panose="02000400000000000000" pitchFamily="2" charset="77"/>
              <a:cs typeface="Comic Sans MS"/>
            </a:endParaRPr>
          </a:p>
        </p:txBody>
      </p:sp>
      <p:pic>
        <p:nvPicPr>
          <p:cNvPr id="8" name="Picture 2" descr="GIF: ¡A mover el esqueleto que ya es fin de semana! (Gif #1625)">
            <a:extLst>
              <a:ext uri="{FF2B5EF4-FFF2-40B4-BE49-F238E27FC236}">
                <a16:creationId xmlns:a16="http://schemas.microsoft.com/office/drawing/2014/main" id="{0BF3CCE0-3A22-E14F-942C-4E2C35997F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310" y="1264175"/>
            <a:ext cx="4664276" cy="502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nes animadas de Sol, Gifs animados de Clima &gt; Sol">
            <a:extLst>
              <a:ext uri="{FF2B5EF4-FFF2-40B4-BE49-F238E27FC236}">
                <a16:creationId xmlns:a16="http://schemas.microsoft.com/office/drawing/2014/main" id="{F7029163-52E6-8D49-9895-0FD933E2E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68" y="-105104"/>
            <a:ext cx="2163293" cy="222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45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233</Words>
  <Application>Microsoft Macintosh PowerPoint</Application>
  <PresentationFormat>Panorámica</PresentationFormat>
  <Paragraphs>36</Paragraphs>
  <Slides>33</Slides>
  <Notes>3</Notes>
  <HiddenSlides>0</HiddenSlides>
  <MMClips>10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1" baseType="lpstr">
      <vt:lpstr>Arial</vt:lpstr>
      <vt:lpstr>Arial Black</vt:lpstr>
      <vt:lpstr>Calibri</vt:lpstr>
      <vt:lpstr>Calibri Light</vt:lpstr>
      <vt:lpstr>Century Gothic</vt:lpstr>
      <vt:lpstr>Cooper Black</vt:lpstr>
      <vt:lpstr>Marker Felt Thin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17</cp:revision>
  <dcterms:created xsi:type="dcterms:W3CDTF">2020-12-16T18:29:44Z</dcterms:created>
  <dcterms:modified xsi:type="dcterms:W3CDTF">2020-12-26T23:16:03Z</dcterms:modified>
</cp:coreProperties>
</file>