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3" r:id="rId2"/>
    <p:sldId id="267" r:id="rId3"/>
    <p:sldId id="265" r:id="rId4"/>
    <p:sldId id="269" r:id="rId5"/>
    <p:sldId id="270" r:id="rId6"/>
    <p:sldId id="268" r:id="rId7"/>
    <p:sldId id="264" r:id="rId8"/>
    <p:sldId id="260" r:id="rId9"/>
    <p:sldId id="261" r:id="rId10"/>
    <p:sldId id="262" r:id="rId11"/>
    <p:sldId id="271" r:id="rId12"/>
    <p:sldId id="288" r:id="rId13"/>
    <p:sldId id="289" r:id="rId14"/>
    <p:sldId id="290" r:id="rId15"/>
    <p:sldId id="259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92"/>
    <p:restoredTop sz="94652"/>
  </p:normalViewPr>
  <p:slideViewPr>
    <p:cSldViewPr snapToGrid="0" snapToObjects="1">
      <p:cViewPr varScale="1">
        <p:scale>
          <a:sx n="90" d="100"/>
          <a:sy n="90" d="100"/>
        </p:scale>
        <p:origin x="6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F5814-1464-1D4A-B086-10FE034371C3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4E136-4C0C-4D4B-9199-F0AE158C5C9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77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4E136-4C0C-4D4B-9199-F0AE158C5C97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4043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4E136-4C0C-4D4B-9199-F0AE158C5C97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865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4E136-4C0C-4D4B-9199-F0AE158C5C97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8096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35CB7-5733-C64A-96DA-E0518206EA60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9353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4E136-4C0C-4D4B-9199-F0AE158C5C97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029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85FA28-5B31-0D4B-B2DB-74E3ADBB8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76FE72-ADFB-7048-A3EE-A36C2D337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390666-3666-EE43-8EBB-962FD850B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912314-1E88-6540-A875-CA665BAF4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AD34EA-052A-454E-8375-519C20FE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83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D8C08-506E-2740-A90F-8437779D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5F4B5D-9873-AA4B-840C-86FC9F1BD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465E5E-C198-4A46-A9B8-6BE246C3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07B458-75F0-9644-A850-1536AEDBD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FED87A-D69A-4E46-9643-DEB8F6D5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037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4A9AE-1089-F24A-89DA-59620166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31C0B2-42F4-7942-B8F4-9F34908B4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B357AC-5AB2-CF47-9930-71082DCF8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8404AB-6AB1-BA41-8E2F-6E26AB444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F9B4C3-A077-5541-88BC-F41E90843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429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92CD6D-AFE3-9246-B777-12F0E125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AD9C3C-2A3E-564E-9CC0-51A13355A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B500EE-F36A-2446-A482-5321FDE30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56491D-86EE-2948-A844-E7981355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C4D2E0-56E3-1B4A-8605-89E8EC7C7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6B807-89BC-E944-9573-E6C7BF160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899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AD0D3-42DE-684C-8742-EA2FDA67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358C8B-9317-F648-83F3-E6228E53A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014D54-3D0D-054D-B820-0C8612087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B63ACE-6201-B845-AB7E-08A5776EA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14E7D5-D417-5D41-82D9-FC9AF19C69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5FBC62-DC1D-404F-84C3-11420064C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30764DC-2353-6745-8EBC-19BDD4A2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9C755A-E2F3-F64E-8EF7-44894BB78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035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952AB-44C6-8A48-AE2E-805983619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B59ABF-323B-1B42-9BA3-6ECE5A965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47F891-5576-E94B-A0C0-13897E7F2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753510-8F3C-3245-ACA4-900AAF36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59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CA0FC46-0CFD-7743-962F-5E183898E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E0046-E3C1-C24B-B663-FA067318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886A78-D37C-F34E-AE69-91B82013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163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ECAEF4-9E98-524D-9F14-204B74D2C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CFB0D8-8156-8149-A047-A6CC064E5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02CA37-2379-EF4E-B4E3-1A22E6421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C9D3EA-9260-3A47-BA91-046CDB6EF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EE1CF9-853B-F744-9B69-777496B2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F18633-28C5-6E44-B60F-AC9EA28E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490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4B4BD-580E-1841-AF7E-5E2F5F8A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050A77-6B52-214F-B3C8-AA409ED3D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796EF1-C795-D94E-82BF-4A603F73F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C72826-813B-DC42-83DE-5EBC63D5B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FFD705-FB6F-E54A-80D2-7EE586248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20EADF-3DD2-5F47-985E-8B537121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653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3BDA6-C2EF-0449-B1C6-CBF6C1EB2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D8BE1F-EEDF-1640-9F54-4A709642B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E302EA-9A5A-2A46-9631-4B57E6703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8B094C-72ED-8740-9BB3-E5E76621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9549FD-990D-0B4E-856B-D3585AF2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9049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102744-20D6-6741-BC62-C775D9FA5F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28EFC9-2134-2141-A16E-E29D538B2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0FB70D-342B-A24D-86EB-707B48AC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AD3FC3-BBB5-A043-9949-39BD6CC7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B5B666-1EC9-2C48-B45A-5765764A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686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C0BD1F-4F38-C247-8659-A0EA144C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AC1DAB-7803-2744-8411-4C7D03E9B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92F5F2-C2A0-1745-9996-44CCEE37B2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792FC-2622-2348-BCCC-68FC9F9D489E}" type="datetimeFigureOut">
              <a:rPr lang="es-CL" smtClean="0"/>
              <a:t>16-12-20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1F9E1F-8BEB-954C-B66D-768D6902E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2637BE-771C-C942-8C4E-1A6A9E709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383D7-7A40-784A-8378-A5D9D6A080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7589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1.gif"/><Relationship Id="rId5" Type="http://schemas.openxmlformats.org/officeDocument/2006/relationships/image" Target="../media/image23.tiff"/><Relationship Id="rId4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5198089-195C-424F-B556-73F208E60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4" y="3300414"/>
            <a:ext cx="5064126" cy="3205142"/>
          </a:xfrm>
          <a:prstGeom prst="rect">
            <a:avLst/>
          </a:prstGeom>
        </p:spPr>
      </p:pic>
      <p:pic>
        <p:nvPicPr>
          <p:cNvPr id="5128" name="Picture 8" descr="Dibujo+De+Caricatura+De+Una+Ciudad+Grande | Dibujo de caricaturas, Dibujos  de edificios, Ciudad dibujo">
            <a:extLst>
              <a:ext uri="{FF2B5EF4-FFF2-40B4-BE49-F238E27FC236}">
                <a16:creationId xmlns:a16="http://schemas.microsoft.com/office/drawing/2014/main" id="{3519B96F-E9E1-0D49-B551-CA64D9C06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1" y="3176586"/>
            <a:ext cx="4730752" cy="332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B4B9492-6CE3-764A-B698-D2E922488F6E}"/>
              </a:ext>
            </a:extLst>
          </p:cNvPr>
          <p:cNvSpPr/>
          <p:nvPr/>
        </p:nvSpPr>
        <p:spPr>
          <a:xfrm>
            <a:off x="757038" y="223856"/>
            <a:ext cx="106779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3600" b="1" dirty="0"/>
              <a:t>¿Comó se llamaba la ciudad donde vivia el señor Noel?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A1E82DD-23E3-BC42-A041-E55C10CF54A0}"/>
              </a:ext>
            </a:extLst>
          </p:cNvPr>
          <p:cNvSpPr txBox="1"/>
          <p:nvPr/>
        </p:nvSpPr>
        <p:spPr>
          <a:xfrm>
            <a:off x="8386763" y="3176586"/>
            <a:ext cx="1515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b="1" dirty="0"/>
              <a:t>TEMUCO</a:t>
            </a:r>
          </a:p>
        </p:txBody>
      </p:sp>
    </p:spTree>
    <p:extLst>
      <p:ext uri="{BB962C8B-B14F-4D97-AF65-F5344CB8AC3E}">
        <p14:creationId xmlns:p14="http://schemas.microsoft.com/office/powerpoint/2010/main" val="139359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5ED47C8-8325-C646-B5C8-0D43C2339653}"/>
              </a:ext>
            </a:extLst>
          </p:cNvPr>
          <p:cNvSpPr txBox="1"/>
          <p:nvPr/>
        </p:nvSpPr>
        <p:spPr>
          <a:xfrm>
            <a:off x="1290774" y="214312"/>
            <a:ext cx="96104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400" b="1" dirty="0"/>
              <a:t>¿En quién se tranformaba el señor Noel?</a:t>
            </a:r>
          </a:p>
        </p:txBody>
      </p:sp>
      <p:pic>
        <p:nvPicPr>
          <p:cNvPr id="11266" name="Picture 2" descr="Happy Jump Sticker by The Grinch en 2020 | Caricaturas divertidas, Gifs de  besos, Gracioso gif">
            <a:extLst>
              <a:ext uri="{FF2B5EF4-FFF2-40B4-BE49-F238E27FC236}">
                <a16:creationId xmlns:a16="http://schemas.microsoft.com/office/drawing/2014/main" id="{93C3EB86-FEAF-CA44-BA13-6D67ADFE6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573" y="1616174"/>
            <a:ext cx="4119426" cy="411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GIF ANIMADOS... : GIF ANIMADOS TRANSPARENTES DE NAVIDAD 9. Los peces en el  río">
            <a:extLst>
              <a:ext uri="{FF2B5EF4-FFF2-40B4-BE49-F238E27FC236}">
                <a16:creationId xmlns:a16="http://schemas.microsoft.com/office/drawing/2014/main" id="{F0D7DF15-9830-9F41-9B93-B2468782C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384" y="1304162"/>
            <a:ext cx="3935216" cy="524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8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2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100 gif de navidad para compartir | Imágenes y Tarjetas">
            <a:extLst>
              <a:ext uri="{FF2B5EF4-FFF2-40B4-BE49-F238E27FC236}">
                <a16:creationId xmlns:a16="http://schemas.microsoft.com/office/drawing/2014/main" id="{B6D94035-B1DF-2E4C-BA9F-8A3DE574A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82512"/>
            <a:ext cx="5114925" cy="416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BCC2991-1B78-4542-8FE7-1B63B75FAFB9}"/>
              </a:ext>
            </a:extLst>
          </p:cNvPr>
          <p:cNvSpPr txBox="1"/>
          <p:nvPr/>
        </p:nvSpPr>
        <p:spPr>
          <a:xfrm>
            <a:off x="1728787" y="229427"/>
            <a:ext cx="8258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/>
              <a:t>¿Quienes fabricaban los juguetes? 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CDD8E08-DD83-2E4C-8AC3-52F866CF9012}"/>
              </a:ext>
            </a:extLst>
          </p:cNvPr>
          <p:cNvGrpSpPr/>
          <p:nvPr/>
        </p:nvGrpSpPr>
        <p:grpSpPr>
          <a:xfrm>
            <a:off x="7077078" y="2605218"/>
            <a:ext cx="4018928" cy="3693920"/>
            <a:chOff x="7077078" y="2605218"/>
            <a:chExt cx="4018928" cy="3693920"/>
          </a:xfrm>
        </p:grpSpPr>
        <p:pic>
          <p:nvPicPr>
            <p:cNvPr id="12290" name="Picture 2" descr="Duendes GIFs | Tenor">
              <a:extLst>
                <a:ext uri="{FF2B5EF4-FFF2-40B4-BE49-F238E27FC236}">
                  <a16:creationId xmlns:a16="http://schemas.microsoft.com/office/drawing/2014/main" id="{4F4AE01D-41F5-D04B-BF7A-9EB951D747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EFEFF"/>
                </a:clrFrom>
                <a:clrTo>
                  <a:srgbClr val="FE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7078" y="2605218"/>
              <a:ext cx="2218088" cy="2218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Duendes GIFs | Tenor">
              <a:extLst>
                <a:ext uri="{FF2B5EF4-FFF2-40B4-BE49-F238E27FC236}">
                  <a16:creationId xmlns:a16="http://schemas.microsoft.com/office/drawing/2014/main" id="{33F290E3-3F84-0A4F-B178-AF5D9DE949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EFEFF"/>
                </a:clrFrom>
                <a:clrTo>
                  <a:srgbClr val="FE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7918" y="2788612"/>
              <a:ext cx="2218088" cy="2218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Duendes GIFs | Tenor">
              <a:extLst>
                <a:ext uri="{FF2B5EF4-FFF2-40B4-BE49-F238E27FC236}">
                  <a16:creationId xmlns:a16="http://schemas.microsoft.com/office/drawing/2014/main" id="{26C4F11A-3AEF-6C4C-B2CA-94DFE3A2AC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EFEFF"/>
                </a:clrFrom>
                <a:clrTo>
                  <a:srgbClr val="FE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8874" y="4081050"/>
              <a:ext cx="2218088" cy="2218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207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17774D-709E-4A4F-95C0-B71F122C9C07}"/>
              </a:ext>
            </a:extLst>
          </p:cNvPr>
          <p:cNvSpPr txBox="1"/>
          <p:nvPr/>
        </p:nvSpPr>
        <p:spPr>
          <a:xfrm>
            <a:off x="1252590" y="242887"/>
            <a:ext cx="9686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3600" b="1" dirty="0"/>
              <a:t>¿Dónde dejaba los juguetes para los niños santa ?</a:t>
            </a:r>
          </a:p>
        </p:txBody>
      </p:sp>
      <p:pic>
        <p:nvPicPr>
          <p:cNvPr id="5" name="Picture 4" descr="Pinos de Navidad">
            <a:extLst>
              <a:ext uri="{FF2B5EF4-FFF2-40B4-BE49-F238E27FC236}">
                <a16:creationId xmlns:a16="http://schemas.microsoft.com/office/drawing/2014/main" id="{F4944197-D824-1340-894A-9BBF8D374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73" y="1253952"/>
            <a:ext cx="4598324" cy="547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Fondo De Dibujos Animados Luz La Luna Fuera Ventana, Habitacion, Ventana,  Planta En Maceta Imagen de fondo para descarga gratuita">
            <a:extLst>
              <a:ext uri="{FF2B5EF4-FFF2-40B4-BE49-F238E27FC236}">
                <a16:creationId xmlns:a16="http://schemas.microsoft.com/office/drawing/2014/main" id="{E6FED140-CAAE-3D47-A3DF-CAD8801A1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93" b="98704" l="7396" r="90000">
                        <a14:foregroundMark x1="16875" y1="15741" x2="18646" y2="55741"/>
                        <a14:foregroundMark x1="18646" y1="57407" x2="17083" y2="87593"/>
                        <a14:foregroundMark x1="17083" y1="87593" x2="15000" y2="94815"/>
                        <a14:foregroundMark x1="15000" y1="94815" x2="14896" y2="94815"/>
                        <a14:foregroundMark x1="28333" y1="95370" x2="59792" y2="90000"/>
                        <a14:foregroundMark x1="59792" y1="90000" x2="76250" y2="91667"/>
                        <a14:foregroundMark x1="84896" y1="9630" x2="84896" y2="9630"/>
                        <a14:foregroundMark x1="14063" y1="8704" x2="14063" y2="8704"/>
                        <a14:foregroundMark x1="18542" y1="28704" x2="25417" y2="77407"/>
                        <a14:foregroundMark x1="25417" y1="77407" x2="25208" y2="78333"/>
                        <a14:foregroundMark x1="21146" y1="13704" x2="21875" y2="43704"/>
                        <a14:foregroundMark x1="21875" y1="43704" x2="21875" y2="43704"/>
                        <a14:foregroundMark x1="22500" y1="32407" x2="24271" y2="72222"/>
                        <a14:foregroundMark x1="20417" y1="63148" x2="22813" y2="86481"/>
                        <a14:foregroundMark x1="18750" y1="91111" x2="25833" y2="90741"/>
                        <a14:foregroundMark x1="25833" y1="90741" x2="28750" y2="90741"/>
                        <a14:foregroundMark x1="78958" y1="92222" x2="79688" y2="25926"/>
                        <a14:foregroundMark x1="83438" y1="15556" x2="83438" y2="92778"/>
                        <a14:foregroundMark x1="85833" y1="81296" x2="87396" y2="95556"/>
                        <a14:foregroundMark x1="40833" y1="76296" x2="33333" y2="77407"/>
                        <a14:foregroundMark x1="33229" y1="82222" x2="37188" y2="87222"/>
                        <a14:foregroundMark x1="37188" y1="87222" x2="39688" y2="87963"/>
                        <a14:foregroundMark x1="35000" y1="96296" x2="39271" y2="96111"/>
                        <a14:foregroundMark x1="39271" y1="96111" x2="40104" y2="95556"/>
                        <a14:foregroundMark x1="19375" y1="98704" x2="20417" y2="88333"/>
                        <a14:foregroundMark x1="12083" y1="89074" x2="14792" y2="75741"/>
                        <a14:foregroundMark x1="24375" y1="11111" x2="39167" y2="11296"/>
                        <a14:foregroundMark x1="39167" y1="11296" x2="43646" y2="10926"/>
                        <a14:foregroundMark x1="43646" y1="10926" x2="43646" y2="10926"/>
                        <a14:foregroundMark x1="50417" y1="12037" x2="56979" y2="12222"/>
                        <a14:foregroundMark x1="56979" y1="12222" x2="69896" y2="11852"/>
                        <a14:foregroundMark x1="69896" y1="11852" x2="72708" y2="14259"/>
                        <a14:foregroundMark x1="75417" y1="9630" x2="75417" y2="9630"/>
                        <a14:foregroundMark x1="75417" y1="9630" x2="66979" y2="9815"/>
                        <a14:foregroundMark x1="66185" y1="10207" x2="65104" y2="10741"/>
                        <a14:foregroundMark x1="54167" y1="9444" x2="30625" y2="10370"/>
                        <a14:foregroundMark x1="22188" y1="9630" x2="27396" y2="9630"/>
                        <a14:foregroundMark x1="27396" y1="9630" x2="34063" y2="8704"/>
                        <a14:foregroundMark x1="54583" y1="9259" x2="59667" y2="8629"/>
                        <a14:foregroundMark x1="7396" y1="43704" x2="7396" y2="43704"/>
                        <a14:backgroundMark x1="60104" y1="7407" x2="67188" y2="7407"/>
                        <a14:backgroundMark x1="67188" y1="7407" x2="68854" y2="62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52" t="3423" r="9984" b="-3423"/>
          <a:stretch/>
        </p:blipFill>
        <p:spPr bwMode="auto">
          <a:xfrm>
            <a:off x="7170928" y="1550879"/>
            <a:ext cx="4597156" cy="352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58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olección de Gifs ®: GIFS BUEN TRABAJO">
            <a:extLst>
              <a:ext uri="{FF2B5EF4-FFF2-40B4-BE49-F238E27FC236}">
                <a16:creationId xmlns:a16="http://schemas.microsoft.com/office/drawing/2014/main" id="{820772B5-4990-994E-9767-F09049644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4" y="125705"/>
            <a:ext cx="5953125" cy="426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0 gifs y fotos animadas de Navidad realmente graciosas">
            <a:extLst>
              <a:ext uri="{FF2B5EF4-FFF2-40B4-BE49-F238E27FC236}">
                <a16:creationId xmlns:a16="http://schemas.microsoft.com/office/drawing/2014/main" id="{DEE68174-2DB5-6847-B774-66ED5A7FC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" y="3171825"/>
            <a:ext cx="4336210" cy="36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ifs animados de papa noel | Gif feliz navidad, Imagenes animadas, Papa noel">
            <a:extLst>
              <a:ext uri="{FF2B5EF4-FFF2-40B4-BE49-F238E27FC236}">
                <a16:creationId xmlns:a16="http://schemas.microsoft.com/office/drawing/2014/main" id="{15FAE910-4932-B442-BD4C-F5202AA67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25" y="2979445"/>
            <a:ext cx="317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Gifs animados de Signos de Interrogación ~ Gifmania | Gif">
            <a:extLst>
              <a:ext uri="{FF2B5EF4-FFF2-40B4-BE49-F238E27FC236}">
                <a16:creationId xmlns:a16="http://schemas.microsoft.com/office/drawing/2014/main" id="{D01CDEDF-20AD-414B-82E7-DC8C8DD22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177" y="2386037"/>
            <a:ext cx="2110642" cy="248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ifs animados de Signos de Interrogación ~ Gifmania | Gif">
            <a:extLst>
              <a:ext uri="{FF2B5EF4-FFF2-40B4-BE49-F238E27FC236}">
                <a16:creationId xmlns:a16="http://schemas.microsoft.com/office/drawing/2014/main" id="{7B17D81A-A961-694B-860F-772B58FF2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74948">
            <a:off x="615614" y="638045"/>
            <a:ext cx="2110642" cy="248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▷ Papá Noel y Santa Claus: Imágenes Animadas, Gifs y Animaciones ¡100%  GRATIS!">
            <a:extLst>
              <a:ext uri="{FF2B5EF4-FFF2-40B4-BE49-F238E27FC236}">
                <a16:creationId xmlns:a16="http://schemas.microsoft.com/office/drawing/2014/main" id="{9C934539-7BD8-FE49-8863-8EDA36D11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02" y="1292432"/>
            <a:ext cx="6659787" cy="337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E32BBA7-8434-6D4B-8693-BEB8E721969C}"/>
              </a:ext>
            </a:extLst>
          </p:cNvPr>
          <p:cNvSpPr txBox="1"/>
          <p:nvPr/>
        </p:nvSpPr>
        <p:spPr>
          <a:xfrm>
            <a:off x="3188986" y="493326"/>
            <a:ext cx="63626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800" b="1" dirty="0">
                <a:solidFill>
                  <a:srgbClr val="FF0000"/>
                </a:solidFill>
              </a:rPr>
              <a:t>JUGUEMOS A ADIVINAR</a:t>
            </a:r>
          </a:p>
        </p:txBody>
      </p:sp>
      <p:pic>
        <p:nvPicPr>
          <p:cNvPr id="3" name="navidad-ringtones-rock.mp3" descr="navidad-ringtones-rock.mp3">
            <a:hlinkClick r:id="" action="ppaction://media"/>
            <a:extLst>
              <a:ext uri="{FF2B5EF4-FFF2-40B4-BE49-F238E27FC236}">
                <a16:creationId xmlns:a16="http://schemas.microsoft.com/office/drawing/2014/main" id="{5145D40F-A33D-ED40-AFA5-5BF6822043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036AAC3E-BD1A-B841-9E7D-8771BBC96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3" t="59488" r="18027" b="6871"/>
          <a:stretch/>
        </p:blipFill>
        <p:spPr bwMode="auto">
          <a:xfrm>
            <a:off x="131299" y="1364565"/>
            <a:ext cx="4771182" cy="192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ifs de Camellos y Dromedarios">
            <a:extLst>
              <a:ext uri="{FF2B5EF4-FFF2-40B4-BE49-F238E27FC236}">
                <a16:creationId xmlns:a16="http://schemas.microsoft.com/office/drawing/2014/main" id="{B7062A4D-ABAD-494D-A412-9FF7D117B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752" y="1585887"/>
            <a:ext cx="4587411" cy="405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01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1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19693D3-1A66-9840-B062-13049C782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6" t="70769" r="26750" b="6461"/>
          <a:stretch/>
        </p:blipFill>
        <p:spPr bwMode="auto">
          <a:xfrm>
            <a:off x="434132" y="812740"/>
            <a:ext cx="4360986" cy="156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inos de Navidad">
            <a:extLst>
              <a:ext uri="{FF2B5EF4-FFF2-40B4-BE49-F238E27FC236}">
                <a16:creationId xmlns:a16="http://schemas.microsoft.com/office/drawing/2014/main" id="{2F72D0C1-0944-344B-8ABE-FAD8CCC1D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634" y="812740"/>
            <a:ext cx="4730677" cy="563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33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4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3EA98C3-BFBB-0F4A-9313-D7007023F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5" t="60102" r="22149" b="8308"/>
          <a:stretch/>
        </p:blipFill>
        <p:spPr bwMode="auto">
          <a:xfrm>
            <a:off x="0" y="633046"/>
            <a:ext cx="4797083" cy="20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100 gif de navidad para compartir | Imágenes y Tarjetas">
            <a:extLst>
              <a:ext uri="{FF2B5EF4-FFF2-40B4-BE49-F238E27FC236}">
                <a16:creationId xmlns:a16="http://schemas.microsoft.com/office/drawing/2014/main" id="{CDEB5947-2972-9549-9B11-DC5A72F5D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33" y="2208628"/>
            <a:ext cx="5715000" cy="464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3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B3BD8F21-A75E-4149-B448-8BB3971A9A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4" t="58872" r="16284" b="9949"/>
          <a:stretch/>
        </p:blipFill>
        <p:spPr bwMode="auto">
          <a:xfrm>
            <a:off x="0" y="1083214"/>
            <a:ext cx="5120640" cy="189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ello Santa! | Papa noel, Gif feliz navidad, Noel">
            <a:extLst>
              <a:ext uri="{FF2B5EF4-FFF2-40B4-BE49-F238E27FC236}">
                <a16:creationId xmlns:a16="http://schemas.microsoft.com/office/drawing/2014/main" id="{15B91196-03BC-8E46-A49C-D91DE41A9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705" y="1214509"/>
            <a:ext cx="4556369" cy="546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99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FB97D094-9022-7F41-A3C9-24469788D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0" r="58464" b="15575"/>
          <a:stretch/>
        </p:blipFill>
        <p:spPr bwMode="auto">
          <a:xfrm>
            <a:off x="493712" y="671513"/>
            <a:ext cx="3692525" cy="26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EL RINCÓN DE ALI: 184-DIN DON, DIN DAN">
            <a:extLst>
              <a:ext uri="{FF2B5EF4-FFF2-40B4-BE49-F238E27FC236}">
                <a16:creationId xmlns:a16="http://schemas.microsoft.com/office/drawing/2014/main" id="{2C9267FF-B79B-8449-93EB-BA60A80AC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118" y="1127124"/>
            <a:ext cx="5449094" cy="435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78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693A9A-C50E-0741-A19A-467E097C0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172C18D-FA91-834B-8B90-0BBC118BB180}"/>
              </a:ext>
            </a:extLst>
          </p:cNvPr>
          <p:cNvSpPr/>
          <p:nvPr/>
        </p:nvSpPr>
        <p:spPr>
          <a:xfrm>
            <a:off x="650150" y="1558836"/>
            <a:ext cx="10891700" cy="1200329"/>
          </a:xfrm>
          <a:prstGeom prst="rect">
            <a:avLst/>
          </a:prstGeom>
          <a:noFill/>
          <a:effectLst>
            <a:glow rad="901700">
              <a:schemeClr val="bg1">
                <a:alpha val="47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/>
                <a:solidFill>
                  <a:srgbClr val="FFFF00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Cooper Black" panose="0208090404030B020404" pitchFamily="18" charset="77"/>
              </a:rPr>
              <a:t>Repasemos nuestro </a:t>
            </a:r>
          </a:p>
          <a:p>
            <a:pPr algn="ctr"/>
            <a:r>
              <a:rPr lang="es-ES" sz="7200" b="1" cap="none" spc="0">
                <a:ln/>
                <a:solidFill>
                  <a:srgbClr val="FFFF00"/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Cooper Black" panose="0208090404030B020404" pitchFamily="18" charset="77"/>
              </a:rPr>
              <a:t>villansico</a:t>
            </a:r>
            <a:endParaRPr lang="es-ES" sz="7200" b="1" cap="none" spc="0" dirty="0">
              <a:ln/>
              <a:solidFill>
                <a:srgbClr val="FFFF00"/>
              </a:solidFill>
              <a:effectLst>
                <a:glow rad="228600">
                  <a:srgbClr val="FF0000">
                    <a:alpha val="40000"/>
                  </a:srgb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6E3609A-697C-5C4C-91D1-7C6FD164D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6084" y="1762367"/>
            <a:ext cx="6861189" cy="43359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9FE626D-5681-2A46-9B4D-76FF6A1BA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4318000"/>
            <a:ext cx="7620000" cy="2540000"/>
          </a:xfrm>
          <a:prstGeom prst="rect">
            <a:avLst/>
          </a:prstGeom>
        </p:spPr>
      </p:pic>
      <p:pic>
        <p:nvPicPr>
          <p:cNvPr id="12" name="y2mate.com - JINGLE BELLS_ RINGTONE_ TONO PARA CELULAR_  ◄ mejores_ ringtones_  para navidad_" descr="y2mate.com - JINGLE BELLS_ RINGTONE_ TONO PARA CELULAR_  ◄ mejores_ ringtones_  para navidad_">
            <a:hlinkClick r:id="" action="ppaction://media"/>
            <a:extLst>
              <a:ext uri="{FF2B5EF4-FFF2-40B4-BE49-F238E27FC236}">
                <a16:creationId xmlns:a16="http://schemas.microsoft.com/office/drawing/2014/main" id="{39CE9D66-DF24-7845-BF75-F490FBED36D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075.2234" end="1062.413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3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2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F23DC-0F39-8944-8EEE-99CF9558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9E60B-4402-FF47-8FC1-637570E3B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y2mate.com - El Reno Rodolfo _ Canción popular navideña _ Villancico para niñas y niños_480p" descr="y2mate.com - El Reno Rodolfo _ Canción popular navideña _ Villancico para niñas y niños_480p">
            <a:hlinkClick r:id="" action="ppaction://media"/>
            <a:extLst>
              <a:ext uri="{FF2B5EF4-FFF2-40B4-BE49-F238E27FC236}">
                <a16:creationId xmlns:a16="http://schemas.microsoft.com/office/drawing/2014/main" id="{E459AB6C-F4B7-1A46-92FE-F5C9C23E602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.9611" end="20507.562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2" y="4762"/>
            <a:ext cx="12193051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1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7CA6038-6105-DA47-B46D-803173069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81689">
            <a:off x="7184908" y="3234510"/>
            <a:ext cx="4447070" cy="287487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01AA6AE-6149-694B-8F08-98E4BE2E7C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625"/>
          <a:stretch/>
        </p:blipFill>
        <p:spPr>
          <a:xfrm rot="20841960">
            <a:off x="371223" y="2141427"/>
            <a:ext cx="5922665" cy="36823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690E1B7-C66D-3340-8A5D-32B492214A32}"/>
              </a:ext>
            </a:extLst>
          </p:cNvPr>
          <p:cNvSpPr/>
          <p:nvPr/>
        </p:nvSpPr>
        <p:spPr>
          <a:xfrm>
            <a:off x="2939020" y="147561"/>
            <a:ext cx="4950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TRABAJEMOS….</a:t>
            </a:r>
            <a:r>
              <a:rPr lang="es-ES" sz="54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5597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ce Vite (gvite48) en Pinterest">
            <a:extLst>
              <a:ext uri="{FF2B5EF4-FFF2-40B4-BE49-F238E27FC236}">
                <a16:creationId xmlns:a16="http://schemas.microsoft.com/office/drawing/2014/main" id="{90CEA7EB-26B9-244F-A79A-AA4F53DF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NoticeNews TicTetuán : FELIZ NAVIDAD. CURIOSIDADES Y ORIGEN">
            <a:extLst>
              <a:ext uri="{FF2B5EF4-FFF2-40B4-BE49-F238E27FC236}">
                <a16:creationId xmlns:a16="http://schemas.microsoft.com/office/drawing/2014/main" id="{88678D81-FC95-BC48-9856-929C4855A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260" y="136390"/>
            <a:ext cx="7110455" cy="462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inos de Navidad">
            <a:extLst>
              <a:ext uri="{FF2B5EF4-FFF2-40B4-BE49-F238E27FC236}">
                <a16:creationId xmlns:a16="http://schemas.microsoft.com/office/drawing/2014/main" id="{5B43A8C3-1428-274E-8B0A-257B25CD7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72" y="4006106"/>
            <a:ext cx="2095328" cy="249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3161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51</Words>
  <Application>Microsoft Macintosh PowerPoint</Application>
  <PresentationFormat>Panorámica</PresentationFormat>
  <Paragraphs>14</Paragraphs>
  <Slides>15</Slides>
  <Notes>5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Soledad Vidal</dc:creator>
  <cp:lastModifiedBy>Soledad Vidal</cp:lastModifiedBy>
  <cp:revision>29</cp:revision>
  <dcterms:created xsi:type="dcterms:W3CDTF">2020-12-03T18:51:16Z</dcterms:created>
  <dcterms:modified xsi:type="dcterms:W3CDTF">2020-12-16T21:53:14Z</dcterms:modified>
</cp:coreProperties>
</file>