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74" r:id="rId4"/>
    <p:sldId id="279" r:id="rId5"/>
    <p:sldId id="278" r:id="rId6"/>
    <p:sldId id="277" r:id="rId7"/>
    <p:sldId id="272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2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6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F5814-1464-1D4A-B086-10FE034371C3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4E136-4C0C-4D4B-9199-F0AE158C5C9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77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E136-4C0C-4D4B-9199-F0AE158C5C97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165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85FA28-5B31-0D4B-B2DB-74E3ADBB8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76FE72-ADFB-7048-A3EE-A36C2D337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390666-3666-EE43-8EBB-962FD850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912314-1E88-6540-A875-CA665BAF4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AD34EA-052A-454E-8375-519C20FE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83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D8C08-506E-2740-A90F-8437779D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5F4B5D-9873-AA4B-840C-86FC9F1BD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465E5E-C198-4A46-A9B8-6BE246C3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07B458-75F0-9644-A850-1536AEDB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ED87A-D69A-4E46-9643-DEB8F6D5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037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4A9AE-1089-F24A-89DA-59620166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31C0B2-42F4-7942-B8F4-9F34908B4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B357AC-5AB2-CF47-9930-71082DCF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8404AB-6AB1-BA41-8E2F-6E26AB44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F9B4C3-A077-5541-88BC-F41E9084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29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2CD6D-AFE3-9246-B777-12F0E125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AD9C3C-2A3E-564E-9CC0-51A13355A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B500EE-F36A-2446-A482-5321FDE30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56491D-86EE-2948-A844-E7981355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C4D2E0-56E3-1B4A-8605-89E8EC7C7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6B807-89BC-E944-9573-E6C7BF160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899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AD0D3-42DE-684C-8742-EA2FDA67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358C8B-9317-F648-83F3-E6228E53A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014D54-3D0D-054D-B820-0C8612087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B63ACE-6201-B845-AB7E-08A5776EA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14E7D5-D417-5D41-82D9-FC9AF19C69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5FBC62-DC1D-404F-84C3-11420064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30764DC-2353-6745-8EBC-19BDD4A2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9C755A-E2F3-F64E-8EF7-44894BB78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03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952AB-44C6-8A48-AE2E-805983619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B59ABF-323B-1B42-9BA3-6ECE5A965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47F891-5576-E94B-A0C0-13897E7F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753510-8F3C-3245-ACA4-900AAF36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59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A0FC46-0CFD-7743-962F-5E183898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E0046-E3C1-C24B-B663-FA067318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886A78-D37C-F34E-AE69-91B82013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163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ECAEF4-9E98-524D-9F14-204B74D2C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CFB0D8-8156-8149-A047-A6CC064E5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02CA37-2379-EF4E-B4E3-1A22E642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C9D3EA-9260-3A47-BA91-046CDB6E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EE1CF9-853B-F744-9B69-777496B2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F18633-28C5-6E44-B60F-AC9EA28E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490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4B4BD-580E-1841-AF7E-5E2F5F8A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050A77-6B52-214F-B3C8-AA409ED3D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796EF1-C795-D94E-82BF-4A603F73F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72826-813B-DC42-83DE-5EBC63D5B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FFD705-FB6F-E54A-80D2-7EE586248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20EADF-3DD2-5F47-985E-8B537121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653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3BDA6-C2EF-0449-B1C6-CBF6C1EB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D8BE1F-EEDF-1640-9F54-4A709642B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E302EA-9A5A-2A46-9631-4B57E670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8B094C-72ED-8740-9BB3-E5E76621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9549FD-990D-0B4E-856B-D3585AF2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904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102744-20D6-6741-BC62-C775D9FA5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28EFC9-2134-2141-A16E-E29D538B2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0FB70D-342B-A24D-86EB-707B48AC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AD3FC3-BBB5-A043-9949-39BD6CC7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B5B666-1EC9-2C48-B45A-5765764A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686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C0BD1F-4F38-C247-8659-A0EA144C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AC1DAB-7803-2744-8411-4C7D03E9B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92F5F2-C2A0-1745-9996-44CCEE37B2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1F9E1F-8BEB-954C-B66D-768D6902E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637BE-771C-C942-8C4E-1A6A9E709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758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image" Target="../media/image1.gi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gi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826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71A2DC7-5FF8-7744-BB6F-8646DF7F1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28" y="1825645"/>
            <a:ext cx="3325072" cy="484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▷ Trineos: Imágenes Animadas, Gifs y Animaciones ¡100% GRATIS!">
            <a:extLst>
              <a:ext uri="{FF2B5EF4-FFF2-40B4-BE49-F238E27FC236}">
                <a16:creationId xmlns:a16="http://schemas.microsoft.com/office/drawing/2014/main" id="{D2AE0481-C3DC-6349-B497-26777BBFB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6" y="964807"/>
            <a:ext cx="7528049" cy="258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vidad-cancion-56-.mp3" descr="navidad-cancion-56-.mp3">
            <a:hlinkClick r:id="" action="ppaction://media"/>
            <a:extLst>
              <a:ext uri="{FF2B5EF4-FFF2-40B4-BE49-F238E27FC236}">
                <a16:creationId xmlns:a16="http://schemas.microsoft.com/office/drawing/2014/main" id="{88AFA7A4-E005-CE4B-9450-DFAEA6EF7B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8CBBA4F-8B84-C241-8702-ECDC5DB56BE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25"/>
          <a:stretch/>
        </p:blipFill>
        <p:spPr>
          <a:xfrm rot="20841960">
            <a:off x="657007" y="4259331"/>
            <a:ext cx="3329007" cy="20697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5781AC-23EF-364E-AF58-8104C71089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73672">
            <a:off x="4855442" y="4035814"/>
            <a:ext cx="3607659" cy="233222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06ECA0F-8268-394A-9C59-C95919DD016E}"/>
              </a:ext>
            </a:extLst>
          </p:cNvPr>
          <p:cNvSpPr/>
          <p:nvPr/>
        </p:nvSpPr>
        <p:spPr>
          <a:xfrm>
            <a:off x="5582911" y="3244334"/>
            <a:ext cx="1026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>
                <a:solidFill>
                  <a:srgbClr val="FF0000"/>
                </a:solidFill>
              </a:rPr>
              <a:t>Navidad </a:t>
            </a:r>
            <a:endParaRPr lang="es-CL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00E6B5F-5523-AC40-9325-9BE788E67CD6}"/>
              </a:ext>
            </a:extLst>
          </p:cNvPr>
          <p:cNvSpPr/>
          <p:nvPr/>
        </p:nvSpPr>
        <p:spPr>
          <a:xfrm>
            <a:off x="1105530" y="-39267"/>
            <a:ext cx="44773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Navidad </a:t>
            </a:r>
            <a:r>
              <a:rPr lang="es-E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II</a:t>
            </a:r>
            <a:endParaRPr lang="es-E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290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log Católico Navideño ®: GIFS VARIADOS DE NAVIDAD">
            <a:extLst>
              <a:ext uri="{FF2B5EF4-FFF2-40B4-BE49-F238E27FC236}">
                <a16:creationId xmlns:a16="http://schemas.microsoft.com/office/drawing/2014/main" id="{1196475C-595C-DB4B-BA46-709CB97C8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67" y="4670408"/>
            <a:ext cx="3894333" cy="17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amilia, delante de, árbol de navidad - Descargar Vectores Gratis,  Illustrator Graficos, Plantillas Diseño">
            <a:extLst>
              <a:ext uri="{FF2B5EF4-FFF2-40B4-BE49-F238E27FC236}">
                <a16:creationId xmlns:a16="http://schemas.microsoft.com/office/drawing/2014/main" id="{991B8CA6-0284-1A4E-BB4B-7240D2AA9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924" y="737269"/>
            <a:ext cx="9242640" cy="638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8C70F32-32AB-ED4A-BEB4-E361D4FAEA75}"/>
              </a:ext>
            </a:extLst>
          </p:cNvPr>
          <p:cNvSpPr txBox="1"/>
          <p:nvPr/>
        </p:nvSpPr>
        <p:spPr>
          <a:xfrm>
            <a:off x="1037968" y="205928"/>
            <a:ext cx="10230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b="1" dirty="0">
                <a:solidFill>
                  <a:srgbClr val="FF0000"/>
                </a:solidFill>
              </a:rPr>
              <a:t>Navidad es una época de tradiciones… </a:t>
            </a:r>
          </a:p>
        </p:txBody>
      </p:sp>
    </p:spTree>
    <p:extLst>
      <p:ext uri="{BB962C8B-B14F-4D97-AF65-F5344CB8AC3E}">
        <p14:creationId xmlns:p14="http://schemas.microsoft.com/office/powerpoint/2010/main" val="263998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8C70F32-32AB-ED4A-BEB4-E361D4FAEA75}"/>
              </a:ext>
            </a:extLst>
          </p:cNvPr>
          <p:cNvSpPr txBox="1"/>
          <p:nvPr/>
        </p:nvSpPr>
        <p:spPr>
          <a:xfrm>
            <a:off x="1037968" y="205928"/>
            <a:ext cx="10230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rgbClr val="FF0000"/>
                </a:solidFill>
              </a:rPr>
              <a:t>Una de las tradiciones más importante es celebrar en familia… abuelos, papas, tíos, primos…..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7089D8-6511-DE4B-8F23-647264792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63" y="1203402"/>
            <a:ext cx="8972078" cy="565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s abuelos celebran una navidad en el salón. Vector Premium ">
            <a:extLst>
              <a:ext uri="{FF2B5EF4-FFF2-40B4-BE49-F238E27FC236}">
                <a16:creationId xmlns:a16="http://schemas.microsoft.com/office/drawing/2014/main" id="{E2DF96AB-F442-524C-A5B8-2BF7A7D73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223" b="92795" l="21565" r="49681">
                        <a14:foregroundMark x1="33706" y1="33188" x2="33706" y2="33188"/>
                        <a14:foregroundMark x1="28914" y1="31659" x2="28914" y2="31659"/>
                        <a14:foregroundMark x1="26038" y1="39083" x2="29872" y2="33188"/>
                        <a14:foregroundMark x1="29872" y1="33188" x2="29872" y2="33188"/>
                        <a14:foregroundMark x1="34505" y1="43013" x2="39137" y2="43231"/>
                        <a14:foregroundMark x1="34665" y1="48035" x2="37700" y2="48690"/>
                        <a14:foregroundMark x1="22684" y1="68341" x2="23003" y2="63974"/>
                        <a14:foregroundMark x1="49840" y1="57205" x2="49840" y2="57205"/>
                        <a14:foregroundMark x1="39936" y1="91485" x2="36102" y2="90175"/>
                        <a14:foregroundMark x1="31310" y1="93013" x2="27796" y2="90830"/>
                        <a14:foregroundMark x1="21565" y1="69214" x2="21565" y2="69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08" t="28632" r="46885" b="4860"/>
          <a:stretch/>
        </p:blipFill>
        <p:spPr bwMode="auto">
          <a:xfrm>
            <a:off x="929804" y="2367118"/>
            <a:ext cx="2843195" cy="460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s abuelos celebran una navidad en el salón. Vector Premium ">
            <a:extLst>
              <a:ext uri="{FF2B5EF4-FFF2-40B4-BE49-F238E27FC236}">
                <a16:creationId xmlns:a16="http://schemas.microsoft.com/office/drawing/2014/main" id="{BAEF6EA0-EB98-7D42-BDBF-D60E4849F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533" b="92795" l="55272" r="80831">
                        <a14:foregroundMark x1="72045" y1="37991" x2="72045" y2="37991"/>
                        <a14:foregroundMark x1="72045" y1="37991" x2="72045" y2="37991"/>
                        <a14:foregroundMark x1="73323" y1="32533" x2="73323" y2="32533"/>
                        <a14:foregroundMark x1="80831" y1="41266" x2="80831" y2="41266"/>
                        <a14:foregroundMark x1="55431" y1="54585" x2="55431" y2="54585"/>
                        <a14:foregroundMark x1="65335" y1="92358" x2="69329" y2="92795"/>
                        <a14:foregroundMark x1="79712" y1="49563" x2="79712" y2="49563"/>
                        <a14:foregroundMark x1="80192" y1="41266" x2="80192" y2="4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14" t="29742" r="16154" b="5364"/>
          <a:stretch/>
        </p:blipFill>
        <p:spPr bwMode="auto">
          <a:xfrm>
            <a:off x="9853870" y="2674282"/>
            <a:ext cx="2454944" cy="421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198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8C70F32-32AB-ED4A-BEB4-E361D4FAEA75}"/>
              </a:ext>
            </a:extLst>
          </p:cNvPr>
          <p:cNvSpPr txBox="1"/>
          <p:nvPr/>
        </p:nvSpPr>
        <p:spPr>
          <a:xfrm>
            <a:off x="1037968" y="205928"/>
            <a:ext cx="10230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rgbClr val="FF0000"/>
                </a:solidFill>
              </a:rPr>
              <a:t>Otra  de las tradiciones que más se repite en navidad es vestir un árbol. ¿vistieron ustedes niños su árbol?...</a:t>
            </a:r>
          </a:p>
        </p:txBody>
      </p:sp>
      <p:pic>
        <p:nvPicPr>
          <p:cNvPr id="6" name="Picture 4" descr="Pinos de Navidad">
            <a:extLst>
              <a:ext uri="{FF2B5EF4-FFF2-40B4-BE49-F238E27FC236}">
                <a16:creationId xmlns:a16="http://schemas.microsoft.com/office/drawing/2014/main" id="{6F197B10-EDBE-E74F-A343-BF9B58ECF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61" y="1019011"/>
            <a:ext cx="4730677" cy="563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7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8C70F32-32AB-ED4A-BEB4-E361D4FAEA75}"/>
              </a:ext>
            </a:extLst>
          </p:cNvPr>
          <p:cNvSpPr txBox="1"/>
          <p:nvPr/>
        </p:nvSpPr>
        <p:spPr>
          <a:xfrm>
            <a:off x="1037968" y="205928"/>
            <a:ext cx="10230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rgbClr val="FF0000"/>
                </a:solidFill>
              </a:rPr>
              <a:t>Tambien nos visita una personaje vestido de rojo, es viejito, gordito y tiene muchos nombres…</a:t>
            </a:r>
          </a:p>
        </p:txBody>
      </p:sp>
      <p:pic>
        <p:nvPicPr>
          <p:cNvPr id="4" name="y2mate.com - S-A-N-T-A _ Canciones Infantiles De Navidad _ Super Simple Español_1080p" descr="y2mate.com - S-A-N-T-A _ Canciones Infantiles De Navidad _ Super Simple Español_1080p">
            <a:hlinkClick r:id="" action="ppaction://media"/>
            <a:extLst>
              <a:ext uri="{FF2B5EF4-FFF2-40B4-BE49-F238E27FC236}">
                <a16:creationId xmlns:a16="http://schemas.microsoft.com/office/drawing/2014/main" id="{2061983D-7FAB-3B4C-ACAB-88A5764633D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685.1388" end="116143.03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029" y="1197102"/>
            <a:ext cx="11463595" cy="545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2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12184"/>
            <a:ext cx="12192000" cy="624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8C70F32-32AB-ED4A-BEB4-E361D4FAEA75}"/>
              </a:ext>
            </a:extLst>
          </p:cNvPr>
          <p:cNvSpPr txBox="1"/>
          <p:nvPr/>
        </p:nvSpPr>
        <p:spPr>
          <a:xfrm>
            <a:off x="980872" y="27409"/>
            <a:ext cx="10230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>
                <a:solidFill>
                  <a:srgbClr val="FF0000"/>
                </a:solidFill>
              </a:rPr>
              <a:t>¿Conoces otros nombres?</a:t>
            </a:r>
            <a:endParaRPr lang="es-CL" sz="36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DA5B21-7130-724A-9B06-DD020693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184"/>
            <a:ext cx="12192000" cy="624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745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anta está llegando : Ilustración de stock">
            <a:extLst>
              <a:ext uri="{FF2B5EF4-FFF2-40B4-BE49-F238E27FC236}">
                <a16:creationId xmlns:a16="http://schemas.microsoft.com/office/drawing/2014/main" id="{5EC7D361-3AE2-0B4F-BB69-B00A23074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animated sparkling glitter santa | Santa claus animado, Imagenes animadas,  Gif feliz navidad">
            <a:extLst>
              <a:ext uri="{FF2B5EF4-FFF2-40B4-BE49-F238E27FC236}">
                <a16:creationId xmlns:a16="http://schemas.microsoft.com/office/drawing/2014/main" id="{0C82AD72-BFA7-A04E-9BE3-1A997FA12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538" y="1057275"/>
            <a:ext cx="4303775" cy="547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BF8EB8E-A69F-0947-9440-35861F5E50D5}"/>
              </a:ext>
            </a:extLst>
          </p:cNvPr>
          <p:cNvSpPr txBox="1"/>
          <p:nvPr/>
        </p:nvSpPr>
        <p:spPr>
          <a:xfrm>
            <a:off x="0" y="328612"/>
            <a:ext cx="12582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FF0000"/>
                </a:solidFill>
              </a:rPr>
              <a:t>Vamos a conocer la historia de santa… </a:t>
            </a:r>
          </a:p>
        </p:txBody>
      </p:sp>
    </p:spTree>
    <p:extLst>
      <p:ext uri="{BB962C8B-B14F-4D97-AF65-F5344CB8AC3E}">
        <p14:creationId xmlns:p14="http://schemas.microsoft.com/office/powerpoint/2010/main" val="25178099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83</Words>
  <Application>Microsoft Macintosh PowerPoint</Application>
  <PresentationFormat>Panorámica</PresentationFormat>
  <Paragraphs>9</Paragraphs>
  <Slides>7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Soledad Vidal</cp:lastModifiedBy>
  <cp:revision>30</cp:revision>
  <dcterms:created xsi:type="dcterms:W3CDTF">2020-12-03T18:51:16Z</dcterms:created>
  <dcterms:modified xsi:type="dcterms:W3CDTF">2020-12-16T21:58:35Z</dcterms:modified>
</cp:coreProperties>
</file>