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  <p:sldId id="266" r:id="rId12"/>
    <p:sldId id="267" r:id="rId13"/>
    <p:sldId id="288" r:id="rId14"/>
    <p:sldId id="289" r:id="rId15"/>
    <p:sldId id="268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712"/>
    <p:restoredTop sz="96341"/>
  </p:normalViewPr>
  <p:slideViewPr>
    <p:cSldViewPr snapToGrid="0" snapToObjects="1">
      <p:cViewPr varScale="1">
        <p:scale>
          <a:sx n="41" d="100"/>
          <a:sy n="41" d="100"/>
        </p:scale>
        <p:origin x="200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FAE6F-B590-3647-A7E4-C8C5B5A35CD0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543CB-9EC4-3A44-9EB7-FC063987E7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4712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35CB7-5733-C64A-96DA-E0518206EA60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441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CDECA-D1A4-3C4D-A1DB-864353B8F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72CA8C-6BFF-3B43-97B9-1F5DA97C3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01A2E3-930F-804C-9D64-9E946CFE3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92619-FCDF-394A-9416-F44F8F03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1E43EE-B260-6347-971F-088AB119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176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97244-04A0-2F48-9463-872CF36D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839EDF-088F-5746-A8B2-07193398D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FDCE3E-73EE-6F49-A9C3-94994CC5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CA928C-CC77-7543-9C15-C3CC4F357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958DCA-1119-7D45-8427-86297CEC2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225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1CCC9-C236-B54B-BFB4-1F6057426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0B80AA-93C6-4D46-B80F-66A5A2C77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BE2112-FF45-CC4B-8849-0B1F13056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E41F3E-97EA-7E4E-AA86-A0C402DA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1E53A1-6374-7D4C-8CB6-13DEEDB7F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950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28633-74B7-8345-9E6A-56AEABAE1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772A75-C935-2C4C-A434-A526D6BCF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5EF1A3-A4CB-B845-9EF2-53CB606CB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F08FDA-CFCB-3B44-82B3-E7257EE46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9A7023-90C2-B545-828D-8DC39263E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08E650-4A40-B944-B33D-3D9E57AFB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16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EBE280-D27C-9A4C-9EFA-4FC0C31EE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64B5AC-5CCF-4040-8575-E0A6EEBD5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275C81-2FDE-6D41-894B-08BC82B8E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FE01153-4355-2E44-BC38-F2F1A4146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01A860-E8D3-A84C-8D5E-8DB3769962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4CA6AAD-9D0E-5E46-AF35-98931170D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792B7BD-A970-C94B-AC31-BCA32B6C8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7590CC-AC3E-8C48-BDB9-FEB9B260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5318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B3920B-4FEF-1445-9396-08F87065A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796AB11-0571-8A41-B449-8A5D0703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5BD4F3D-75C0-5F45-A059-FD0FCF306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B9E28F-EA40-144F-8F0A-DE59ED72D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708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81D0EB4-2D0E-D441-8113-EE09D435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94584E5-A055-8146-9F2E-3380986E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0A14E5-B007-6A42-A843-AA0AAE6D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377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14DD3-B3C7-4948-BFEF-23450EA5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E568A0-28D4-7D40-AF73-68169D505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22DC2C-B587-C248-A2E8-88201631F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D28F02-D3EE-104E-9EA5-C6FF6513B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E18D97-BE41-8F4E-A568-95B7A31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54ACA5-7432-4342-BC69-730BC26C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546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36EFF2-C9B6-EE44-895D-D4E71523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F642EB-52FA-3C4D-BD19-1C988F84B8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407A57-6769-184A-B685-33FB36B6C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989223-A524-644C-AC0C-4B34DB568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5C7DD4-C954-A345-9893-9C517B12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1725E7-9E52-B644-9707-FC8541CDA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948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6F68D-A8BA-DC44-B182-DD5F43F4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A30F49-459C-1342-AE05-D321AE579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BC9594-92E5-B049-9F99-335888AA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124190-4A0E-1344-AF0C-3301179B8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FA1B0E-7560-794F-8C1B-0733D7223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415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7D2082-1C5F-8746-B5A4-3F1D2FD516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20317A-52F7-9643-BCE0-E2C288C01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ADD8DC-AF7A-4547-B4B7-D44C43278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59CA61-89AF-8A4B-A6BC-8AC4DDB2B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575541-CCB5-6043-ABC4-E4C5AFAD0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658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C4ECAFB-B9AB-8247-8280-7392E6A4E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EA28BE-B9D9-5243-8E74-E3DEF06F8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18835D-D10C-DB4C-B8C0-A431D6264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A6EB2-583A-6948-90B5-B7026CA68AB8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E2D32F-1C02-944C-A916-43B2F5763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0F605E-0C28-6E41-8767-DE7F7D5EA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BA53A-682E-2744-9078-2E4F879A894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24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microsoft.com/office/2007/relationships/hdphoto" Target="../media/hdphoto4.wdp"/><Relationship Id="rId17" Type="http://schemas.openxmlformats.org/officeDocument/2006/relationships/image" Target="../media/image8.png"/><Relationship Id="rId2" Type="http://schemas.openxmlformats.org/officeDocument/2006/relationships/audio" Target="../media/media1.mov"/><Relationship Id="rId16" Type="http://schemas.microsoft.com/office/2007/relationships/hdphoto" Target="../media/hdphoto6.wdp"/><Relationship Id="rId1" Type="http://schemas.microsoft.com/office/2007/relationships/media" Target="../media/media1.mov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openxmlformats.org/officeDocument/2006/relationships/image" Target="../media/image1.jpeg"/><Relationship Id="rId9" Type="http://schemas.openxmlformats.org/officeDocument/2006/relationships/image" Target="../media/image4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8.wdp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12" Type="http://schemas.openxmlformats.org/officeDocument/2006/relationships/image" Target="../media/image14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microsoft.com/office/2007/relationships/media" Target="../media/media3.wav"/><Relationship Id="rId1" Type="http://schemas.openxmlformats.org/officeDocument/2006/relationships/audio" Target="NULL" TargetMode="External"/><Relationship Id="rId6" Type="http://schemas.microsoft.com/office/2007/relationships/hdphoto" Target="../media/hdphoto9.wdp"/><Relationship Id="rId5" Type="http://schemas.openxmlformats.org/officeDocument/2006/relationships/image" Target="../media/image16.png"/><Relationship Id="rId4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microsoft.com/office/2007/relationships/media" Target="../media/media3.wav"/><Relationship Id="rId1" Type="http://schemas.openxmlformats.org/officeDocument/2006/relationships/audio" Target="NULL" TargetMode="External"/><Relationship Id="rId6" Type="http://schemas.microsoft.com/office/2007/relationships/hdphoto" Target="../media/hdphoto8.wdp"/><Relationship Id="rId5" Type="http://schemas.openxmlformats.org/officeDocument/2006/relationships/image" Target="../media/image14.png"/><Relationship Id="rId4" Type="http://schemas.openxmlformats.org/officeDocument/2006/relationships/image" Target="../media/image10.tiff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3.wav"/><Relationship Id="rId1" Type="http://schemas.openxmlformats.org/officeDocument/2006/relationships/audio" Target="NULL" TargetMode="External"/><Relationship Id="rId6" Type="http://schemas.microsoft.com/office/2007/relationships/hdphoto" Target="../media/hdphoto11.wdp"/><Relationship Id="rId5" Type="http://schemas.openxmlformats.org/officeDocument/2006/relationships/image" Target="../media/image19.png"/><Relationship Id="rId4" Type="http://schemas.openxmlformats.org/officeDocument/2006/relationships/image" Target="../media/image10.tiff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gif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24.gif"/><Relationship Id="rId5" Type="http://schemas.openxmlformats.org/officeDocument/2006/relationships/image" Target="../media/image23.tiff"/><Relationship Id="rId4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>
            <a:extLst>
              <a:ext uri="{FF2B5EF4-FFF2-40B4-BE49-F238E27FC236}">
                <a16:creationId xmlns:a16="http://schemas.microsoft.com/office/drawing/2014/main" id="{2D897949-85D1-E645-ABA5-C4FA79B88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11667" y="-2740268"/>
            <a:ext cx="7152623" cy="1241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2C3D7AD-0868-1C4A-879F-FACF7A92E0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33" b="89904" l="9752" r="89894">
                        <a14:foregroundMark x1="34397" y1="9135" x2="66135" y2="9495"/>
                        <a14:foregroundMark x1="71277" y1="18149" x2="31915" y2="19712"/>
                        <a14:foregroundMark x1="43617" y1="7933" x2="43617" y2="20913"/>
                        <a14:foregroundMark x1="62057" y1="10337" x2="72340" y2="11899"/>
                        <a14:foregroundMark x1="72340" y1="11899" x2="75355" y2="14543"/>
                        <a14:foregroundMark x1="38298" y1="10697" x2="26950" y2="13221"/>
                        <a14:foregroundMark x1="26950" y1="13221" x2="25000" y2="18870"/>
                        <a14:foregroundMark x1="23404" y1="24760" x2="23404" y2="50240"/>
                        <a14:foregroundMark x1="28546" y1="38582" x2="35993" y2="51082"/>
                        <a14:foregroundMark x1="34929" y1="55048" x2="22163" y2="55409"/>
                        <a14:foregroundMark x1="66135" y1="43269" x2="57979" y2="43269"/>
                        <a14:foregroundMark x1="48227" y1="48678" x2="51596" y2="54567"/>
                        <a14:foregroundMark x1="26773" y1="17788" x2="26773" y2="17788"/>
                        <a14:foregroundMark x1="28014" y1="17788" x2="22163" y2="33774"/>
                        <a14:foregroundMark x1="73582" y1="16226" x2="74823" y2="216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62" y="4694732"/>
            <a:ext cx="1510983" cy="222896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CD9C60-304A-C54C-84AC-B60E6B319D49}"/>
              </a:ext>
            </a:extLst>
          </p:cNvPr>
          <p:cNvGrpSpPr/>
          <p:nvPr/>
        </p:nvGrpSpPr>
        <p:grpSpPr>
          <a:xfrm>
            <a:off x="1041407" y="991182"/>
            <a:ext cx="8744158" cy="6053157"/>
            <a:chOff x="1051918" y="1098031"/>
            <a:chExt cx="8744158" cy="6053157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0324EBA7-06F5-CD4D-9EF8-40EECA9A0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852" b="91799" l="2128" r="96099">
                          <a14:foregroundMark x1="10284" y1="37037" x2="54610" y2="12169"/>
                          <a14:foregroundMark x1="54610" y1="12169" x2="54965" y2="12169"/>
                          <a14:foregroundMark x1="59220" y1="8730" x2="81206" y2="13492"/>
                          <a14:foregroundMark x1="81206" y1="13492" x2="85461" y2="16667"/>
                          <a14:foregroundMark x1="86348" y1="23810" x2="91489" y2="29365"/>
                          <a14:foregroundMark x1="91489" y1="29365" x2="91667" y2="29630"/>
                          <a14:foregroundMark x1="87589" y1="92328" x2="59043" y2="85450"/>
                          <a14:foregroundMark x1="5142" y1="32540" x2="7801" y2="39947"/>
                          <a14:foregroundMark x1="7801" y1="39947" x2="8156" y2="43386"/>
                          <a14:foregroundMark x1="2128" y1="38889" x2="6028" y2="38095"/>
                          <a14:foregroundMark x1="61525" y1="3439" x2="63830" y2="2116"/>
                          <a14:foregroundMark x1="91489" y1="13492" x2="90780" y2="13757"/>
                          <a14:foregroundMark x1="95213" y1="33069" x2="96099" y2="2672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95923" y="2191511"/>
              <a:ext cx="7400153" cy="495967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AE52E114-1934-6A49-9804-2AE93861C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000" b="92889" l="9182" r="91617">
                          <a14:foregroundMark x1="26148" y1="8556" x2="42315" y2="9333"/>
                          <a14:foregroundMark x1="9381" y1="23000" x2="9381" y2="26222"/>
                          <a14:foregroundMark x1="33333" y1="92444" x2="47106" y2="88889"/>
                          <a14:foregroundMark x1="47106" y1="88889" x2="49501" y2="86556"/>
                          <a14:foregroundMark x1="68463" y1="92889" x2="63473" y2="89333"/>
                          <a14:foregroundMark x1="91816" y1="81444" x2="91816" y2="77556"/>
                          <a14:foregroundMark x1="74850" y1="7000" x2="85429" y2="733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19996" y="3410061"/>
              <a:ext cx="1978310" cy="355385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E592CF1E-D837-1B40-8D9F-AD6EFA5C1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423" b="92349" l="7536" r="92754">
                          <a14:foregroundMark x1="22899" y1="40214" x2="47826" y2="8897"/>
                          <a14:foregroundMark x1="47826" y1="8897" x2="47826" y2="8897"/>
                          <a14:foregroundMark x1="54783" y1="5338" x2="87016" y2="5854"/>
                          <a14:foregroundMark x1="71304" y1="2135" x2="58551" y2="2669"/>
                          <a14:foregroundMark x1="57971" y1="40569" x2="56812" y2="76690"/>
                          <a14:foregroundMark x1="40000" y1="45374" x2="40000" y2="88434"/>
                          <a14:foregroundMark x1="32464" y1="83808" x2="84058" y2="88790"/>
                          <a14:foregroundMark x1="83478" y1="70463" x2="42609" y2="70819"/>
                          <a14:foregroundMark x1="65507" y1="50000" x2="71304" y2="63701"/>
                          <a14:foregroundMark x1="79130" y1="37189" x2="73913" y2="57473"/>
                          <a14:foregroundMark x1="47246" y1="32028" x2="45217" y2="53559"/>
                          <a14:foregroundMark x1="33623" y1="68149" x2="32174" y2="83096"/>
                          <a14:foregroundMark x1="32174" y1="83096" x2="29855" y2="85409"/>
                          <a14:foregroundMark x1="21449" y1="86477" x2="57971" y2="90036"/>
                          <a14:foregroundMark x1="42609" y1="91993" x2="77681" y2="92349"/>
                          <a14:foregroundMark x1="54783" y1="77046" x2="93043" y2="82206"/>
                          <a14:foregroundMark x1="7536" y1="77046" x2="8696" y2="74021"/>
                          <a14:backgroundMark x1="86667" y1="6050" x2="91884" y2="854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55243" y="4469295"/>
              <a:ext cx="1537657" cy="2463403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C134C981-0465-D347-933B-F1B79D5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6762" b="89858" l="4340" r="97288">
                          <a14:foregroundMark x1="38156" y1="31139" x2="55335" y2="31495"/>
                          <a14:foregroundMark x1="45750" y1="11566" x2="53345" y2="9964"/>
                          <a14:foregroundMark x1="53345" y1="9964" x2="58228" y2="6762"/>
                          <a14:foregroundMark x1="7595" y1="48754" x2="13201" y2="54093"/>
                          <a14:foregroundMark x1="13201" y1="54093" x2="7052" y2="67972"/>
                          <a14:foregroundMark x1="91682" y1="51068" x2="91682" y2="57473"/>
                          <a14:foregroundMark x1="94394" y1="50712" x2="97288" y2="53915"/>
                          <a14:foregroundMark x1="4340" y1="50712" x2="9584" y2="50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92900" y="5052603"/>
              <a:ext cx="1942126" cy="1973734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A3E7847B-FB62-5544-8A15-DCE7F084D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5156" b="93125" l="9956" r="89602">
                          <a14:foregroundMark x1="27876" y1="9375" x2="61283" y2="9844"/>
                          <a14:foregroundMark x1="48451" y1="34844" x2="55088" y2="47813"/>
                          <a14:foregroundMark x1="45133" y1="43594" x2="44690" y2="46719"/>
                          <a14:foregroundMark x1="61283" y1="53750" x2="59735" y2="58438"/>
                          <a14:foregroundMark x1="63496" y1="53281" x2="63496" y2="60781"/>
                          <a14:foregroundMark x1="28540" y1="94063" x2="38496" y2="91719"/>
                          <a14:foregroundMark x1="38496" y1="91719" x2="41372" y2="88594"/>
                          <a14:foregroundMark x1="68584" y1="93281" x2="65708" y2="89375"/>
                          <a14:foregroundMark x1="56195" y1="5156" x2="46239" y2="5469"/>
                          <a14:backgroundMark x1="69690" y1="44375" x2="71903" y2="4156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51918" y="4734946"/>
              <a:ext cx="1574207" cy="2228965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92BE0AAD-B37B-3D4A-AC7D-BBD38EAD6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897156" y="1098031"/>
              <a:ext cx="1281892" cy="2312030"/>
            </a:xfrm>
            <a:prstGeom prst="rect">
              <a:avLst/>
            </a:prstGeom>
          </p:spPr>
        </p:pic>
      </p:grp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AA15D1D-89EA-3948-BFD3-BD7EE6DB5248}"/>
              </a:ext>
            </a:extLst>
          </p:cNvPr>
          <p:cNvSpPr/>
          <p:nvPr/>
        </p:nvSpPr>
        <p:spPr>
          <a:xfrm>
            <a:off x="828927" y="991182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dirty="0">
                <a:ln/>
                <a:solidFill>
                  <a:srgbClr val="FFFF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El nacimiento de Jesús</a:t>
            </a:r>
            <a:endParaRPr lang="es-ES" sz="7200" b="1" cap="none" spc="0" dirty="0">
              <a:ln/>
              <a:solidFill>
                <a:srgbClr val="FFFF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5" name="CAMPANAS" descr="CAMPANAS">
            <a:hlinkClick r:id="" action="ppaction://media"/>
            <a:extLst>
              <a:ext uri="{FF2B5EF4-FFF2-40B4-BE49-F238E27FC236}">
                <a16:creationId xmlns:a16="http://schemas.microsoft.com/office/drawing/2014/main" id="{81F8CAA4-D5BF-AE48-8499-7BE0EE2BE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28927" y="-1445404"/>
            <a:ext cx="812800" cy="8128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FDBBFBE-E4F9-4D41-8DA5-15F72774271A}"/>
              </a:ext>
            </a:extLst>
          </p:cNvPr>
          <p:cNvSpPr txBox="1"/>
          <p:nvPr/>
        </p:nvSpPr>
        <p:spPr>
          <a:xfrm>
            <a:off x="385011" y="-1913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5985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6DED97E-C5E9-E842-8D91-38E45F493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5F712C2-1357-554B-85DF-6500723DD4A6}"/>
              </a:ext>
            </a:extLst>
          </p:cNvPr>
          <p:cNvSpPr txBox="1"/>
          <p:nvPr/>
        </p:nvSpPr>
        <p:spPr>
          <a:xfrm>
            <a:off x="2577798" y="527718"/>
            <a:ext cx="7252467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La razón de ésta fiesta se centra en el nacimiento del niño Jesús hijo de María y José</a:t>
            </a:r>
            <a:endParaRPr lang="es-ES" sz="54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arker Felt Thin" panose="02000400000000000000" pitchFamily="2" charset="77"/>
              <a:cs typeface="Comic Sans M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B14FAC5-1DA4-BC40-ADF8-DF5A73D94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62" b="89858" l="4340" r="97288">
                        <a14:foregroundMark x1="38156" y1="31139" x2="55335" y2="31495"/>
                        <a14:foregroundMark x1="45750" y1="11566" x2="53345" y2="9964"/>
                        <a14:foregroundMark x1="53345" y1="9964" x2="58228" y2="6762"/>
                        <a14:foregroundMark x1="7595" y1="48754" x2="13201" y2="54093"/>
                        <a14:foregroundMark x1="13201" y1="54093" x2="7052" y2="67972"/>
                        <a14:foregroundMark x1="91682" y1="51068" x2="91682" y2="57473"/>
                        <a14:foregroundMark x1="94394" y1="50712" x2="97288" y2="53915"/>
                        <a14:foregroundMark x1="4340" y1="50712" x2="9584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2968" y="4934272"/>
            <a:ext cx="1942126" cy="19737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9BF6A0E-69D3-CC4E-8EFB-8477F15FF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00" b="92889" l="9182" r="91617">
                        <a14:foregroundMark x1="26148" y1="8556" x2="42315" y2="9333"/>
                        <a14:foregroundMark x1="9381" y1="23000" x2="9381" y2="26222"/>
                        <a14:foregroundMark x1="33333" y1="92444" x2="47106" y2="88889"/>
                        <a14:foregroundMark x1="47106" y1="88889" x2="49501" y2="86556"/>
                        <a14:foregroundMark x1="68463" y1="92889" x2="63473" y2="89333"/>
                        <a14:foregroundMark x1="91816" y1="81444" x2="91816" y2="77556"/>
                        <a14:foregroundMark x1="74850" y1="7000" x2="85429" y2="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9485" y="3303212"/>
            <a:ext cx="1978310" cy="35538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5E0B488-D8BA-2448-A19D-546EA5E418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23" b="92349" l="7536" r="92754">
                        <a14:foregroundMark x1="22899" y1="40214" x2="47826" y2="8897"/>
                        <a14:foregroundMark x1="47826" y1="8897" x2="47826" y2="8897"/>
                        <a14:foregroundMark x1="54783" y1="5338" x2="87016" y2="5854"/>
                        <a14:foregroundMark x1="71304" y1="2135" x2="58551" y2="2669"/>
                        <a14:foregroundMark x1="57971" y1="40569" x2="56812" y2="76690"/>
                        <a14:foregroundMark x1="40000" y1="45374" x2="40000" y2="88434"/>
                        <a14:foregroundMark x1="32464" y1="83808" x2="84058" y2="88790"/>
                        <a14:foregroundMark x1="83478" y1="70463" x2="42609" y2="70819"/>
                        <a14:foregroundMark x1="65507" y1="50000" x2="71304" y2="63701"/>
                        <a14:foregroundMark x1="79130" y1="37189" x2="73913" y2="57473"/>
                        <a14:foregroundMark x1="47246" y1="32028" x2="45217" y2="53559"/>
                        <a14:foregroundMark x1="33623" y1="68149" x2="32174" y2="83096"/>
                        <a14:foregroundMark x1="32174" y1="83096" x2="29855" y2="85409"/>
                        <a14:foregroundMark x1="21449" y1="86477" x2="57971" y2="90036"/>
                        <a14:foregroundMark x1="42609" y1="91993" x2="77681" y2="92349"/>
                        <a14:foregroundMark x1="54783" y1="77046" x2="93043" y2="82206"/>
                        <a14:foregroundMark x1="7536" y1="77046" x2="8696" y2="74021"/>
                        <a14:backgroundMark x1="86667" y1="6050" x2="91884" y2="85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9406" y="4290256"/>
            <a:ext cx="1537657" cy="246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1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D8FD46E-F621-C749-8375-A704A22B2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B67DC34-E095-A34E-9297-B3437B555968}"/>
              </a:ext>
            </a:extLst>
          </p:cNvPr>
          <p:cNvSpPr txBox="1"/>
          <p:nvPr/>
        </p:nvSpPr>
        <p:spPr>
          <a:xfrm>
            <a:off x="2577798" y="527718"/>
            <a:ext cx="7252467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cual nació en un pesebre hace más de 2000 años en la ciudad de Belén</a:t>
            </a:r>
            <a:endParaRPr lang="es-ES" sz="54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arker Felt Thin" panose="02000400000000000000" pitchFamily="2" charset="77"/>
              <a:cs typeface="Comic Sans M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6209E8-985E-E449-A598-BAA5DE900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2" b="91799" l="2128" r="96099">
                        <a14:foregroundMark x1="10284" y1="37037" x2="54610" y2="12169"/>
                        <a14:foregroundMark x1="54610" y1="12169" x2="54965" y2="12169"/>
                        <a14:foregroundMark x1="59220" y1="8730" x2="81206" y2="13492"/>
                        <a14:foregroundMark x1="81206" y1="13492" x2="85461" y2="16667"/>
                        <a14:foregroundMark x1="86348" y1="23810" x2="91489" y2="29365"/>
                        <a14:foregroundMark x1="91489" y1="29365" x2="91667" y2="29630"/>
                        <a14:foregroundMark x1="87589" y1="92328" x2="59043" y2="85450"/>
                        <a14:foregroundMark x1="5142" y1="32540" x2="7801" y2="39947"/>
                        <a14:foregroundMark x1="7801" y1="39947" x2="8156" y2="43386"/>
                        <a14:foregroundMark x1="2128" y1="38889" x2="6028" y2="38095"/>
                        <a14:foregroundMark x1="61525" y1="3439" x2="63830" y2="2116"/>
                        <a14:foregroundMark x1="91489" y1="13492" x2="90780" y2="13757"/>
                        <a14:foregroundMark x1="95213" y1="33069" x2="96099" y2="267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7798" y="2428882"/>
            <a:ext cx="6722755" cy="45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6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89B1C-20EE-2A43-BDF7-760FEE31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FB69D3-6127-F141-9EB8-65619B657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501982-5EF6-314C-A570-F09B26B72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4B1BAEE-7F9A-BB4A-BB88-AE852F18E6A2}"/>
              </a:ext>
            </a:extLst>
          </p:cNvPr>
          <p:cNvSpPr/>
          <p:nvPr/>
        </p:nvSpPr>
        <p:spPr>
          <a:xfrm>
            <a:off x="650149" y="513581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/>
                <a:solidFill>
                  <a:srgbClr val="FFFF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¿Qué es un pesebre o establo?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B5CFBE9-131A-764B-8EF3-6CB0918A4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2" b="91799" l="2128" r="96099">
                        <a14:foregroundMark x1="10284" y1="37037" x2="54610" y2="12169"/>
                        <a14:foregroundMark x1="54610" y1="12169" x2="54965" y2="12169"/>
                        <a14:foregroundMark x1="59220" y1="8730" x2="81206" y2="13492"/>
                        <a14:foregroundMark x1="81206" y1="13492" x2="85461" y2="16667"/>
                        <a14:foregroundMark x1="86348" y1="23810" x2="91489" y2="29365"/>
                        <a14:foregroundMark x1="91489" y1="29365" x2="91667" y2="29630"/>
                        <a14:foregroundMark x1="87589" y1="92328" x2="59043" y2="85450"/>
                        <a14:foregroundMark x1="5142" y1="32540" x2="7801" y2="39947"/>
                        <a14:foregroundMark x1="7801" y1="39947" x2="8156" y2="43386"/>
                        <a14:foregroundMark x1="2128" y1="38889" x2="6028" y2="38095"/>
                        <a14:foregroundMark x1="61525" y1="3439" x2="63830" y2="2116"/>
                        <a14:foregroundMark x1="91489" y1="13492" x2="90780" y2="13757"/>
                        <a14:foregroundMark x1="95213" y1="33069" x2="96099" y2="267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3024" y="951921"/>
            <a:ext cx="8045950" cy="539249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E57AD42-5F64-A340-AB54-3991043F41FD}"/>
              </a:ext>
            </a:extLst>
          </p:cNvPr>
          <p:cNvSpPr txBox="1"/>
          <p:nvPr/>
        </p:nvSpPr>
        <p:spPr>
          <a:xfrm>
            <a:off x="-250069" y="6438682"/>
            <a:ext cx="1215286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Un pesebre o establo es un lugar donde comen y duermen los animales.</a:t>
            </a:r>
            <a:endParaRPr lang="es-ES" sz="3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arker Felt Thin" panose="02000400000000000000" pitchFamily="2" charset="77"/>
              <a:cs typeface="Comic Sans M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3B66319-3B0C-6E4B-AAF8-32196E671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298" y="3910262"/>
            <a:ext cx="2141730" cy="17970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361A22-95D1-1646-98FD-966FB331BD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588" y="3877923"/>
            <a:ext cx="1536465" cy="1829384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1B9366D-AF32-9643-B8BE-E391E5F78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69" b="99825" l="4263" r="96448">
                        <a14:foregroundMark x1="4618" y1="32984" x2="17229" y2="31937"/>
                        <a14:foregroundMark x1="20426" y1="14660" x2="41918" y2="42583"/>
                        <a14:foregroundMark x1="14920" y1="22339" x2="42629" y2="9075"/>
                        <a14:foregroundMark x1="42629" y1="9075" x2="57371" y2="5585"/>
                        <a14:foregroundMark x1="12611" y1="16405" x2="26110" y2="29145"/>
                        <a14:foregroundMark x1="38188" y1="19372" x2="38188" y2="19372"/>
                        <a14:foregroundMark x1="40675" y1="2269" x2="40675" y2="18150"/>
                        <a14:foregroundMark x1="51510" y1="8028" x2="49911" y2="27051"/>
                        <a14:foregroundMark x1="49911" y1="27051" x2="48668" y2="30716"/>
                        <a14:foregroundMark x1="49734" y1="21640" x2="61634" y2="25829"/>
                        <a14:foregroundMark x1="56128" y1="13089" x2="73002" y2="20593"/>
                        <a14:foregroundMark x1="73002" y1="20593" x2="88632" y2="36300"/>
                        <a14:foregroundMark x1="78330" y1="17103" x2="80639" y2="56894"/>
                        <a14:foregroundMark x1="92362" y1="26876" x2="90941" y2="62129"/>
                        <a14:foregroundMark x1="90941" y1="62129" x2="90053" y2="64572"/>
                        <a14:foregroundMark x1="93250" y1="26353" x2="92362" y2="38918"/>
                        <a14:foregroundMark x1="93783" y1="38045" x2="98934" y2="43979"/>
                        <a14:foregroundMark x1="98934" y1="43979" x2="96448" y2="51134"/>
                        <a14:foregroundMark x1="96448" y1="51134" x2="94671" y2="52356"/>
                        <a14:foregroundMark x1="87389" y1="53403" x2="52398" y2="55148"/>
                        <a14:foregroundMark x1="44583" y1="68237" x2="59147" y2="68237"/>
                        <a14:foregroundMark x1="59147" y1="68237" x2="79041" y2="65969"/>
                        <a14:foregroundMark x1="28419" y1="68761" x2="36412" y2="68935"/>
                        <a14:foregroundMark x1="42274" y1="94764" x2="44583" y2="86911"/>
                        <a14:foregroundMark x1="44583" y1="86911" x2="48845" y2="81501"/>
                        <a14:foregroundMark x1="48845" y1="98429" x2="56661" y2="98604"/>
                        <a14:foregroundMark x1="56661" y1="98604" x2="62167" y2="97557"/>
                        <a14:foregroundMark x1="66252" y1="69459" x2="68028" y2="73473"/>
                        <a14:foregroundMark x1="73712" y1="98080" x2="80639" y2="99825"/>
                        <a14:foregroundMark x1="80639" y1="99825" x2="88810" y2="97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112" y="4191672"/>
            <a:ext cx="1355399" cy="137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A8D87BD-51C5-614E-A040-4D9D3BB3F825}"/>
              </a:ext>
            </a:extLst>
          </p:cNvPr>
          <p:cNvSpPr txBox="1"/>
          <p:nvPr/>
        </p:nvSpPr>
        <p:spPr>
          <a:xfrm>
            <a:off x="19566" y="6338511"/>
            <a:ext cx="1215286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Por lo general es un lugar muy sucio, ya que solo viven animales y esta rodeado de mucha paja.</a:t>
            </a:r>
            <a:endParaRPr lang="es-ES" sz="3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arker Felt Thin" panose="02000400000000000000" pitchFamily="2" charset="77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41720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C0098A7-0B49-1C4B-B701-F898344CA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FC0ECE3-6ECE-8244-AADD-2B9E0203DE85}"/>
              </a:ext>
            </a:extLst>
          </p:cNvPr>
          <p:cNvSpPr txBox="1"/>
          <p:nvPr/>
        </p:nvSpPr>
        <p:spPr>
          <a:xfrm>
            <a:off x="2625924" y="407402"/>
            <a:ext cx="7252467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nacimiento de Jesús fue anunciado por una hermosa y brillante estrella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7CC7E5A-3800-7B47-A458-A0F17849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053" y="6858000"/>
            <a:ext cx="1759382" cy="31732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4F08020-8459-D246-A3CE-79A696683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52" b="91799" l="2128" r="96099">
                        <a14:foregroundMark x1="10284" y1="37037" x2="54610" y2="12169"/>
                        <a14:foregroundMark x1="54610" y1="12169" x2="54965" y2="12169"/>
                        <a14:foregroundMark x1="59220" y1="8730" x2="81206" y2="13492"/>
                        <a14:foregroundMark x1="81206" y1="13492" x2="85461" y2="16667"/>
                        <a14:foregroundMark x1="86348" y1="23810" x2="91489" y2="29365"/>
                        <a14:foregroundMark x1="91489" y1="29365" x2="91667" y2="29630"/>
                        <a14:foregroundMark x1="87589" y1="92328" x2="59043" y2="85450"/>
                        <a14:foregroundMark x1="5142" y1="32540" x2="7801" y2="39947"/>
                        <a14:foregroundMark x1="7801" y1="39947" x2="8156" y2="43386"/>
                        <a14:foregroundMark x1="2128" y1="38889" x2="6028" y2="38095"/>
                        <a14:foregroundMark x1="61525" y1="3439" x2="63830" y2="2116"/>
                        <a14:foregroundMark x1="91489" y1="13492" x2="90780" y2="13757"/>
                        <a14:foregroundMark x1="95213" y1="33069" x2="96099" y2="267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6951" y="2651655"/>
            <a:ext cx="6493893" cy="43522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FC60956-FBA8-F742-81BA-C84616FFA9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000" b="92889" l="9182" r="91617">
                        <a14:foregroundMark x1="26148" y1="8556" x2="42315" y2="9333"/>
                        <a14:foregroundMark x1="9381" y1="23000" x2="9381" y2="26222"/>
                        <a14:foregroundMark x1="33333" y1="92444" x2="47106" y2="88889"/>
                        <a14:foregroundMark x1="47106" y1="88889" x2="49501" y2="86556"/>
                        <a14:foregroundMark x1="68463" y1="92889" x2="63473" y2="89333"/>
                        <a14:foregroundMark x1="91816" y1="81444" x2="91816" y2="77556"/>
                        <a14:foregroundMark x1="74850" y1="7000" x2="85429" y2="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0000" y="3719088"/>
            <a:ext cx="1736036" cy="311862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6168EC5-D39C-1043-A855-F968BD75FA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23" b="92349" l="7536" r="92754">
                        <a14:foregroundMark x1="22899" y1="40214" x2="47826" y2="8897"/>
                        <a14:foregroundMark x1="47826" y1="8897" x2="47826" y2="8897"/>
                        <a14:foregroundMark x1="54783" y1="5338" x2="87016" y2="5854"/>
                        <a14:foregroundMark x1="71304" y1="2135" x2="58551" y2="2669"/>
                        <a14:foregroundMark x1="57971" y1="40569" x2="56812" y2="76690"/>
                        <a14:foregroundMark x1="40000" y1="45374" x2="40000" y2="88434"/>
                        <a14:foregroundMark x1="32464" y1="83808" x2="84058" y2="88790"/>
                        <a14:foregroundMark x1="83478" y1="70463" x2="42609" y2="70819"/>
                        <a14:foregroundMark x1="65507" y1="50000" x2="71304" y2="63701"/>
                        <a14:foregroundMark x1="79130" y1="37189" x2="73913" y2="57473"/>
                        <a14:foregroundMark x1="47246" y1="32028" x2="45217" y2="53559"/>
                        <a14:foregroundMark x1="33623" y1="68149" x2="32174" y2="83096"/>
                        <a14:foregroundMark x1="32174" y1="83096" x2="29855" y2="85409"/>
                        <a14:foregroundMark x1="21449" y1="86477" x2="57971" y2="90036"/>
                        <a14:foregroundMark x1="42609" y1="91993" x2="77681" y2="92349"/>
                        <a14:foregroundMark x1="54783" y1="77046" x2="93043" y2="82206"/>
                        <a14:foregroundMark x1="7536" y1="77046" x2="8696" y2="74021"/>
                        <a14:backgroundMark x1="86667" y1="6050" x2="91884" y2="85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2579" y="4583725"/>
            <a:ext cx="1349348" cy="216172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725D47-B1BC-6546-A5D3-78C7376541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762" b="89858" l="4340" r="97288">
                        <a14:foregroundMark x1="38156" y1="31139" x2="55335" y2="31495"/>
                        <a14:foregroundMark x1="45750" y1="11566" x2="53345" y2="9964"/>
                        <a14:foregroundMark x1="53345" y1="9964" x2="58228" y2="6762"/>
                        <a14:foregroundMark x1="7595" y1="48754" x2="13201" y2="54093"/>
                        <a14:foregroundMark x1="13201" y1="54093" x2="7052" y2="67972"/>
                        <a14:foregroundMark x1="91682" y1="51068" x2="91682" y2="57473"/>
                        <a14:foregroundMark x1="94394" y1="50712" x2="97288" y2="53915"/>
                        <a14:foregroundMark x1="4340" y1="50712" x2="9584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8411" y="5125980"/>
            <a:ext cx="1704283" cy="1732020"/>
          </a:xfrm>
          <a:prstGeom prst="rect">
            <a:avLst/>
          </a:prstGeom>
        </p:spPr>
      </p:pic>
      <p:pic>
        <p:nvPicPr>
          <p:cNvPr id="7170" name="Picture 2" descr="Ángel dibujos animados Modelo 3D $29 - .obj .ma .max .fbx - Free3D">
            <a:extLst>
              <a:ext uri="{FF2B5EF4-FFF2-40B4-BE49-F238E27FC236}">
                <a16:creationId xmlns:a16="http://schemas.microsoft.com/office/drawing/2014/main" id="{1F8AB1DF-D860-2543-ACBA-AF2DDDBAC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778" b="92778" l="10000" r="90000">
                        <a14:foregroundMark x1="47444" y1="68889" x2="47444" y2="59333"/>
                        <a14:foregroundMark x1="52444" y1="91556" x2="52444" y2="82778"/>
                        <a14:foregroundMark x1="48889" y1="91778" x2="52889" y2="89111"/>
                        <a14:foregroundMark x1="52667" y1="92778" x2="52667" y2="89556"/>
                        <a14:foregroundMark x1="52667" y1="5333" x2="59778" y2="6222"/>
                        <a14:foregroundMark x1="56488" y1="11204" x2="55889" y2="12111"/>
                        <a14:foregroundMark x1="59149" y1="7174" x2="58528" y2="8115"/>
                        <a14:foregroundMark x1="59778" y1="6222" x2="59255" y2="7014"/>
                        <a14:foregroundMark x1="55889" y1="12111" x2="48667" y2="12778"/>
                        <a14:foregroundMark x1="48667" y1="12778" x2="44884" y2="10917"/>
                        <a14:foregroundMark x1="46491" y1="6377" x2="48889" y2="4778"/>
                        <a14:foregroundMark x1="48889" y1="4778" x2="53889" y2="6000"/>
                        <a14:backgroundMark x1="58000" y1="9778" x2="50667" y2="9222"/>
                        <a14:backgroundMark x1="50667" y1="9222" x2="43778" y2="6778"/>
                        <a14:backgroundMark x1="43778" y1="6778" x2="44667" y2="7778"/>
                        <a14:backgroundMark x1="42333" y1="8778" x2="45889" y2="9556"/>
                        <a14:backgroundMark x1="57667" y1="9778" x2="56000" y2="8778"/>
                        <a14:backgroundMark x1="58444" y1="9778" x2="56222" y2="8333"/>
                        <a14:backgroundMark x1="58444" y1="9333" x2="58667" y2="8556"/>
                        <a14:backgroundMark x1="58667" y1="8333" x2="57222" y2="8333"/>
                        <a14:backgroundMark x1="80556" y1="29889" x2="80556" y2="29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192" y="407402"/>
            <a:ext cx="3334289" cy="333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39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2 -0.11366 C 0.00443 -0.16806 0.00456 -0.22245 0.00378 -0.27685 C 0.00339 -0.30023 0.00208 -0.30509 -0.00013 -0.32431 C -0.00234 -0.34282 -0.00221 -0.34306 -0.00404 -0.36296 C -0.00794 -0.44977 -0.00469 -0.36435 -0.00703 -0.49444 C -0.00716 -0.50093 -0.00755 -0.50741 -0.00807 -0.51366 C -0.0095 -0.53611 -0.00872 -0.51088 -0.01003 -0.54005 C -0.01107 -0.56481 -0.01146 -0.59699 -0.01198 -0.62083 C -0.0125 -0.68981 -0.01393 -0.73403 -0.01198 -0.79792 C -0.01185 -0.80046 -0.01133 -0.80255 -0.01094 -0.80486 C -0.01068 -0.83657 -0.01055 -0.86806 -0.01003 -0.89977 C -0.0099 -0.90417 -0.00586 -0.91458 -0.00508 -0.91551 C -0.00404 -0.91667 -0.00299 -0.91759 -0.00208 -0.91898 C -0.00143 -0.92014 -0.00091 -0.92153 -0.00013 -0.92245 C 0.00104 -0.92407 0.00247 -0.92477 0.00378 -0.92593 C 0.00443 -0.92778 0.00495 -0.92963 0.00573 -0.93125 C 0.00664 -0.9331 0.00794 -0.93449 0.00872 -0.93657 C 0.00925 -0.93819 0.00938 -0.94005 0.00977 -0.9419 C 0.00938 -0.94815 0.00938 -0.95486 0.00872 -0.96111 C 0.00833 -0.96481 0.00742 -0.96806 0.00677 -0.97153 L 0.00573 -0.97685 C 0.00547 -0.9787 0.00534 -0.98056 0.00482 -0.98218 L 0.00287 -0.9875 C 0.00247 -0.98912 0.00195 -0.99097 0.00182 -0.99259 C 0.00104 -1.00208 0.00117 -1.01157 -0.00013 -1.02083 C -0.00052 -1.02292 -0.00143 -1.03056 -0.00208 -1.0331 C -0.00378 -1.03889 -0.00299 -1.03819 -0.00508 -1.03819 " pathEditMode="relative" ptsTypes="AAAAAAAAAAAAAAAAAAAAAAAAA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997B5CF-5F96-C842-9B02-EA15361C0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pic>
        <p:nvPicPr>
          <p:cNvPr id="5" name="MARIA Y JOSE.mp4" descr="MARIA Y JOSE.mp4">
            <a:hlinkClick r:id="" action="ppaction://media"/>
            <a:extLst>
              <a:ext uri="{FF2B5EF4-FFF2-40B4-BE49-F238E27FC236}">
                <a16:creationId xmlns:a16="http://schemas.microsoft.com/office/drawing/2014/main" id="{790D6301-0933-AD4E-8838-401C6042CD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162" y="721896"/>
            <a:ext cx="12067674" cy="6136104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D6F1C7E-B32E-6545-920A-43362DBDABD5}"/>
              </a:ext>
            </a:extLst>
          </p:cNvPr>
          <p:cNvSpPr txBox="1"/>
          <p:nvPr/>
        </p:nvSpPr>
        <p:spPr>
          <a:xfrm>
            <a:off x="2637956" y="-50007"/>
            <a:ext cx="72524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Así fue como sucedió… </a:t>
            </a:r>
          </a:p>
        </p:txBody>
      </p:sp>
    </p:spTree>
    <p:extLst>
      <p:ext uri="{BB962C8B-B14F-4D97-AF65-F5344CB8AC3E}">
        <p14:creationId xmlns:p14="http://schemas.microsoft.com/office/powerpoint/2010/main" val="107734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8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D492D98-F1AD-0442-A5FC-E055467A7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DB6D828-CB7B-8247-BC29-BE4E4F8A2ECA}"/>
              </a:ext>
            </a:extLst>
          </p:cNvPr>
          <p:cNvSpPr txBox="1"/>
          <p:nvPr/>
        </p:nvSpPr>
        <p:spPr>
          <a:xfrm>
            <a:off x="2637956" y="-50007"/>
            <a:ext cx="72524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Ahora responde…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C5E9B12-8623-6C4F-90E3-A379A58D9E0B}"/>
              </a:ext>
            </a:extLst>
          </p:cNvPr>
          <p:cNvSpPr/>
          <p:nvPr/>
        </p:nvSpPr>
        <p:spPr>
          <a:xfrm>
            <a:off x="912240" y="1416325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dirty="0">
                <a:ln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¿</a:t>
            </a:r>
            <a:r>
              <a:rPr lang="es-ES" sz="7200" b="1" dirty="0" err="1">
                <a:ln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Cúal</a:t>
            </a:r>
            <a:r>
              <a:rPr lang="es-ES" sz="7200" b="1" dirty="0">
                <a:ln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 era el nombre de la mamá de Jesús?</a:t>
            </a:r>
            <a:endParaRPr lang="es-ES" sz="7200" b="1" cap="none" spc="0" dirty="0">
              <a:ln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9224" name="Picture 8">
            <a:extLst>
              <a:ext uri="{FF2B5EF4-FFF2-40B4-BE49-F238E27FC236}">
                <a16:creationId xmlns:a16="http://schemas.microsoft.com/office/drawing/2014/main" id="{FBA3DF5A-E38A-0E40-B799-6C3FEAAFF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645" l="9929" r="89894">
                        <a14:foregroundMark x1="38298" y1="90430" x2="50177" y2="91183"/>
                        <a14:foregroundMark x1="50177" y1="91183" x2="62057" y2="90645"/>
                        <a14:foregroundMark x1="62057" y1="90645" x2="63652" y2="89677"/>
                        <a14:backgroundMark x1="17199" y1="50860" x2="14007" y2="30323"/>
                        <a14:backgroundMark x1="13652" y1="49032" x2="12057" y2="30000"/>
                        <a14:backgroundMark x1="13121" y1="47957" x2="13121" y2="35914"/>
                        <a14:backgroundMark x1="15248" y1="45269" x2="12766" y2="41398"/>
                        <a14:backgroundMark x1="13298" y1="43333" x2="14007" y2="37097"/>
                        <a14:backgroundMark x1="14007" y1="37097" x2="17199" y2="47312"/>
                        <a14:backgroundMark x1="14007" y1="33763" x2="15603" y2="27204"/>
                        <a14:backgroundMark x1="15603" y1="27634" x2="10461" y2="30108"/>
                        <a14:backgroundMark x1="12057" y1="33978" x2="14007" y2="38280"/>
                        <a14:backgroundMark x1="67199" y1="11398" x2="69149" y2="11935"/>
                        <a14:backgroundMark x1="79965" y1="19355" x2="82801" y2="21398"/>
                        <a14:backgroundMark x1="85284" y1="30753" x2="85638" y2="25699"/>
                        <a14:backgroundMark x1="83156" y1="46989" x2="84752" y2="409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6" y="1217541"/>
            <a:ext cx="2994025" cy="493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4CCA94E-CBDD-ED4A-9768-DCEB5DF438DD}"/>
              </a:ext>
            </a:extLst>
          </p:cNvPr>
          <p:cNvSpPr txBox="1"/>
          <p:nvPr/>
        </p:nvSpPr>
        <p:spPr>
          <a:xfrm>
            <a:off x="-1940054" y="5902871"/>
            <a:ext cx="72524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Noemí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27C3146-5B34-824A-997E-99C18396C3A8}"/>
              </a:ext>
            </a:extLst>
          </p:cNvPr>
          <p:cNvSpPr txBox="1"/>
          <p:nvPr/>
        </p:nvSpPr>
        <p:spPr>
          <a:xfrm>
            <a:off x="2355838" y="5902871"/>
            <a:ext cx="72524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María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85D56E-213C-DF4A-B78B-9FB9F6D060B6}"/>
              </a:ext>
            </a:extLst>
          </p:cNvPr>
          <p:cNvSpPr txBox="1"/>
          <p:nvPr/>
        </p:nvSpPr>
        <p:spPr>
          <a:xfrm>
            <a:off x="6742308" y="5943718"/>
            <a:ext cx="72524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Ruth</a:t>
            </a:r>
          </a:p>
        </p:txBody>
      </p:sp>
      <p:pic>
        <p:nvPicPr>
          <p:cNvPr id="1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CA042FAF-0B2C-8F4E-A534-5DA935A6417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37563" y="-2050473"/>
            <a:ext cx="1381663" cy="138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9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515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  <p:bldP spid="8" grpId="1"/>
      <p:bldP spid="9" grpId="0"/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96A4926-444E-E840-BE22-C51D07155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A4EF186-8C49-7447-ADB5-A814848D0443}"/>
              </a:ext>
            </a:extLst>
          </p:cNvPr>
          <p:cNvSpPr/>
          <p:nvPr/>
        </p:nvSpPr>
        <p:spPr>
          <a:xfrm>
            <a:off x="806222" y="1151281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dirty="0">
                <a:ln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¿Quién visito a María en su cuarto?</a:t>
            </a:r>
            <a:endParaRPr lang="es-ES" sz="7200" b="1" cap="none" spc="0" dirty="0">
              <a:ln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C02FBA21-E165-9944-AFCC-F270CE267BD7}"/>
              </a:ext>
            </a:extLst>
          </p:cNvPr>
          <p:cNvGrpSpPr/>
          <p:nvPr/>
        </p:nvGrpSpPr>
        <p:grpSpPr>
          <a:xfrm>
            <a:off x="-539884" y="1840481"/>
            <a:ext cx="7252467" cy="4647372"/>
            <a:chOff x="-376090" y="2060062"/>
            <a:chExt cx="7252467" cy="4647372"/>
          </a:xfrm>
        </p:grpSpPr>
        <p:pic>
          <p:nvPicPr>
            <p:cNvPr id="6" name="Picture 2" descr="Ángel dibujos animados Modelo 3D $29 - .obj .ma .max .fbx - Free3D">
              <a:extLst>
                <a:ext uri="{FF2B5EF4-FFF2-40B4-BE49-F238E27FC236}">
                  <a16:creationId xmlns:a16="http://schemas.microsoft.com/office/drawing/2014/main" id="{9E1E47D7-5C33-E044-A3A7-B372EB4B9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778" b="92778" l="10000" r="90000">
                          <a14:foregroundMark x1="47444" y1="68889" x2="47444" y2="59333"/>
                          <a14:foregroundMark x1="52444" y1="91556" x2="52444" y2="82778"/>
                          <a14:foregroundMark x1="48889" y1="91778" x2="52889" y2="89111"/>
                          <a14:foregroundMark x1="52667" y1="92778" x2="52667" y2="89556"/>
                          <a14:foregroundMark x1="52667" y1="5333" x2="59778" y2="6222"/>
                          <a14:foregroundMark x1="56488" y1="11204" x2="55889" y2="12111"/>
                          <a14:foregroundMark x1="59149" y1="7174" x2="58528" y2="8115"/>
                          <a14:foregroundMark x1="59778" y1="6222" x2="59255" y2="7014"/>
                          <a14:foregroundMark x1="55889" y1="12111" x2="48667" y2="12778"/>
                          <a14:foregroundMark x1="48667" y1="12778" x2="44884" y2="10917"/>
                          <a14:foregroundMark x1="46491" y1="6377" x2="48889" y2="4778"/>
                          <a14:foregroundMark x1="48889" y1="4778" x2="53889" y2="6000"/>
                          <a14:backgroundMark x1="58000" y1="9778" x2="50667" y2="9222"/>
                          <a14:backgroundMark x1="50667" y1="9222" x2="43778" y2="6778"/>
                          <a14:backgroundMark x1="43778" y1="6778" x2="44667" y2="7778"/>
                          <a14:backgroundMark x1="42333" y1="8778" x2="45889" y2="9556"/>
                          <a14:backgroundMark x1="57667" y1="9778" x2="56000" y2="8778"/>
                          <a14:backgroundMark x1="58444" y1="9778" x2="56222" y2="8333"/>
                          <a14:backgroundMark x1="58444" y1="9333" x2="58667" y2="8556"/>
                          <a14:backgroundMark x1="58667" y1="8333" x2="57222" y2="8333"/>
                          <a14:backgroundMark x1="80556" y1="29889" x2="80556" y2="29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2184" y="2060062"/>
              <a:ext cx="3915921" cy="3915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C9DA337-9CF9-AC4C-A48A-C06340DCA149}"/>
                </a:ext>
              </a:extLst>
            </p:cNvPr>
            <p:cNvSpPr txBox="1"/>
            <p:nvPr/>
          </p:nvSpPr>
          <p:spPr>
            <a:xfrm>
              <a:off x="-376090" y="5876437"/>
              <a:ext cx="72524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s-ES" sz="48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Marker Felt Thin" panose="02000400000000000000" pitchFamily="2" charset="77"/>
                  <a:cs typeface="Comic Sans MS"/>
                </a:rPr>
                <a:t>Ángel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5705254B-6AAD-AE4C-9D83-3DE181CDF883}"/>
              </a:ext>
            </a:extLst>
          </p:cNvPr>
          <p:cNvGrpSpPr/>
          <p:nvPr/>
        </p:nvGrpSpPr>
        <p:grpSpPr>
          <a:xfrm>
            <a:off x="5047109" y="2401244"/>
            <a:ext cx="7252467" cy="4210294"/>
            <a:chOff x="4826780" y="2597426"/>
            <a:chExt cx="7252467" cy="4210294"/>
          </a:xfrm>
        </p:grpSpPr>
        <p:pic>
          <p:nvPicPr>
            <p:cNvPr id="1026" name="Picture 2" descr="Dibujos animados de aves, aves, mamífero marino, animales png | PNGEgg">
              <a:extLst>
                <a:ext uri="{FF2B5EF4-FFF2-40B4-BE49-F238E27FC236}">
                  <a16:creationId xmlns:a16="http://schemas.microsoft.com/office/drawing/2014/main" id="{037301A6-839A-0445-87FA-187DDB6775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000" b="93000" l="8000" r="90778">
                          <a14:foregroundMark x1="8444" y1="27778" x2="8444" y2="42889"/>
                          <a14:foregroundMark x1="13000" y1="40000" x2="17000" y2="49889"/>
                          <a14:foregroundMark x1="15556" y1="39667" x2="19000" y2="58111"/>
                          <a14:foregroundMark x1="19000" y1="58111" x2="19000" y2="58111"/>
                          <a14:foregroundMark x1="21556" y1="7667" x2="21556" y2="16111"/>
                          <a14:foregroundMark x1="21556" y1="16111" x2="22667" y2="18778"/>
                          <a14:foregroundMark x1="44556" y1="57556" x2="44889" y2="65000"/>
                          <a14:foregroundMark x1="44889" y1="65000" x2="45667" y2="67000"/>
                          <a14:foregroundMark x1="14778" y1="95333" x2="21778" y2="93111"/>
                          <a14:foregroundMark x1="21778" y1="93111" x2="29556" y2="88000"/>
                          <a14:foregroundMark x1="29556" y1="88000" x2="36333" y2="78333"/>
                          <a14:foregroundMark x1="42000" y1="67556" x2="49667" y2="63556"/>
                          <a14:foregroundMark x1="48778" y1="70667" x2="55000" y2="64667"/>
                          <a14:foregroundMark x1="33778" y1="68667" x2="42556" y2="57556"/>
                          <a14:foregroundMark x1="25556" y1="32889" x2="31889" y2="36111"/>
                          <a14:foregroundMark x1="31889" y1="36111" x2="33778" y2="39111"/>
                          <a14:foregroundMark x1="30333" y1="25222" x2="31444" y2="39444"/>
                          <a14:foregroundMark x1="33778" y1="24444" x2="34889" y2="40000"/>
                          <a14:foregroundMark x1="60444" y1="7111" x2="66333" y2="25556"/>
                          <a14:foregroundMark x1="68889" y1="5444" x2="68889" y2="24667"/>
                          <a14:foregroundMark x1="76000" y1="4778" x2="76000" y2="17889"/>
                          <a14:foregroundMark x1="69222" y1="3111" x2="69222" y2="23000"/>
                          <a14:foregroundMark x1="89667" y1="76889" x2="88000" y2="68778"/>
                          <a14:foregroundMark x1="88000" y1="68778" x2="83556" y2="62000"/>
                          <a14:foregroundMark x1="83556" y1="62000" x2="82778" y2="61556"/>
                          <a14:foregroundMark x1="90778" y1="73778" x2="74000" y2="61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83" y="2597426"/>
              <a:ext cx="2937015" cy="2937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818FB4E4-30CD-3A4C-BCB0-8BE54C9EAE2E}"/>
                </a:ext>
              </a:extLst>
            </p:cNvPr>
            <p:cNvSpPr txBox="1"/>
            <p:nvPr/>
          </p:nvSpPr>
          <p:spPr>
            <a:xfrm>
              <a:off x="4826780" y="5976723"/>
              <a:ext cx="72524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s-ES" sz="48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Marker Felt Thin" panose="02000400000000000000" pitchFamily="2" charset="77"/>
                  <a:cs typeface="Comic Sans MS"/>
                </a:rPr>
                <a:t>Ave</a:t>
              </a:r>
            </a:p>
          </p:txBody>
        </p:sp>
      </p:grpSp>
      <p:pic>
        <p:nvPicPr>
          <p:cNvPr id="1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A93DA0C1-090C-3A44-B02F-0C573BB643F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37563" y="-2050473"/>
            <a:ext cx="1381663" cy="138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2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515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731D04A-0482-CA47-9D73-9F05F1C69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9455290-AA84-8F41-808C-E212F5F1D11F}"/>
              </a:ext>
            </a:extLst>
          </p:cNvPr>
          <p:cNvSpPr/>
          <p:nvPr/>
        </p:nvSpPr>
        <p:spPr>
          <a:xfrm>
            <a:off x="806222" y="1151281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dirty="0">
                <a:ln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¿Dónde nació Jesús?</a:t>
            </a:r>
            <a:endParaRPr lang="es-ES" sz="7200" b="1" cap="none" spc="0" dirty="0">
              <a:ln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0E3D7606-54DC-C74B-B41D-186D70C3F0FE}"/>
              </a:ext>
            </a:extLst>
          </p:cNvPr>
          <p:cNvGrpSpPr/>
          <p:nvPr/>
        </p:nvGrpSpPr>
        <p:grpSpPr>
          <a:xfrm>
            <a:off x="-440848" y="2491407"/>
            <a:ext cx="7252467" cy="4366593"/>
            <a:chOff x="-440848" y="2491407"/>
            <a:chExt cx="7252467" cy="4366593"/>
          </a:xfrm>
        </p:grpSpPr>
        <p:pic>
          <p:nvPicPr>
            <p:cNvPr id="2050" name="Picture 2" descr="casa animada - Buscar con Google | Casas animadas, Manualidades, Antigua  guatemala">
              <a:extLst>
                <a:ext uri="{FF2B5EF4-FFF2-40B4-BE49-F238E27FC236}">
                  <a16:creationId xmlns:a16="http://schemas.microsoft.com/office/drawing/2014/main" id="{E1063683-1E15-8B4F-95D0-1AF905E55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02" b="96569" l="7353" r="90686">
                          <a14:foregroundMark x1="40196" y1="83824" x2="40196" y2="59314"/>
                          <a14:foregroundMark x1="22059" y1="82353" x2="25980" y2="53922"/>
                          <a14:foregroundMark x1="38235" y1="94118" x2="44118" y2="96569"/>
                          <a14:foregroundMark x1="51471" y1="5392" x2="51961" y2="27451"/>
                          <a14:foregroundMark x1="7353" y1="75490" x2="13235" y2="77941"/>
                          <a14:foregroundMark x1="90686" y1="49510" x2="77941" y2="382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6582" y="2491407"/>
              <a:ext cx="3733801" cy="3733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99F9DC7F-BBAC-7A45-B829-D664D74D254E}"/>
                </a:ext>
              </a:extLst>
            </p:cNvPr>
            <p:cNvSpPr txBox="1"/>
            <p:nvPr/>
          </p:nvSpPr>
          <p:spPr>
            <a:xfrm>
              <a:off x="-440848" y="6027003"/>
              <a:ext cx="72524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s-ES" sz="48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Marker Felt Thin" panose="02000400000000000000" pitchFamily="2" charset="77"/>
                  <a:cs typeface="Comic Sans MS"/>
                </a:rPr>
                <a:t>Casa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0EFE178B-6B2C-0B48-9D17-7718F67472F1}"/>
              </a:ext>
            </a:extLst>
          </p:cNvPr>
          <p:cNvGrpSpPr/>
          <p:nvPr/>
        </p:nvGrpSpPr>
        <p:grpSpPr>
          <a:xfrm>
            <a:off x="4714726" y="2763297"/>
            <a:ext cx="7252467" cy="4156095"/>
            <a:chOff x="4714726" y="2763297"/>
            <a:chExt cx="7252467" cy="415609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976A8C0-F3E5-324B-B8E0-78A5037EA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852" b="91799" l="2128" r="96099">
                          <a14:foregroundMark x1="10284" y1="37037" x2="54610" y2="12169"/>
                          <a14:foregroundMark x1="54610" y1="12169" x2="54965" y2="12169"/>
                          <a14:foregroundMark x1="59220" y1="8730" x2="81206" y2="13492"/>
                          <a14:foregroundMark x1="81206" y1="13492" x2="85461" y2="16667"/>
                          <a14:foregroundMark x1="86348" y1="23810" x2="91489" y2="29365"/>
                          <a14:foregroundMark x1="91489" y1="29365" x2="91667" y2="29630"/>
                          <a14:foregroundMark x1="87589" y1="92328" x2="59043" y2="85450"/>
                          <a14:foregroundMark x1="5142" y1="32540" x2="7801" y2="39947"/>
                          <a14:foregroundMark x1="7801" y1="39947" x2="8156" y2="43386"/>
                          <a14:foregroundMark x1="2128" y1="38889" x2="6028" y2="38095"/>
                          <a14:foregroundMark x1="61525" y1="3439" x2="63830" y2="2116"/>
                          <a14:foregroundMark x1="91489" y1="13492" x2="90780" y2="13757"/>
                          <a14:foregroundMark x1="95213" y1="33069" x2="96099" y2="2672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81882" y="2763297"/>
              <a:ext cx="4869657" cy="3263706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F0DDE32B-A561-784E-9645-EC0400C58058}"/>
                </a:ext>
              </a:extLst>
            </p:cNvPr>
            <p:cNvSpPr txBox="1"/>
            <p:nvPr/>
          </p:nvSpPr>
          <p:spPr>
            <a:xfrm>
              <a:off x="4714726" y="6088395"/>
              <a:ext cx="72524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s-ES" sz="48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Marker Felt Thin" panose="02000400000000000000" pitchFamily="2" charset="77"/>
                  <a:cs typeface="Comic Sans MS"/>
                </a:rPr>
                <a:t>Pesebre</a:t>
              </a:r>
            </a:p>
          </p:txBody>
        </p:sp>
      </p:grpSp>
      <p:pic>
        <p:nvPicPr>
          <p:cNvPr id="1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E0A32C79-9D13-894C-985C-2101B918CFC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37563" y="-2050473"/>
            <a:ext cx="1381663" cy="138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7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515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y2mate.com - Jesús es Navidad - Canción infantil cristiana - Pequeños Héroes_v240P" descr="y2mate.com - Jesús es Navidad - Canción infantil cristiana - Pequeños Héroes_v240P">
            <a:hlinkClick r:id="" action="ppaction://media"/>
            <a:extLst>
              <a:ext uri="{FF2B5EF4-FFF2-40B4-BE49-F238E27FC236}">
                <a16:creationId xmlns:a16="http://schemas.microsoft.com/office/drawing/2014/main" id="{EE431829-9B09-E745-899E-8218C86EFE8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582.8442" end="6951.046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2792" y="317334"/>
            <a:ext cx="11046414" cy="622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4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8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5EAF9A-CB0C-1242-835D-C167A5C1D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4A15254-2985-FC48-AEC5-56F8D19ED9FE}"/>
              </a:ext>
            </a:extLst>
          </p:cNvPr>
          <p:cNvSpPr txBox="1"/>
          <p:nvPr/>
        </p:nvSpPr>
        <p:spPr>
          <a:xfrm>
            <a:off x="2469765" y="765210"/>
            <a:ext cx="7252467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Ha nacido el salvador.</a:t>
            </a:r>
          </a:p>
          <a:p>
            <a:pPr algn="ctr"/>
            <a:r>
              <a:rPr lang="es-ES" sz="48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Gloria a Dios en las alturas y paz en la tierra a los hombre.</a:t>
            </a:r>
          </a:p>
          <a:p>
            <a:pPr algn="ctr"/>
            <a:endParaRPr lang="es-ES" sz="48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arker Felt Thin" panose="02000400000000000000" pitchFamily="2" charset="77"/>
              <a:cs typeface="Comic Sans M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CA573E4-88F6-CF4D-A562-812BB39EA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62" b="89858" l="4340" r="97288">
                        <a14:foregroundMark x1="38156" y1="31139" x2="55335" y2="31495"/>
                        <a14:foregroundMark x1="45750" y1="11566" x2="53345" y2="9964"/>
                        <a14:foregroundMark x1="53345" y1="9964" x2="58228" y2="6762"/>
                        <a14:foregroundMark x1="7595" y1="48754" x2="13201" y2="54093"/>
                        <a14:foregroundMark x1="13201" y1="54093" x2="7052" y2="67972"/>
                        <a14:foregroundMark x1="91682" y1="51068" x2="91682" y2="57473"/>
                        <a14:foregroundMark x1="94394" y1="50712" x2="97288" y2="53915"/>
                        <a14:foregroundMark x1="4340" y1="50712" x2="9584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8889" y="4934272"/>
            <a:ext cx="1942126" cy="197373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4EE8DDF-D04D-F24A-85A4-5047EC452A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00" b="92889" l="9182" r="91617">
                        <a14:foregroundMark x1="26148" y1="8556" x2="42315" y2="9333"/>
                        <a14:foregroundMark x1="9381" y1="23000" x2="9381" y2="26222"/>
                        <a14:foregroundMark x1="33333" y1="92444" x2="47106" y2="88889"/>
                        <a14:foregroundMark x1="47106" y1="88889" x2="49501" y2="86556"/>
                        <a14:foregroundMark x1="68463" y1="92889" x2="63473" y2="89333"/>
                        <a14:foregroundMark x1="91816" y1="81444" x2="91816" y2="77556"/>
                        <a14:foregroundMark x1="74850" y1="7000" x2="85429" y2="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0537" y="3428999"/>
            <a:ext cx="1978310" cy="35538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45CB5D8-6863-DB4A-A8DE-FE8AB84D0C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23" b="92349" l="7536" r="92754">
                        <a14:foregroundMark x1="22899" y1="40214" x2="47826" y2="8897"/>
                        <a14:foregroundMark x1="47826" y1="8897" x2="47826" y2="8897"/>
                        <a14:foregroundMark x1="54783" y1="5338" x2="87016" y2="5854"/>
                        <a14:foregroundMark x1="71304" y1="2135" x2="58551" y2="2669"/>
                        <a14:foregroundMark x1="57971" y1="40569" x2="56812" y2="76690"/>
                        <a14:foregroundMark x1="40000" y1="45374" x2="40000" y2="88434"/>
                        <a14:foregroundMark x1="32464" y1="83808" x2="84058" y2="88790"/>
                        <a14:foregroundMark x1="83478" y1="70463" x2="42609" y2="70819"/>
                        <a14:foregroundMark x1="65507" y1="50000" x2="71304" y2="63701"/>
                        <a14:foregroundMark x1="79130" y1="37189" x2="73913" y2="57473"/>
                        <a14:foregroundMark x1="47246" y1="32028" x2="45217" y2="53559"/>
                        <a14:foregroundMark x1="33623" y1="68149" x2="32174" y2="83096"/>
                        <a14:foregroundMark x1="32174" y1="83096" x2="29855" y2="85409"/>
                        <a14:foregroundMark x1="21449" y1="86477" x2="57971" y2="90036"/>
                        <a14:foregroundMark x1="42609" y1="91993" x2="77681" y2="92349"/>
                        <a14:foregroundMark x1="54783" y1="77046" x2="93043" y2="82206"/>
                        <a14:foregroundMark x1="7536" y1="77046" x2="8696" y2="74021"/>
                        <a14:backgroundMark x1="86667" y1="6050" x2="91884" y2="85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3028" y="4138047"/>
            <a:ext cx="1729009" cy="276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1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9306B22-FD30-ED45-8DF0-C0A669EB7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577" y="-50007"/>
            <a:ext cx="12407153" cy="695801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3C4B23A-005C-4C46-9A14-ACADCEECA29F}"/>
              </a:ext>
            </a:extLst>
          </p:cNvPr>
          <p:cNvSpPr/>
          <p:nvPr/>
        </p:nvSpPr>
        <p:spPr>
          <a:xfrm>
            <a:off x="806221" y="653858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/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A </a:t>
            </a:r>
            <a:r>
              <a:rPr lang="es-ES" sz="7200" b="1" dirty="0">
                <a:ln/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trabajar</a:t>
            </a:r>
            <a:endParaRPr lang="es-ES" sz="7200" b="1" cap="none" spc="0" dirty="0">
              <a:ln/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E580A6-F1BC-8C40-AA1E-C926F79A6643}"/>
              </a:ext>
            </a:extLst>
          </p:cNvPr>
          <p:cNvSpPr txBox="1"/>
          <p:nvPr/>
        </p:nvSpPr>
        <p:spPr>
          <a:xfrm>
            <a:off x="2469765" y="1071174"/>
            <a:ext cx="72524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Recorta y arma tu pesebre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AFAB2B6-84E1-824F-8576-8C1BDF4A3F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109" b="1063"/>
          <a:stretch/>
        </p:blipFill>
        <p:spPr bwMode="auto">
          <a:xfrm rot="21327120">
            <a:off x="1332975" y="2264085"/>
            <a:ext cx="3574602" cy="4282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C9FF683-F209-2D4D-A311-2002F40C06B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/>
          <a:stretch/>
        </p:blipFill>
        <p:spPr bwMode="auto">
          <a:xfrm rot="408492">
            <a:off x="6907907" y="2118926"/>
            <a:ext cx="3274108" cy="43536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045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693A9A-C50E-0741-A19A-467E097C0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172C18D-FA91-834B-8B90-0BBC118BB180}"/>
              </a:ext>
            </a:extLst>
          </p:cNvPr>
          <p:cNvSpPr/>
          <p:nvPr/>
        </p:nvSpPr>
        <p:spPr>
          <a:xfrm>
            <a:off x="650150" y="802467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dirty="0">
                <a:ln/>
                <a:solidFill>
                  <a:srgbClr val="FFFF00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Cooper Black" panose="0208090404030B020404" pitchFamily="18" charset="77"/>
              </a:rPr>
              <a:t>Ahora vamos a cantar </a:t>
            </a:r>
            <a:endParaRPr lang="es-ES" sz="7200" b="1" cap="none" spc="0" dirty="0">
              <a:ln/>
              <a:solidFill>
                <a:srgbClr val="FFFF00"/>
              </a:solidFill>
              <a:effectLst>
                <a:glow rad="228600">
                  <a:srgbClr val="FF0000">
                    <a:alpha val="40000"/>
                  </a:srgb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6E3609A-697C-5C4C-91D1-7C6FD164D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8934" y="1119429"/>
            <a:ext cx="6861189" cy="43359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9FE626D-5681-2A46-9B4D-76FF6A1BA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4318000"/>
            <a:ext cx="7620000" cy="2540000"/>
          </a:xfrm>
          <a:prstGeom prst="rect">
            <a:avLst/>
          </a:prstGeom>
        </p:spPr>
      </p:pic>
      <p:pic>
        <p:nvPicPr>
          <p:cNvPr id="12" name="y2mate.com - JINGLE BELLS_ RINGTONE_ TONO PARA CELULAR_  ◄ mejores_ ringtones_  para navidad_" descr="y2mate.com - JINGLE BELLS_ RINGTONE_ TONO PARA CELULAR_  ◄ mejores_ ringtones_  para navidad_">
            <a:hlinkClick r:id="" action="ppaction://media"/>
            <a:extLst>
              <a:ext uri="{FF2B5EF4-FFF2-40B4-BE49-F238E27FC236}">
                <a16:creationId xmlns:a16="http://schemas.microsoft.com/office/drawing/2014/main" id="{39CE9D66-DF24-7845-BF75-F490FBED36D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075.2234" end="1062.413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3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9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BC122-964C-8A43-8F7C-484A9A69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A1B9AA-C585-0944-978C-693AE7D2F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y2mate.com - El Reno Rodolfo _ Canción popular navideña _ Villancico para niñas y niños_480p" descr="y2mate.com - El Reno Rodolfo _ Canción popular navideña _ Villancico para niñas y niños_480p">
            <a:hlinkClick r:id="" action="ppaction://media"/>
            <a:extLst>
              <a:ext uri="{FF2B5EF4-FFF2-40B4-BE49-F238E27FC236}">
                <a16:creationId xmlns:a16="http://schemas.microsoft.com/office/drawing/2014/main" id="{CD63EB2E-13CB-D449-8611-8E9623295F4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.9611" end="20507.562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2" y="4762"/>
            <a:ext cx="12193051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8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nes gif de arboles de navidad con movimiento">
            <a:extLst>
              <a:ext uri="{FF2B5EF4-FFF2-40B4-BE49-F238E27FC236}">
                <a16:creationId xmlns:a16="http://schemas.microsoft.com/office/drawing/2014/main" id="{7AAC3B7F-F088-3146-A8CE-6755FC329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96" y="0"/>
            <a:ext cx="7818783" cy="579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5C41361-8BBA-1F49-BC59-81FF2D26B32C}"/>
              </a:ext>
            </a:extLst>
          </p:cNvPr>
          <p:cNvSpPr/>
          <p:nvPr/>
        </p:nvSpPr>
        <p:spPr>
          <a:xfrm>
            <a:off x="845977" y="6352293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/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BUEN TRABAJO</a:t>
            </a:r>
          </a:p>
        </p:txBody>
      </p:sp>
      <p:pic>
        <p:nvPicPr>
          <p:cNvPr id="6150" name="Picture 6" descr="Imágenes de NAVIDAD Hermosas: Frases, Mensajes y Tarjetas Navideñas para  Felicitar | Letras feliz navidad, Feliz navidad png, Tarjetas feliz navidad">
            <a:extLst>
              <a:ext uri="{FF2B5EF4-FFF2-40B4-BE49-F238E27FC236}">
                <a16:creationId xmlns:a16="http://schemas.microsoft.com/office/drawing/2014/main" id="{4A66D796-C42D-074A-AC58-66DEC4273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9003">
            <a:off x="9005520" y="276086"/>
            <a:ext cx="2732157" cy="273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71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167</Words>
  <Application>Microsoft Macintosh PowerPoint</Application>
  <PresentationFormat>Panorámica</PresentationFormat>
  <Paragraphs>26</Paragraphs>
  <Slides>15</Slides>
  <Notes>1</Notes>
  <HiddenSlides>0</HiddenSlides>
  <MMClips>8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Cooper Black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36</cp:revision>
  <dcterms:created xsi:type="dcterms:W3CDTF">2020-12-13T02:23:58Z</dcterms:created>
  <dcterms:modified xsi:type="dcterms:W3CDTF">2020-12-16T19:44:32Z</dcterms:modified>
</cp:coreProperties>
</file>