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3" r:id="rId9"/>
    <p:sldId id="269" r:id="rId10"/>
    <p:sldId id="270" r:id="rId11"/>
    <p:sldId id="273" r:id="rId12"/>
    <p:sldId id="271" r:id="rId13"/>
    <p:sldId id="272" r:id="rId14"/>
    <p:sldId id="275" r:id="rId15"/>
    <p:sldId id="274" r:id="rId16"/>
    <p:sldId id="258" r:id="rId17"/>
    <p:sldId id="262" r:id="rId18"/>
    <p:sldId id="283" r:id="rId19"/>
    <p:sldId id="277" r:id="rId20"/>
    <p:sldId id="276" r:id="rId21"/>
    <p:sldId id="285" r:id="rId22"/>
    <p:sldId id="286" r:id="rId23"/>
    <p:sldId id="287" r:id="rId24"/>
    <p:sldId id="288" r:id="rId25"/>
    <p:sldId id="261" r:id="rId26"/>
    <p:sldId id="284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C23"/>
    <a:srgbClr val="8ECE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355"/>
    <p:restoredTop sz="92523"/>
  </p:normalViewPr>
  <p:slideViewPr>
    <p:cSldViewPr snapToGrid="0" snapToObjects="1">
      <p:cViewPr varScale="1">
        <p:scale>
          <a:sx n="65" d="100"/>
          <a:sy n="65" d="100"/>
        </p:scale>
        <p:origin x="23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D1A1E-ACAD-4440-A5B9-DEE0D3AF5890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35CB7-5733-C64A-96DA-E0518206EA6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009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41878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08874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0149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4229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1722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09304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2665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2563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6461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4654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72633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9240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2258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76931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08436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20922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774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AC8F23-38C2-6B48-A280-3337DF4CD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01746EE-C574-BA48-AAF9-DDF9A578C2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6F0A2A-8FD9-5E47-8B99-AEF72BBCB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2B7AA4-0C83-7943-AE60-2768FF32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36CE55-84ED-664F-9FFA-973B158A1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9480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C04C87-6598-2745-A3BC-FD8A2A761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5FDB004-6E2F-FB42-96A3-355F6DFDD4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91B1AB-EEF4-C942-98A8-63FA03C3E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5498F1-D2FE-CD4D-B008-50F7AB614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BC5BF0-795D-B045-B575-5B1B11E85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2582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A14FAF-F44F-8D4B-B8EB-2B5A06BB86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16B93F-8976-1747-BC42-9A86D43DC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45A300-EC7D-E345-91BC-679BDD7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B96782-347F-2D4C-8EB7-08DD5950D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B73D3-2268-0449-BE63-BA71C6842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608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CD6D75-7DF6-394C-A7F1-DD987D6E7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18B20E-F44D-1747-AEE2-F3F1F01DF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73AF17-B879-7740-BC7A-9E9EE4A3D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8A815E-7EF9-C24B-A738-31C2AFA6F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0211C19-78A0-5C40-8156-18171D75D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66997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F9E399-9E52-0E4B-A5CD-C323A8709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AD96B0-6BA0-254C-B436-1D6F7E8C1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71BFAB-08EC-C84F-8E7F-26390CEDD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883318-636E-8947-AF2C-5DC762479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625828-CE9D-444C-A219-CD337FD63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1818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28D352-245D-DB4D-8C7B-C24D968B6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139E2E-C799-C44B-800A-EBF78219A2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0BB6864-B05E-9B46-A06F-25CA2510C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EE7FD37-0D80-124D-88FC-F07C905E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B048A-11F3-2A4D-AC8C-4C3AA8B9B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FB263B-EC5A-1E4C-9CB5-56A1203BC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2592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13F3C5-CFE6-3343-B8E7-EA347C93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C660DB0-B74C-DB4C-B8F2-8DFBBA8FC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7AEF8C-3F16-3444-A2A9-013BB6B1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F201069-C18A-204A-8E31-830262CAE1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90D1CDC-77FD-4440-B00B-C094C4CD47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6E875F5-8179-3944-95DB-E02424D87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207D257-E500-3240-AD72-258BCCA05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096DB9D-A6BD-7C42-AE03-39773209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56598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A36CAF-952B-544F-8D71-4A2596B10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C6838C9-A88B-4E45-ADC0-4764CC37C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5323DC8-D4E3-B249-AFE1-5E0CBF25A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EA60A2A-709D-7C43-A83E-E66F8D47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4222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9E23A97-47B6-3046-80FC-E11D89008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029DADF-F9A6-AB40-A593-F822CE5B5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7F0C90B-14B2-9F4F-8354-E057A3BBE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51810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56B52-1EBE-734E-87D0-53F2A7EC1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DE4D19B-3BB6-EA46-BCC1-F164D5784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A22D42-13C9-A144-82DD-170C28617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1744501-9080-344E-BB7D-B1838FF43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C0D9E78-4FA2-0640-8341-BA028C815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FB7E3C5-602A-5742-A2E4-DC0CBA2F5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0043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F0537C-0C51-F047-9310-DEA8326C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1B6E6E-B91F-8B48-BB2C-AE04020911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6A64B6-D7C2-1C4A-979E-2335191489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67EAF9-642C-2145-8A5C-F83AF0A1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47C370-CB9B-924D-B2D6-4CE1C4AB1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5D197B9-750F-D647-8A84-B7B201C24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1959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11C7931-0F46-B64F-AA1D-DD2A2C228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39837E-AD2C-454B-BBB6-245F07BA7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428C4AE-82F6-8F47-935C-F6FCF7C432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65F2C-EB9F-A242-ACED-4F5682F28CE7}" type="datetimeFigureOut">
              <a:rPr lang="es-CL" smtClean="0"/>
              <a:t>03-12-20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EBC853-58D1-714F-BA97-372BC154C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8550C1-77FB-6B48-BCA0-E251CD27E0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F5B23-482A-5B43-9512-946CCE0F094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510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tiff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microsoft.com/office/2007/relationships/hdphoto" Target="../media/hdphoto8.wdp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33.png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51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7.png"/><Relationship Id="rId12" Type="http://schemas.openxmlformats.org/officeDocument/2006/relationships/image" Target="../media/image50.gif"/><Relationship Id="rId17" Type="http://schemas.openxmlformats.org/officeDocument/2006/relationships/image" Target="../media/image6.png"/><Relationship Id="rId2" Type="http://schemas.openxmlformats.org/officeDocument/2006/relationships/audio" Target="../media/media4.mp3"/><Relationship Id="rId16" Type="http://schemas.openxmlformats.org/officeDocument/2006/relationships/image" Target="../media/image54.gif"/><Relationship Id="rId1" Type="http://schemas.microsoft.com/office/2007/relationships/media" Target="../media/media4.mp3"/><Relationship Id="rId6" Type="http://schemas.openxmlformats.org/officeDocument/2006/relationships/image" Target="../media/image46.gif"/><Relationship Id="rId11" Type="http://schemas.openxmlformats.org/officeDocument/2006/relationships/image" Target="../media/image49.gif"/><Relationship Id="rId5" Type="http://schemas.openxmlformats.org/officeDocument/2006/relationships/image" Target="../media/image45.gif"/><Relationship Id="rId15" Type="http://schemas.openxmlformats.org/officeDocument/2006/relationships/image" Target="../media/image53.gif"/><Relationship Id="rId10" Type="http://schemas.microsoft.com/office/2007/relationships/hdphoto" Target="../media/hdphoto15.wdp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48.png"/><Relationship Id="rId14" Type="http://schemas.openxmlformats.org/officeDocument/2006/relationships/image" Target="../media/image5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6.gif"/><Relationship Id="rId5" Type="http://schemas.openxmlformats.org/officeDocument/2006/relationships/image" Target="../media/image55.tiff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3" Type="http://schemas.openxmlformats.org/officeDocument/2006/relationships/image" Target="../media/image7.tiff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microsoft.com/office/2007/relationships/hdphoto" Target="../media/hdphoto4.wdp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image" Target="../media/image12.png"/><Relationship Id="rId19" Type="http://schemas.openxmlformats.org/officeDocument/2006/relationships/image" Target="../media/image17.gif"/><Relationship Id="rId4" Type="http://schemas.openxmlformats.org/officeDocument/2006/relationships/image" Target="../media/image8.png"/><Relationship Id="rId9" Type="http://schemas.microsoft.com/office/2007/relationships/hdphoto" Target="../media/hdphoto3.wdp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6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0.png"/><Relationship Id="rId12" Type="http://schemas.microsoft.com/office/2007/relationships/hdphoto" Target="../media/hdphoto18.wdp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59.gif"/><Relationship Id="rId11" Type="http://schemas.openxmlformats.org/officeDocument/2006/relationships/image" Target="../media/image62.png"/><Relationship Id="rId5" Type="http://schemas.openxmlformats.org/officeDocument/2006/relationships/image" Target="../media/image58.tiff"/><Relationship Id="rId10" Type="http://schemas.microsoft.com/office/2007/relationships/hdphoto" Target="../media/hdphoto17.wdp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5.tiff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64.png"/><Relationship Id="rId5" Type="http://schemas.openxmlformats.org/officeDocument/2006/relationships/image" Target="../media/image58.tiff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6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8.tiff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67.tiff"/><Relationship Id="rId5" Type="http://schemas.openxmlformats.org/officeDocument/2006/relationships/image" Target="../media/image58.tiff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69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1.png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70.tiff"/><Relationship Id="rId5" Type="http://schemas.openxmlformats.org/officeDocument/2006/relationships/image" Target="../media/image58.tiff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6.gif"/><Relationship Id="rId5" Type="http://schemas.openxmlformats.org/officeDocument/2006/relationships/image" Target="../media/image55.tiff"/><Relationship Id="rId4" Type="http://schemas.openxmlformats.org/officeDocument/2006/relationships/notesSlide" Target="../notesSlides/notesSlid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5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4.gif"/><Relationship Id="rId5" Type="http://schemas.openxmlformats.org/officeDocument/2006/relationships/image" Target="../media/image58.tiff"/><Relationship Id="rId4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2.gif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1.gif"/><Relationship Id="rId5" Type="http://schemas.openxmlformats.org/officeDocument/2006/relationships/image" Target="../media/image80.tiff"/><Relationship Id="rId4" Type="http://schemas.openxmlformats.org/officeDocument/2006/relationships/notesSlide" Target="../notesSlides/notesSlide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tiff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FB24A0C-ABF6-7D4C-B29F-DA2D1E4E8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634340" y="-2699658"/>
            <a:ext cx="6923316" cy="1219200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24172A9-E395-6340-960C-C0BFFEE62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29" b="97582" l="1418" r="95213">
                        <a14:foregroundMark x1="49113" y1="1978" x2="49113" y2="15714"/>
                        <a14:foregroundMark x1="51950" y1="12857" x2="51950" y2="21429"/>
                        <a14:foregroundMark x1="52482" y1="1648" x2="52482" y2="10659"/>
                        <a14:foregroundMark x1="48404" y1="34835" x2="48404" y2="51319"/>
                        <a14:foregroundMark x1="51950" y1="36593" x2="51950" y2="47802"/>
                        <a14:foregroundMark x1="53723" y1="58571" x2="53723" y2="81648"/>
                        <a14:foregroundMark x1="50709" y1="57802" x2="50709" y2="63956"/>
                        <a14:foregroundMark x1="8865" y1="78352" x2="14184" y2="80879"/>
                        <a14:foregroundMark x1="23404" y1="94615" x2="40426" y2="94835"/>
                        <a14:foregroundMark x1="40426" y1="94835" x2="65957" y2="94286"/>
                        <a14:foregroundMark x1="12943" y1="95714" x2="17553" y2="97802"/>
                        <a14:foregroundMark x1="88652" y1="41868" x2="95213" y2="40549"/>
                        <a14:foregroundMark x1="1418" y1="79231" x2="1418" y2="79890"/>
                        <a14:backgroundMark x1="177" y1="78132" x2="177" y2="792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66852" y="2377440"/>
            <a:ext cx="2776962" cy="448056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73FADB1-FD19-E140-8D71-8087E67B71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707928" y="1443649"/>
            <a:ext cx="4636164" cy="6119736"/>
          </a:xfrm>
          <a:prstGeom prst="rect">
            <a:avLst/>
          </a:prstGeom>
        </p:spPr>
      </p:pic>
      <p:pic>
        <p:nvPicPr>
          <p:cNvPr id="1026" name="Picture 2" descr="INMEYKO — ¡Feliz Navidad!">
            <a:extLst>
              <a:ext uri="{FF2B5EF4-FFF2-40B4-BE49-F238E27FC236}">
                <a16:creationId xmlns:a16="http://schemas.microsoft.com/office/drawing/2014/main" id="{2BBA518A-1DD7-F64A-80CA-F9E12B71B4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0E5D1"/>
              </a:clrFrom>
              <a:clrTo>
                <a:srgbClr val="F0E5D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0" t="7546" r="6871" b="6685"/>
          <a:stretch/>
        </p:blipFill>
        <p:spPr bwMode="auto">
          <a:xfrm>
            <a:off x="6367509" y="2024747"/>
            <a:ext cx="4850698" cy="483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CDE9045F-D34B-2B45-B1DE-0DE2F4F77132}"/>
              </a:ext>
            </a:extLst>
          </p:cNvPr>
          <p:cNvSpPr/>
          <p:nvPr/>
        </p:nvSpPr>
        <p:spPr>
          <a:xfrm>
            <a:off x="539261" y="1777273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cap="none" spc="0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POR QUÉ CELEBRAMOS </a:t>
            </a:r>
          </a:p>
          <a:p>
            <a:pPr algn="ctr"/>
            <a:r>
              <a:rPr lang="es-ES" sz="7200" b="1" cap="none" spc="0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NAVIDAD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C025723-621B-A945-8A7E-CF97341F07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0352" y="2024747"/>
            <a:ext cx="5724825" cy="4833253"/>
          </a:xfrm>
          <a:prstGeom prst="rect">
            <a:avLst/>
          </a:prstGeom>
        </p:spPr>
      </p:pic>
      <p:pic>
        <p:nvPicPr>
          <p:cNvPr id="2" name="y2mate.com - NAVIDAD, NAVIDAD [KARAOKE] HD" descr="y2mate.com - NAVIDAD, NAVIDAD [KARAOKE] HD">
            <a:hlinkClick r:id="" action="ppaction://media"/>
            <a:extLst>
              <a:ext uri="{FF2B5EF4-FFF2-40B4-BE49-F238E27FC236}">
                <a16:creationId xmlns:a16="http://schemas.microsoft.com/office/drawing/2014/main" id="{0526A40F-DD7A-E04E-9FD6-410119CAA60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411.887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5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10AA314-CE12-0243-AE93-4C8CB7776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06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4222CB4-C5A0-8745-B481-62F9FAD3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B147E44-4DFB-7848-AFEE-A734ACB2C675}"/>
              </a:ext>
            </a:extLst>
          </p:cNvPr>
          <p:cNvSpPr txBox="1"/>
          <p:nvPr/>
        </p:nvSpPr>
        <p:spPr>
          <a:xfrm>
            <a:off x="4657917" y="219262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COMPARTIR LO QUE TENEMOS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9E30E8-790C-ED40-91DC-EBE37E4AA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17" y="0"/>
            <a:ext cx="2987483" cy="287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52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222D7484-7CA2-5748-98B5-BAEF7870D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2192001" cy="694373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5E4E426-C715-424E-8A83-F2DABD0E6F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9" b="90979" l="5556" r="94526">
                        <a14:foregroundMark x1="6781" y1="22477" x2="29330" y2="34557"/>
                        <a14:foregroundMark x1="36111" y1="22171" x2="36111" y2="22171"/>
                        <a14:foregroundMark x1="36111" y1="22171" x2="14461" y2="21865"/>
                        <a14:foregroundMark x1="5556" y1="19878" x2="6618" y2="56728"/>
                        <a14:foregroundMark x1="38235" y1="18654" x2="43791" y2="18960"/>
                        <a14:foregroundMark x1="43219" y1="27676" x2="43627" y2="76758"/>
                        <a14:foregroundMark x1="42892" y1="79358" x2="42892" y2="90979"/>
                        <a14:foregroundMark x1="39216" y1="89755" x2="15196" y2="88379"/>
                        <a14:foregroundMark x1="9069" y1="81193" x2="28758" y2="81651"/>
                        <a14:foregroundMark x1="11846" y1="72171" x2="21487" y2="73700"/>
                        <a14:foregroundMark x1="31944" y1="74465" x2="34559" y2="86086"/>
                        <a14:foregroundMark x1="58252" y1="20183" x2="86356" y2="21560"/>
                        <a14:foregroundMark x1="75899" y1="37462" x2="83170" y2="78899"/>
                        <a14:foregroundMark x1="59150" y1="86850" x2="81699" y2="80275"/>
                        <a14:foregroundMark x1="81699" y1="80275" x2="81944" y2="79969"/>
                        <a14:foregroundMark x1="64869" y1="81193" x2="64869" y2="40520"/>
                        <a14:foregroundMark x1="78676" y1="29358" x2="91422" y2="46024"/>
                        <a14:foregroundMark x1="94199" y1="21560" x2="94526" y2="57492"/>
                        <a14:foregroundMark x1="91013" y1="25076" x2="85294" y2="25382"/>
                        <a14:foregroundMark x1="85294" y1="25382" x2="80556" y2="22783"/>
                        <a14:foregroundMark x1="55801" y1="21254" x2="57190" y2="69878"/>
                        <a14:foregroundMark x1="57190" y1="67584" x2="56699" y2="90061"/>
                        <a14:foregroundMark x1="58578" y1="90979" x2="80719" y2="88073"/>
                        <a14:foregroundMark x1="80556" y1="88073" x2="90768" y2="87768"/>
                        <a14:foregroundMark x1="90768" y1="87768" x2="92239" y2="87768"/>
                        <a14:foregroundMark x1="93301" y1="87768" x2="93301" y2="57034"/>
                        <a14:foregroundMark x1="5556" y1="61927" x2="6454" y2="90673"/>
                        <a14:foregroundMark x1="6454" y1="90367" x2="6454" y2="90367"/>
                        <a14:foregroundMark x1="6454" y1="90367" x2="16748" y2="86086"/>
                        <a14:foregroundMark x1="22876" y1="48624" x2="29657" y2="70948"/>
                        <a14:foregroundMark x1="29657" y1="70948" x2="33824" y2="80581"/>
                        <a14:foregroundMark x1="37500" y1="61315" x2="30556" y2="44954"/>
                        <a14:foregroundMark x1="12908" y1="38226" x2="13644" y2="87462"/>
                        <a14:foregroundMark x1="9804" y1="61927" x2="20098" y2="62385"/>
                        <a14:foregroundMark x1="11356" y1="40826" x2="17402" y2="41131"/>
                        <a14:foregroundMark x1="19690" y1="60092" x2="32761" y2="64985"/>
                        <a14:foregroundMark x1="25654" y1="38226" x2="27696" y2="60703"/>
                        <a14:foregroundMark x1="22876" y1="67890" x2="29493" y2="75076"/>
                        <a14:foregroundMark x1="33660" y1="72477" x2="35784" y2="54740"/>
                        <a14:foregroundMark x1="35376" y1="39755" x2="35376" y2="55505"/>
                        <a14:foregroundMark x1="37500" y1="38838" x2="37500" y2="50306"/>
                        <a14:foregroundMark x1="91422" y1="21560" x2="91585" y2="50612"/>
                      </a14:backgroundRemoval>
                    </a14:imgEffect>
                  </a14:imgLayer>
                </a14:imgProps>
              </a:ext>
            </a:extLst>
          </a:blip>
          <a:srcRect r="53604"/>
          <a:stretch/>
        </p:blipFill>
        <p:spPr>
          <a:xfrm>
            <a:off x="425302" y="-563525"/>
            <a:ext cx="5351721" cy="612803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25E42C9-628B-7442-9836-572E6114D2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39" b="90979" l="5556" r="94526">
                        <a14:foregroundMark x1="6781" y1="22477" x2="29330" y2="34557"/>
                        <a14:foregroundMark x1="36111" y1="22171" x2="36111" y2="22171"/>
                        <a14:foregroundMark x1="36111" y1="22171" x2="14461" y2="21865"/>
                        <a14:foregroundMark x1="5556" y1="19878" x2="6618" y2="56728"/>
                        <a14:foregroundMark x1="38235" y1="18654" x2="43791" y2="18960"/>
                        <a14:foregroundMark x1="43219" y1="27676" x2="43627" y2="76758"/>
                        <a14:foregroundMark x1="42892" y1="79358" x2="42892" y2="90979"/>
                        <a14:foregroundMark x1="39216" y1="89755" x2="15196" y2="88379"/>
                        <a14:foregroundMark x1="9069" y1="81193" x2="28758" y2="81651"/>
                        <a14:foregroundMark x1="11846" y1="72171" x2="21487" y2="73700"/>
                        <a14:foregroundMark x1="31944" y1="74465" x2="34559" y2="86086"/>
                        <a14:foregroundMark x1="58252" y1="20183" x2="86356" y2="21560"/>
                        <a14:foregroundMark x1="75899" y1="37462" x2="83170" y2="78899"/>
                        <a14:foregroundMark x1="59150" y1="86850" x2="81699" y2="80275"/>
                        <a14:foregroundMark x1="81699" y1="80275" x2="81944" y2="79969"/>
                        <a14:foregroundMark x1="64869" y1="81193" x2="64869" y2="40520"/>
                        <a14:foregroundMark x1="78676" y1="29358" x2="91422" y2="46024"/>
                        <a14:foregroundMark x1="94199" y1="21560" x2="94526" y2="57492"/>
                        <a14:foregroundMark x1="91013" y1="25076" x2="85294" y2="25382"/>
                        <a14:foregroundMark x1="85294" y1="25382" x2="80556" y2="22783"/>
                        <a14:foregroundMark x1="55801" y1="21254" x2="57190" y2="69878"/>
                        <a14:foregroundMark x1="57190" y1="67584" x2="56699" y2="90061"/>
                        <a14:foregroundMark x1="58578" y1="90979" x2="80719" y2="88073"/>
                        <a14:foregroundMark x1="80556" y1="88073" x2="90768" y2="87768"/>
                        <a14:foregroundMark x1="90768" y1="87768" x2="92239" y2="87768"/>
                        <a14:foregroundMark x1="93301" y1="87768" x2="93301" y2="57034"/>
                        <a14:foregroundMark x1="5556" y1="61927" x2="6454" y2="90673"/>
                        <a14:foregroundMark x1="6454" y1="90367" x2="6454" y2="90367"/>
                        <a14:foregroundMark x1="6454" y1="90367" x2="16748" y2="86086"/>
                        <a14:foregroundMark x1="22876" y1="48624" x2="29657" y2="70948"/>
                        <a14:foregroundMark x1="29657" y1="70948" x2="33824" y2="80581"/>
                        <a14:foregroundMark x1="37500" y1="61315" x2="30556" y2="44954"/>
                        <a14:foregroundMark x1="12908" y1="38226" x2="13644" y2="87462"/>
                        <a14:foregroundMark x1="9804" y1="61927" x2="20098" y2="62385"/>
                        <a14:foregroundMark x1="11356" y1="40826" x2="17402" y2="41131"/>
                        <a14:foregroundMark x1="19690" y1="60092" x2="32761" y2="64985"/>
                        <a14:foregroundMark x1="25654" y1="38226" x2="27696" y2="60703"/>
                        <a14:foregroundMark x1="22876" y1="67890" x2="29493" y2="75076"/>
                        <a14:foregroundMark x1="33660" y1="72477" x2="35784" y2="54740"/>
                        <a14:foregroundMark x1="35376" y1="39755" x2="35376" y2="55505"/>
                        <a14:foregroundMark x1="37500" y1="38838" x2="37500" y2="50306"/>
                        <a14:foregroundMark x1="91422" y1="21560" x2="91585" y2="50612"/>
                      </a14:backgroundRemoval>
                    </a14:imgEffect>
                  </a14:imgLayer>
                </a14:imgProps>
              </a:ext>
            </a:extLst>
          </a:blip>
          <a:srcRect l="50000"/>
          <a:stretch/>
        </p:blipFill>
        <p:spPr>
          <a:xfrm>
            <a:off x="6096000" y="-563525"/>
            <a:ext cx="5734493" cy="6128036"/>
          </a:xfrm>
          <a:prstGeom prst="rect">
            <a:avLst/>
          </a:prstGeom>
        </p:spPr>
      </p:pic>
      <p:sp>
        <p:nvSpPr>
          <p:cNvPr id="11" name="Pentágono 10">
            <a:extLst>
              <a:ext uri="{FF2B5EF4-FFF2-40B4-BE49-F238E27FC236}">
                <a16:creationId xmlns:a16="http://schemas.microsoft.com/office/drawing/2014/main" id="{8A76FEB7-CED6-3542-B165-C2449AF256FC}"/>
              </a:ext>
            </a:extLst>
          </p:cNvPr>
          <p:cNvSpPr/>
          <p:nvPr/>
        </p:nvSpPr>
        <p:spPr>
          <a:xfrm>
            <a:off x="1314894" y="5328752"/>
            <a:ext cx="4040372" cy="1293489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PASAR TIEMPO EN FAMILIA</a:t>
            </a:r>
          </a:p>
        </p:txBody>
      </p:sp>
      <p:sp>
        <p:nvSpPr>
          <p:cNvPr id="12" name="Pentágono 11">
            <a:extLst>
              <a:ext uri="{FF2B5EF4-FFF2-40B4-BE49-F238E27FC236}">
                <a16:creationId xmlns:a16="http://schemas.microsoft.com/office/drawing/2014/main" id="{A23CBDC0-2BC0-284C-97D0-EE1F7F554C16}"/>
              </a:ext>
            </a:extLst>
          </p:cNvPr>
          <p:cNvSpPr/>
          <p:nvPr/>
        </p:nvSpPr>
        <p:spPr>
          <a:xfrm flipH="1">
            <a:off x="6944835" y="5319022"/>
            <a:ext cx="3604436" cy="1293489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TENER ESPÍRITU NAVIDEÑO</a:t>
            </a:r>
          </a:p>
        </p:txBody>
      </p:sp>
    </p:spTree>
    <p:extLst>
      <p:ext uri="{BB962C8B-B14F-4D97-AF65-F5344CB8AC3E}">
        <p14:creationId xmlns:p14="http://schemas.microsoft.com/office/powerpoint/2010/main" val="354580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4AD751F7-25CA-C747-99FF-DFCD59128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1615" cy="6858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4424E05-CEE8-9A4D-B0A4-6F6B39441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3" b="89884" l="4836" r="90155">
                        <a14:foregroundMark x1="10708" y1="10282" x2="34197" y2="10614"/>
                        <a14:foregroundMark x1="34197" y1="10614" x2="43005" y2="10448"/>
                        <a14:foregroundMark x1="43005" y1="10448" x2="47841" y2="8955"/>
                        <a14:foregroundMark x1="57168" y1="11111" x2="76511" y2="11443"/>
                        <a14:foregroundMark x1="87910" y1="8955" x2="87910" y2="40299"/>
                        <a14:foregroundMark x1="87910" y1="47098" x2="85320" y2="47098"/>
                        <a14:foregroundMark x1="83938" y1="28192" x2="87047" y2="37148"/>
                        <a14:foregroundMark x1="87047" y1="37148" x2="87910" y2="38143"/>
                        <a14:foregroundMark x1="76857" y1="14925" x2="30052" y2="15257"/>
                        <a14:foregroundMark x1="19689" y1="8624" x2="44732" y2="7463"/>
                        <a14:foregroundMark x1="44732" y1="7463" x2="44905" y2="7463"/>
                        <a14:foregroundMark x1="50432" y1="10614" x2="61831" y2="9619"/>
                        <a14:foregroundMark x1="61831" y1="9619" x2="69085" y2="9619"/>
                        <a14:foregroundMark x1="80138" y1="8292" x2="88601" y2="8624"/>
                        <a14:foregroundMark x1="78238" y1="10282" x2="84974" y2="18574"/>
                        <a14:foregroundMark x1="84974" y1="18574" x2="87219" y2="23549"/>
                        <a14:foregroundMark x1="87565" y1="43781" x2="87565" y2="74793"/>
                        <a14:foregroundMark x1="85665" y1="85904" x2="34888" y2="84577"/>
                        <a14:foregroundMark x1="13644" y1="85572" x2="12953" y2="44279"/>
                        <a14:foregroundMark x1="10708" y1="39138" x2="10708" y2="68823"/>
                        <a14:foregroundMark x1="5181" y1="59536" x2="11917" y2="55556"/>
                        <a14:foregroundMark x1="6563" y1="39138" x2="13644" y2="45605"/>
                        <a14:foregroundMark x1="7427" y1="43449" x2="7427" y2="52073"/>
                        <a14:foregroundMark x1="6563" y1="36650" x2="10708" y2="24876"/>
                        <a14:foregroundMark x1="12953" y1="39635" x2="11054" y2="25041"/>
                        <a14:foregroundMark x1="8808" y1="22554" x2="8808" y2="13267"/>
                        <a14:foregroundMark x1="4836" y1="19900" x2="12435" y2="14925"/>
                        <a14:foregroundMark x1="12435" y1="14925" x2="19516" y2="13599"/>
                        <a14:foregroundMark x1="19516" y1="13599" x2="19689" y2="13267"/>
                        <a14:foregroundMark x1="5527" y1="9287" x2="17444" y2="9619"/>
                        <a14:foregroundMark x1="7772" y1="62687" x2="10017" y2="84577"/>
                        <a14:foregroundMark x1="7081" y1="88060" x2="7081" y2="78109"/>
                        <a14:foregroundMark x1="4836" y1="88723" x2="22280" y2="86235"/>
                        <a14:foregroundMark x1="22280" y1="86235" x2="25216" y2="86235"/>
                        <a14:foregroundMark x1="17789" y1="82090" x2="35233" y2="84411"/>
                        <a14:foregroundMark x1="15199" y1="88723" x2="21762" y2="88060"/>
                        <a14:foregroundMark x1="29706" y1="87065" x2="40415" y2="87231"/>
                        <a14:foregroundMark x1="40415" y1="87231" x2="42314" y2="86567"/>
                        <a14:foregroundMark x1="38860" y1="83085" x2="62694" y2="82421"/>
                        <a14:foregroundMark x1="62694" y1="82421" x2="66494" y2="82421"/>
                        <a14:foregroundMark x1="43351" y1="88391" x2="51641" y2="86899"/>
                        <a14:foregroundMark x1="51641" y1="86899" x2="53368" y2="86899"/>
                        <a14:foregroundMark x1="57513" y1="88060" x2="68739" y2="88060"/>
                        <a14:foregroundMark x1="68739" y1="88060" x2="72021" y2="87065"/>
                        <a14:foregroundMark x1="70812" y1="82090" x2="80484" y2="82255"/>
                        <a14:foregroundMark x1="80484" y1="82255" x2="88428" y2="82090"/>
                        <a14:foregroundMark x1="88428" y1="82090" x2="89810" y2="82090"/>
                        <a14:foregroundMark x1="74611" y1="88391" x2="83592" y2="88391"/>
                        <a14:foregroundMark x1="83592" y1="88391" x2="88774" y2="88391"/>
                        <a14:foregroundMark x1="90155" y1="87396" x2="90155" y2="79934"/>
                        <a14:foregroundMark x1="90155" y1="79934" x2="90155" y2="79934"/>
                        <a14:foregroundMark x1="86528" y1="79104" x2="85665" y2="69154"/>
                        <a14:foregroundMark x1="84974" y1="67330" x2="84974" y2="59867"/>
                        <a14:foregroundMark x1="90155" y1="62687" x2="90155" y2="45605"/>
                        <a14:foregroundMark x1="84283" y1="57711" x2="84283" y2="44610"/>
                        <a14:foregroundMark x1="84283" y1="44279" x2="84283" y2="28192"/>
                        <a14:foregroundMark x1="84283" y1="28192" x2="84283" y2="28192"/>
                        <a14:foregroundMark x1="89119" y1="23217" x2="89465" y2="82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41563"/>
            <a:ext cx="6121147" cy="637487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F6005A2-A137-3A4C-87D1-4F1579D601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81" b="99830" l="9930" r="89720">
                        <a14:foregroundMark x1="44743" y1="12755" x2="47547" y2="6463"/>
                        <a14:foregroundMark x1="47547" y1="6463" x2="51752" y2="2721"/>
                        <a14:foregroundMark x1="58178" y1="70068" x2="66005" y2="70408"/>
                        <a14:foregroundMark x1="40654" y1="94898" x2="52570" y2="95238"/>
                        <a14:foregroundMark x1="36215" y1="97109" x2="55023" y2="97449"/>
                        <a14:foregroundMark x1="37500" y1="91837" x2="37500" y2="98299"/>
                        <a14:foregroundMark x1="55023" y1="91837" x2="56075" y2="99830"/>
                        <a14:foregroundMark x1="37033" y1="89286" x2="36916" y2="998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8545" y="295380"/>
            <a:ext cx="7213069" cy="4954772"/>
          </a:xfrm>
          <a:prstGeom prst="rect">
            <a:avLst/>
          </a:prstGeom>
        </p:spPr>
      </p:pic>
      <p:sp>
        <p:nvSpPr>
          <p:cNvPr id="5" name="Pentágono 4">
            <a:extLst>
              <a:ext uri="{FF2B5EF4-FFF2-40B4-BE49-F238E27FC236}">
                <a16:creationId xmlns:a16="http://schemas.microsoft.com/office/drawing/2014/main" id="{C96324CE-4668-A349-8F92-FD563C593EE4}"/>
              </a:ext>
            </a:extLst>
          </p:cNvPr>
          <p:cNvSpPr/>
          <p:nvPr/>
        </p:nvSpPr>
        <p:spPr>
          <a:xfrm>
            <a:off x="6681218" y="5428396"/>
            <a:ext cx="3827721" cy="88250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ESCRIBIRLE UNA CARTA A SANTA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2125DC8-7010-AD42-B074-1F5A09586C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06" b="99473" l="2000" r="97778">
                        <a14:foregroundMark x1="9111" y1="10721" x2="9111" y2="37083"/>
                        <a14:foregroundMark x1="55778" y1="6678" x2="55111" y2="14236"/>
                        <a14:foregroundMark x1="55111" y1="14236" x2="45333" y2="28998"/>
                        <a14:foregroundMark x1="45333" y1="28998" x2="45111" y2="29350"/>
                        <a14:foregroundMark x1="40222" y1="11951" x2="51111" y2="21968"/>
                        <a14:foregroundMark x1="55111" y1="19156" x2="62889" y2="24253"/>
                        <a14:foregroundMark x1="62889" y1="24253" x2="64444" y2="26362"/>
                        <a14:foregroundMark x1="66444" y1="30053" x2="72667" y2="24956"/>
                        <a14:foregroundMark x1="72667" y1="24956" x2="72667" y2="24780"/>
                        <a14:foregroundMark x1="21778" y1="86467" x2="37556" y2="86116"/>
                        <a14:foregroundMark x1="37556" y1="86116" x2="50222" y2="86116"/>
                        <a14:foregroundMark x1="50222" y1="86116" x2="56222" y2="85589"/>
                        <a14:foregroundMark x1="20889" y1="86995" x2="21333" y2="94552"/>
                        <a14:foregroundMark x1="54222" y1="69069" x2="74222" y2="80844"/>
                        <a14:foregroundMark x1="55111" y1="64675" x2="45556" y2="71002"/>
                        <a14:foregroundMark x1="91556" y1="46397" x2="91778" y2="58524"/>
                        <a14:foregroundMark x1="50667" y1="95431" x2="71778" y2="90510"/>
                        <a14:foregroundMark x1="73111" y1="88225" x2="80667" y2="82777"/>
                        <a14:foregroundMark x1="80667" y1="82777" x2="82000" y2="79262"/>
                        <a14:foregroundMark x1="62000" y1="96309" x2="71111" y2="92619"/>
                        <a14:foregroundMark x1="82444" y1="88928" x2="82444" y2="75571"/>
                        <a14:foregroundMark x1="84444" y1="79262" x2="84000" y2="65905"/>
                        <a14:foregroundMark x1="88667" y1="65729" x2="95556" y2="60808"/>
                        <a14:foregroundMark x1="95556" y1="60808" x2="97778" y2="57293"/>
                        <a14:foregroundMark x1="96222" y1="54833" x2="96222" y2="44640"/>
                        <a14:foregroundMark x1="95333" y1="43409" x2="85333" y2="40598"/>
                        <a14:foregroundMark x1="85333" y1="40598" x2="83556" y2="39543"/>
                        <a14:foregroundMark x1="84444" y1="38664" x2="73556" y2="39016"/>
                        <a14:foregroundMark x1="80889" y1="37434" x2="67556" y2="37786"/>
                        <a14:foregroundMark x1="72667" y1="23199" x2="72667" y2="15466"/>
                        <a14:foregroundMark x1="72667" y1="15466" x2="68889" y2="8260"/>
                        <a14:foregroundMark x1="68889" y1="8260" x2="68667" y2="8260"/>
                        <a14:foregroundMark x1="67111" y1="4569" x2="57333" y2="2109"/>
                        <a14:foregroundMark x1="2889" y1="11775" x2="15778" y2="9139"/>
                        <a14:foregroundMark x1="13778" y1="10545" x2="15111" y2="21265"/>
                        <a14:foregroundMark x1="16222" y1="24429" x2="25111" y2="24780"/>
                        <a14:foregroundMark x1="25111" y1="24780" x2="26444" y2="24429"/>
                        <a14:foregroundMark x1="22000" y1="22320" x2="22000" y2="13005"/>
                        <a14:foregroundMark x1="42000" y1="16696" x2="45556" y2="28822"/>
                        <a14:foregroundMark x1="73556" y1="43937" x2="79333" y2="57293"/>
                        <a14:foregroundMark x1="84444" y1="50088" x2="61111" y2="57645"/>
                        <a14:foregroundMark x1="61111" y1="57645" x2="60222" y2="58172"/>
                        <a14:foregroundMark x1="68000" y1="71880" x2="56889" y2="75923"/>
                        <a14:foregroundMark x1="56889" y1="75923" x2="49778" y2="81019"/>
                        <a14:foregroundMark x1="49778" y1="81019" x2="49556" y2="81722"/>
                        <a14:foregroundMark x1="60889" y1="80492" x2="50222" y2="80844"/>
                        <a14:foregroundMark x1="13778" y1="67487" x2="23556" y2="67838"/>
                        <a14:foregroundMark x1="25556" y1="67135" x2="30667" y2="81195"/>
                        <a14:foregroundMark x1="35111" y1="80316" x2="35111" y2="71002"/>
                        <a14:foregroundMark x1="35111" y1="65026" x2="35111" y2="58172"/>
                        <a14:foregroundMark x1="32667" y1="61336" x2="33111" y2="49912"/>
                        <a14:foregroundMark x1="35333" y1="48682" x2="35778" y2="39367"/>
                        <a14:foregroundMark x1="15333" y1="38137" x2="22889" y2="37434"/>
                        <a14:foregroundMark x1="5333" y1="42707" x2="14889" y2="41652"/>
                        <a14:foregroundMark x1="14889" y1="41652" x2="15778" y2="40773"/>
                        <a14:foregroundMark x1="4889" y1="39016" x2="4889" y2="32162"/>
                        <a14:foregroundMark x1="2000" y1="28998" x2="2444" y2="22320"/>
                        <a14:foregroundMark x1="24000" y1="8612" x2="30000" y2="8963"/>
                        <a14:foregroundMark x1="36667" y1="66257" x2="52667" y2="64675"/>
                        <a14:foregroundMark x1="50222" y1="40246" x2="56889" y2="54130"/>
                        <a14:foregroundMark x1="19778" y1="98243" x2="28889" y2="96309"/>
                        <a14:foregroundMark x1="28889" y1="96309" x2="29111" y2="95958"/>
                        <a14:foregroundMark x1="14667" y1="95079" x2="15333" y2="83304"/>
                        <a14:foregroundMark x1="30667" y1="88225" x2="31778" y2="95079"/>
                        <a14:foregroundMark x1="15333" y1="99121" x2="20444" y2="99473"/>
                        <a14:foregroundMark x1="24889" y1="99121" x2="33556" y2="96309"/>
                        <a14:foregroundMark x1="36667" y1="95958" x2="45556" y2="95782"/>
                        <a14:foregroundMark x1="58444" y1="86819" x2="70222" y2="71529"/>
                        <a14:foregroundMark x1="70222" y1="71529" x2="70222" y2="71529"/>
                        <a14:foregroundMark x1="72222" y1="92091" x2="76667" y2="89455"/>
                        <a14:foregroundMark x1="76667" y1="89279" x2="76667" y2="89279"/>
                        <a14:foregroundMark x1="15111" y1="70299" x2="16889" y2="82074"/>
                        <a14:foregroundMark x1="26000" y1="65729" x2="28000" y2="70299"/>
                        <a14:foregroundMark x1="22889" y1="65729" x2="15111" y2="65905"/>
                        <a14:foregroundMark x1="12667" y1="68190" x2="14667" y2="76274"/>
                        <a14:foregroundMark x1="43556" y1="58172" x2="57778" y2="61336"/>
                        <a14:foregroundMark x1="55333" y1="43409" x2="55111" y2="60105"/>
                        <a14:foregroundMark x1="50000" y1="52021" x2="56222" y2="60808"/>
                        <a14:foregroundMark x1="56222" y1="60808" x2="56889" y2="61336"/>
                        <a14:foregroundMark x1="44000" y1="18278" x2="44000" y2="36204"/>
                        <a14:foregroundMark x1="43333" y1="7381" x2="29111" y2="7733"/>
                        <a14:foregroundMark x1="42000" y1="5272" x2="56222" y2="3866"/>
                        <a14:foregroundMark x1="50222" y1="2109" x2="59333" y2="14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13244" y="117136"/>
            <a:ext cx="2619224" cy="331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2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D5D6666-498B-AC41-BD15-FC8705EAD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1285" y="-2661285"/>
            <a:ext cx="6869430" cy="12192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C00CE9-680F-F745-B53E-1E6E8A688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725" y="0"/>
            <a:ext cx="5875055" cy="3913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A46FB21-9389-BE48-8232-43AACAAC3E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074" y="2613172"/>
            <a:ext cx="6556744" cy="4244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entágono 4">
            <a:extLst>
              <a:ext uri="{FF2B5EF4-FFF2-40B4-BE49-F238E27FC236}">
                <a16:creationId xmlns:a16="http://schemas.microsoft.com/office/drawing/2014/main" id="{C01289DC-B45B-D54E-A173-2DCFC6D168F7}"/>
              </a:ext>
            </a:extLst>
          </p:cNvPr>
          <p:cNvSpPr/>
          <p:nvPr/>
        </p:nvSpPr>
        <p:spPr>
          <a:xfrm>
            <a:off x="6316948" y="865335"/>
            <a:ext cx="5400132" cy="1218646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DECORAR UN ESPACIO </a:t>
            </a:r>
          </a:p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DE LA CASA</a:t>
            </a:r>
          </a:p>
        </p:txBody>
      </p:sp>
      <p:sp>
        <p:nvSpPr>
          <p:cNvPr id="6" name="Pentágono 5">
            <a:extLst>
              <a:ext uri="{FF2B5EF4-FFF2-40B4-BE49-F238E27FC236}">
                <a16:creationId xmlns:a16="http://schemas.microsoft.com/office/drawing/2014/main" id="{BCBE40A0-CB82-0B48-88E3-4C295A006647}"/>
              </a:ext>
            </a:extLst>
          </p:cNvPr>
          <p:cNvSpPr/>
          <p:nvPr/>
        </p:nvSpPr>
        <p:spPr>
          <a:xfrm flipH="1">
            <a:off x="2345317" y="5685982"/>
            <a:ext cx="4210493" cy="88250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800" b="1" dirty="0">
                <a:solidFill>
                  <a:schemeClr val="tx1"/>
                </a:solidFill>
                <a:latin typeface="Comic Sans MS" panose="030F0902030302020204" pitchFamily="66" charset="0"/>
              </a:rPr>
              <a:t>COCINAR JUNTOS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83C1D2E-FC44-764D-9A7F-3440C124B9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69" b="93262" l="9752" r="89894">
                        <a14:foregroundMark x1="29433" y1="3546" x2="29787" y2="15780"/>
                        <a14:foregroundMark x1="42908" y1="93262" x2="50887" y2="8971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81689" y="2708776"/>
            <a:ext cx="4202741" cy="420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8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B1D27852-D144-9D47-8FB3-F04F73492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33373"/>
            <a:ext cx="12192001" cy="700791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31F2448-1702-454C-920E-E9CFB98FAC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186" y="469991"/>
            <a:ext cx="4609612" cy="615409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8CFA690-EB47-8F43-8D4C-69280DCAB3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048" y="1819938"/>
            <a:ext cx="4754822" cy="4804146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E7782B2-3207-4743-AAE1-08EE82BB98D5}"/>
              </a:ext>
            </a:extLst>
          </p:cNvPr>
          <p:cNvSpPr txBox="1"/>
          <p:nvPr/>
        </p:nvSpPr>
        <p:spPr>
          <a:xfrm>
            <a:off x="-93019" y="233916"/>
            <a:ext cx="867966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72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QUE PASEN UNA HERMOSA NAVIDAD</a:t>
            </a:r>
            <a:endParaRPr lang="es-ES" sz="96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2" name="y2mate.com - JINGLE BELLS_ RINGTONE_ TONO PARA CELULAR_  ◄ mejores_ ringtones_  para navidad_" descr="y2mate.com - JINGLE BELLS_ RINGTONE_ TONO PARA CELULAR_  ◄ mejores_ ringtones_  para navidad_">
            <a:hlinkClick r:id="" action="ppaction://media"/>
            <a:extLst>
              <a:ext uri="{FF2B5EF4-FFF2-40B4-BE49-F238E27FC236}">
                <a16:creationId xmlns:a16="http://schemas.microsoft.com/office/drawing/2014/main" id="{03AC1A75-2F64-D64A-9294-CBF99E2934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7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6E72C9-9133-AF4B-BE72-4EBCAD4AE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1285" y="-2661285"/>
            <a:ext cx="6869430" cy="12192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F2CB7C1-062D-DA4E-8D94-4558A8F46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850" y="1361186"/>
            <a:ext cx="6153150" cy="549681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CBF890B-5CFC-2F46-B499-BA17733992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50" y="2376012"/>
            <a:ext cx="3292889" cy="448198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AD4B8DF-0B5C-664A-88E2-D674FDB1EF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6350" y="2895406"/>
            <a:ext cx="2876550" cy="3962594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496DED7C-1824-F14F-920F-6BDA970C6C93}"/>
              </a:ext>
            </a:extLst>
          </p:cNvPr>
          <p:cNvSpPr/>
          <p:nvPr/>
        </p:nvSpPr>
        <p:spPr>
          <a:xfrm>
            <a:off x="650150" y="1164253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JUGAMOS A IMITAR 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44992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7589EC52-9B2B-6C45-93BA-7E12B13C3F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8050" y="602343"/>
            <a:ext cx="5182193" cy="578013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0493696-910E-1241-A28E-C862C71266E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82C7DA"/>
              </a:clrFrom>
              <a:clrTo>
                <a:srgbClr val="82C7D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221" y="0"/>
            <a:ext cx="9462921" cy="7097191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3810C940-3F9D-624B-A346-5684B88E2518}"/>
              </a:ext>
            </a:extLst>
          </p:cNvPr>
          <p:cNvGrpSpPr/>
          <p:nvPr/>
        </p:nvGrpSpPr>
        <p:grpSpPr>
          <a:xfrm>
            <a:off x="0" y="30843"/>
            <a:ext cx="12192000" cy="6858000"/>
            <a:chOff x="0" y="0"/>
            <a:chExt cx="12192000" cy="6858000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0742A591-1E61-A045-9662-7F1F38163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315" b="99907" l="556" r="32778">
                          <a14:foregroundMark x1="24630" y1="2407" x2="5648" y2="14815"/>
                          <a14:foregroundMark x1="5648" y1="14815" x2="4630" y2="16481"/>
                          <a14:foregroundMark x1="6389" y1="10556" x2="5926" y2="37593"/>
                          <a14:foregroundMark x1="3796" y1="5741" x2="1019" y2="31852"/>
                          <a14:foregroundMark x1="28426" y1="3796" x2="23426" y2="25093"/>
                          <a14:foregroundMark x1="23426" y1="25093" x2="21111" y2="29259"/>
                          <a14:foregroundMark x1="16667" y1="15926" x2="13519" y2="37407"/>
                          <a14:foregroundMark x1="32870" y1="22037" x2="32870" y2="38796"/>
                          <a14:foregroundMark x1="7778" y1="37593" x2="648" y2="72037"/>
                          <a14:foregroundMark x1="21852" y1="76204" x2="8426" y2="95278"/>
                          <a14:foregroundMark x1="8426" y1="95278" x2="4537" y2="99074"/>
                          <a14:foregroundMark x1="26481" y1="27870" x2="24167" y2="35278"/>
                          <a14:foregroundMark x1="24167" y1="35278" x2="24074" y2="35370"/>
                          <a14:foregroundMark x1="21111" y1="13704" x2="14167" y2="24907"/>
                          <a14:foregroundMark x1="15556" y1="20741" x2="11296" y2="26481"/>
                          <a14:foregroundMark x1="11296" y1="26481" x2="10185" y2="27037"/>
                          <a14:foregroundMark x1="2963" y1="45000" x2="2963" y2="58148"/>
                          <a14:foregroundMark x1="12963" y1="41019" x2="8148" y2="54537"/>
                          <a14:foregroundMark x1="12315" y1="45370" x2="20648" y2="35185"/>
                          <a14:foregroundMark x1="22870" y1="36389" x2="16389" y2="42037"/>
                          <a14:foregroundMark x1="16389" y1="42037" x2="11574" y2="43796"/>
                          <a14:foregroundMark x1="15926" y1="42037" x2="13981" y2="50000"/>
                          <a14:foregroundMark x1="13981" y1="50000" x2="9907" y2="55556"/>
                          <a14:foregroundMark x1="21296" y1="60648" x2="15833" y2="70278"/>
                          <a14:foregroundMark x1="15833" y1="70278" x2="8148" y2="77037"/>
                          <a14:foregroundMark x1="26111" y1="89722" x2="25093" y2="97593"/>
                          <a14:foregroundMark x1="25093" y1="97593" x2="24722" y2="98148"/>
                          <a14:foregroundMark x1="23704" y1="97685" x2="23704" y2="99907"/>
                        </a14:backgroundRemoval>
                      </a14:imgEffect>
                    </a14:imgLayer>
                  </a14:imgProps>
                </a:ext>
              </a:extLst>
            </a:blip>
            <a:srcRect l="-1" r="64503"/>
            <a:stretch/>
          </p:blipFill>
          <p:spPr>
            <a:xfrm>
              <a:off x="0" y="0"/>
              <a:ext cx="2434442" cy="6858000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9BC9CDF-6C49-4F4E-9F11-C4E2739A34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3" b="99630" l="63889" r="99907">
                          <a14:foregroundMark x1="77963" y1="3611" x2="94815" y2="14815"/>
                          <a14:foregroundMark x1="94815" y1="14815" x2="99537" y2="20278"/>
                          <a14:foregroundMark x1="99537" y1="20278" x2="99537" y2="20278"/>
                          <a14:foregroundMark x1="79815" y1="6389" x2="91296" y2="25093"/>
                          <a14:foregroundMark x1="74074" y1="185" x2="92315" y2="1574"/>
                          <a14:foregroundMark x1="96296" y1="59907" x2="99537" y2="59537"/>
                          <a14:foregroundMark x1="63889" y1="66111" x2="66667" y2="66296"/>
                          <a14:foregroundMark x1="75648" y1="91944" x2="92870" y2="94259"/>
                          <a14:foregroundMark x1="92870" y1="94259" x2="94167" y2="94907"/>
                          <a14:foregroundMark x1="82222" y1="85556" x2="85556" y2="91296"/>
                          <a14:foregroundMark x1="84352" y1="99907" x2="91759" y2="99907"/>
                          <a14:foregroundMark x1="91759" y1="99907" x2="98796" y2="99259"/>
                          <a14:foregroundMark x1="98796" y1="99259" x2="98889" y2="99259"/>
                          <a14:foregroundMark x1="97130" y1="30833" x2="97130" y2="37963"/>
                          <a14:foregroundMark x1="97130" y1="37963" x2="97130" y2="37963"/>
                          <a14:foregroundMark x1="98148" y1="30648" x2="99907" y2="36204"/>
                          <a14:foregroundMark x1="92500" y1="55926" x2="88796" y2="69444"/>
                          <a14:foregroundMark x1="85000" y1="55370" x2="83148" y2="65648"/>
                          <a14:foregroundMark x1="93704" y1="58889" x2="99259" y2="68056"/>
                          <a14:foregroundMark x1="75833" y1="69074" x2="80833" y2="69259"/>
                          <a14:foregroundMark x1="85926" y1="78426" x2="86019" y2="83981"/>
                          <a14:foregroundMark x1="78611" y1="96111" x2="77963" y2="99722"/>
                          <a14:foregroundMark x1="69444" y1="39167" x2="76204" y2="42407"/>
                          <a14:foregroundMark x1="76204" y1="42407" x2="76574" y2="42407"/>
                          <a14:foregroundMark x1="93519" y1="1759" x2="99907" y2="1574"/>
                        </a14:backgroundRemoval>
                      </a14:imgEffect>
                    </a14:imgLayer>
                  </a14:imgProps>
                </a:ext>
              </a:extLst>
            </a:blip>
            <a:srcRect l="61621"/>
            <a:stretch/>
          </p:blipFill>
          <p:spPr>
            <a:xfrm>
              <a:off x="9559961" y="0"/>
              <a:ext cx="2632039" cy="6858000"/>
            </a:xfrm>
            <a:prstGeom prst="rect">
              <a:avLst/>
            </a:prstGeom>
          </p:spPr>
        </p:pic>
      </p:grpSp>
      <p:pic>
        <p:nvPicPr>
          <p:cNvPr id="17" name="Imagen 16">
            <a:extLst>
              <a:ext uri="{FF2B5EF4-FFF2-40B4-BE49-F238E27FC236}">
                <a16:creationId xmlns:a16="http://schemas.microsoft.com/office/drawing/2014/main" id="{EFAB0DF6-1937-334F-A291-EFB148A2E2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33700" y="297543"/>
            <a:ext cx="6324600" cy="6324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46B714D-B4D0-AA47-882C-150AF78A0E7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75484" y="543076"/>
            <a:ext cx="5657850" cy="609306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9CDFCEC-A879-564A-8005-505678D1B1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12793" y="-82945"/>
            <a:ext cx="5145453" cy="633860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2B41FB2-D838-1841-B4C7-CEFDBC758228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0803" y="550333"/>
            <a:ext cx="9452097" cy="515318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A943CE7-9F25-7847-841E-5285A7FC16B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3621" y="-198959"/>
            <a:ext cx="6858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5BB0C4C8-1786-A44F-A32E-404BED13B39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81191" y="607332"/>
            <a:ext cx="6324600" cy="5867400"/>
          </a:xfrm>
          <a:prstGeom prst="rect">
            <a:avLst/>
          </a:prstGeom>
        </p:spPr>
      </p:pic>
      <p:pic>
        <p:nvPicPr>
          <p:cNvPr id="6" name="y2mate.com - el baile de santa claus - grupo exterminador" descr="y2mate.com - el baile de santa claus - grupo exterminador">
            <a:hlinkClick r:id="" action="ppaction://media"/>
            <a:extLst>
              <a:ext uri="{FF2B5EF4-FFF2-40B4-BE49-F238E27FC236}">
                <a16:creationId xmlns:a16="http://schemas.microsoft.com/office/drawing/2014/main" id="{3DFDD4F1-752C-3240-879F-5C188DE80F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146352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8693A9A-C50E-0741-A19A-467E097C0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8790511-1241-E64B-A72D-EC042172938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62" t="8052" r="35146" b="19746"/>
          <a:stretch/>
        </p:blipFill>
        <p:spPr>
          <a:xfrm>
            <a:off x="4195482" y="617701"/>
            <a:ext cx="4366185" cy="645858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7172C18D-FA91-834B-8B90-0BBC118BB180}"/>
              </a:ext>
            </a:extLst>
          </p:cNvPr>
          <p:cNvSpPr/>
          <p:nvPr/>
        </p:nvSpPr>
        <p:spPr>
          <a:xfrm>
            <a:off x="408103" y="81462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ESCUCHAMOS UN CUENTO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10" name="y2mate.com - JINGLE BELLS_ RINGTONE_ TONO PARA CELULAR_  ◄ mejores_ ringtones_  para navidad_" descr="y2mate.com - JINGLE BELLS_ RINGTONE_ TONO PARA CELULAR_  ◄ mejores_ ringtones_  para navidad_">
            <a:hlinkClick r:id="" action="ppaction://media"/>
            <a:extLst>
              <a:ext uri="{FF2B5EF4-FFF2-40B4-BE49-F238E27FC236}">
                <a16:creationId xmlns:a16="http://schemas.microsoft.com/office/drawing/2014/main" id="{348A061C-E7F3-9043-9A83-E85149EBF5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075.2234" end="1062.413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4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ODOLFO" descr="RODOLFO">
            <a:hlinkClick r:id="" action="ppaction://media"/>
            <a:extLst>
              <a:ext uri="{FF2B5EF4-FFF2-40B4-BE49-F238E27FC236}">
                <a16:creationId xmlns:a16="http://schemas.microsoft.com/office/drawing/2014/main" id="{B6021791-921A-C74B-8FE6-1CC4EC2874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25" y="4762"/>
            <a:ext cx="12164496" cy="685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1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C6EAA06-7E92-3848-9E64-BA877A67D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577" y="-50007"/>
            <a:ext cx="12407153" cy="695801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5908789-6186-044A-8DA9-FD89552B3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805557" y="2869444"/>
            <a:ext cx="2483222" cy="2956636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7E8DCA48-53CF-664A-AFB0-E5B518AD4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4705" y="3193556"/>
            <a:ext cx="2946862" cy="247260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E9A9820F-A788-A54F-B9BE-CF1FF3A43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2" b="91799" l="2128" r="96099">
                        <a14:foregroundMark x1="10284" y1="37037" x2="54610" y2="12169"/>
                        <a14:foregroundMark x1="54610" y1="12169" x2="54965" y2="12169"/>
                        <a14:foregroundMark x1="59220" y1="8730" x2="81206" y2="13492"/>
                        <a14:foregroundMark x1="81206" y1="13492" x2="85461" y2="16667"/>
                        <a14:foregroundMark x1="86348" y1="23810" x2="91489" y2="29365"/>
                        <a14:foregroundMark x1="91489" y1="29365" x2="91667" y2="29630"/>
                        <a14:foregroundMark x1="87589" y1="92328" x2="59043" y2="85450"/>
                        <a14:foregroundMark x1="5142" y1="32540" x2="7801" y2="39947"/>
                        <a14:foregroundMark x1="7801" y1="39947" x2="8156" y2="43386"/>
                        <a14:foregroundMark x1="2128" y1="38889" x2="6028" y2="38095"/>
                        <a14:foregroundMark x1="61525" y1="3439" x2="63830" y2="2116"/>
                        <a14:foregroundMark x1="91489" y1="13492" x2="90780" y2="13757"/>
                        <a14:foregroundMark x1="95213" y1="33069" x2="96099" y2="267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857" y="108182"/>
            <a:ext cx="10385091" cy="696022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8DB1989A-41C9-EA44-8EFF-4450A7699D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762" b="89858" l="4340" r="97288">
                        <a14:foregroundMark x1="38156" y1="31139" x2="55335" y2="31495"/>
                        <a14:foregroundMark x1="45750" y1="11566" x2="53345" y2="9964"/>
                        <a14:foregroundMark x1="53345" y1="9964" x2="58228" y2="6762"/>
                        <a14:foregroundMark x1="7595" y1="48754" x2="13201" y2="54093"/>
                        <a14:foregroundMark x1="13201" y1="54093" x2="7052" y2="67972"/>
                        <a14:foregroundMark x1="91682" y1="51068" x2="91682" y2="57473"/>
                        <a14:foregroundMark x1="94394" y1="50712" x2="97288" y2="53915"/>
                        <a14:foregroundMark x1="4340" y1="50712" x2="958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0267" y="3428999"/>
            <a:ext cx="3552922" cy="361074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2632F0F-0C33-6C4A-9B76-4F338CD0E4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23" b="92349" l="7536" r="92754">
                        <a14:foregroundMark x1="22899" y1="40214" x2="47826" y2="8897"/>
                        <a14:foregroundMark x1="47826" y1="8897" x2="47826" y2="8897"/>
                        <a14:foregroundMark x1="54783" y1="5338" x2="87016" y2="5854"/>
                        <a14:foregroundMark x1="71304" y1="2135" x2="58551" y2="2669"/>
                        <a14:foregroundMark x1="57971" y1="40569" x2="56812" y2="76690"/>
                        <a14:foregroundMark x1="40000" y1="45374" x2="40000" y2="88434"/>
                        <a14:foregroundMark x1="32464" y1="83808" x2="84058" y2="88790"/>
                        <a14:foregroundMark x1="83478" y1="70463" x2="42609" y2="70819"/>
                        <a14:foregroundMark x1="65507" y1="50000" x2="71304" y2="63701"/>
                        <a14:foregroundMark x1="79130" y1="37189" x2="73913" y2="57473"/>
                        <a14:foregroundMark x1="47246" y1="32028" x2="45217" y2="53559"/>
                        <a14:foregroundMark x1="33623" y1="68149" x2="32174" y2="83096"/>
                        <a14:foregroundMark x1="32174" y1="83096" x2="29855" y2="85409"/>
                        <a14:foregroundMark x1="21449" y1="86477" x2="57971" y2="90036"/>
                        <a14:foregroundMark x1="42609" y1="91993" x2="77681" y2="92349"/>
                        <a14:foregroundMark x1="54783" y1="77046" x2="93043" y2="82206"/>
                        <a14:foregroundMark x1="7536" y1="77046" x2="8696" y2="74021"/>
                        <a14:backgroundMark x1="86667" y1="6050" x2="91884" y2="85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9084" y="3275281"/>
            <a:ext cx="2253829" cy="3610746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50703B8B-8F70-B44D-9449-24D676EA295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000" b="92889" l="9182" r="91617">
                        <a14:foregroundMark x1="26148" y1="8556" x2="42315" y2="9333"/>
                        <a14:foregroundMark x1="9381" y1="23000" x2="9381" y2="26222"/>
                        <a14:foregroundMark x1="33333" y1="92444" x2="47106" y2="88889"/>
                        <a14:foregroundMark x1="47106" y1="88889" x2="49501" y2="86556"/>
                        <a14:foregroundMark x1="68463" y1="92889" x2="63473" y2="89333"/>
                        <a14:foregroundMark x1="91816" y1="81444" x2="91816" y2="77556"/>
                        <a14:foregroundMark x1="74850" y1="7000" x2="85429" y2="7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7667" y="2222983"/>
            <a:ext cx="2623095" cy="4712146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1ECA78D4-7300-3D47-BC4E-273F3CC5FF6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91601" y="-279686"/>
            <a:ext cx="2483223" cy="4478758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69F04453-A52E-6D41-817C-9305E75B966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156" b="93125" l="9956" r="89602">
                        <a14:foregroundMark x1="27876" y1="9375" x2="61283" y2="9844"/>
                        <a14:foregroundMark x1="48451" y1="34844" x2="55088" y2="47813"/>
                        <a14:foregroundMark x1="45133" y1="43594" x2="44690" y2="46719"/>
                        <a14:foregroundMark x1="61283" y1="53750" x2="59735" y2="58438"/>
                        <a14:foregroundMark x1="63496" y1="53281" x2="63496" y2="60781"/>
                        <a14:foregroundMark x1="28540" y1="94063" x2="38496" y2="91719"/>
                        <a14:foregroundMark x1="38496" y1="91719" x2="41372" y2="88594"/>
                        <a14:foregroundMark x1="68584" y1="93281" x2="65708" y2="89375"/>
                        <a14:foregroundMark x1="56195" y1="5156" x2="46239" y2="5469"/>
                        <a14:backgroundMark x1="69690" y1="44375" x2="71903" y2="415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506" y="3856911"/>
            <a:ext cx="2142113" cy="303308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296993B3-9C9E-2F45-8A47-03074F302A5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7933" b="89904" l="9752" r="89894">
                        <a14:foregroundMark x1="34397" y1="9135" x2="66135" y2="9495"/>
                        <a14:foregroundMark x1="71277" y1="18149" x2="31915" y2="19712"/>
                        <a14:foregroundMark x1="43617" y1="7933" x2="43617" y2="20913"/>
                        <a14:foregroundMark x1="62057" y1="10337" x2="72340" y2="11899"/>
                        <a14:foregroundMark x1="72340" y1="11899" x2="75355" y2="14543"/>
                        <a14:foregroundMark x1="38298" y1="10697" x2="26950" y2="13221"/>
                        <a14:foregroundMark x1="26950" y1="13221" x2="25000" y2="18870"/>
                        <a14:foregroundMark x1="23404" y1="24760" x2="23404" y2="50240"/>
                        <a14:foregroundMark x1="28546" y1="38582" x2="35993" y2="51082"/>
                        <a14:foregroundMark x1="34929" y1="55048" x2="22163" y2="55409"/>
                        <a14:foregroundMark x1="66135" y1="43269" x2="57979" y2="43269"/>
                        <a14:foregroundMark x1="48227" y1="48678" x2="51596" y2="54567"/>
                        <a14:foregroundMark x1="26773" y1="17788" x2="26773" y2="17788"/>
                        <a14:foregroundMark x1="28014" y1="17788" x2="22163" y2="33774"/>
                        <a14:foregroundMark x1="73582" y1="16226" x2="74823" y2="216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7326" y="3735998"/>
            <a:ext cx="2244434" cy="3310937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155FD754-12BF-4346-A7E7-763475E55766}"/>
              </a:ext>
            </a:extLst>
          </p:cNvPr>
          <p:cNvGrpSpPr/>
          <p:nvPr/>
        </p:nvGrpSpPr>
        <p:grpSpPr>
          <a:xfrm>
            <a:off x="-46727" y="2397910"/>
            <a:ext cx="10254739" cy="2975541"/>
            <a:chOff x="-46727" y="2397910"/>
            <a:chExt cx="10254739" cy="2975541"/>
          </a:xfrm>
        </p:grpSpPr>
        <p:sp>
          <p:nvSpPr>
            <p:cNvPr id="34" name="CuadroTexto 33">
              <a:extLst>
                <a:ext uri="{FF2B5EF4-FFF2-40B4-BE49-F238E27FC236}">
                  <a16:creationId xmlns:a16="http://schemas.microsoft.com/office/drawing/2014/main" id="{0AE478E7-4B3A-5945-9DC3-5B35327E3FFA}"/>
                </a:ext>
              </a:extLst>
            </p:cNvPr>
            <p:cNvSpPr txBox="1"/>
            <p:nvPr/>
          </p:nvSpPr>
          <p:spPr>
            <a:xfrm>
              <a:off x="-46727" y="2397910"/>
              <a:ext cx="465003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s-ES" sz="7200" b="1" spc="50" dirty="0" err="1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Marker Felt Thin" panose="02000400000000000000" pitchFamily="2" charset="77"/>
                  <a:cs typeface="Comic Sans MS"/>
                </a:rPr>
                <a:t>nativita</a:t>
              </a:r>
              <a:endParaRPr lang="es-ES" sz="72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endParaRPr>
            </a:p>
          </p:txBody>
        </p:sp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3B3D24E3-3E3E-4941-AFC6-56B212AF1401}"/>
                </a:ext>
              </a:extLst>
            </p:cNvPr>
            <p:cNvSpPr txBox="1"/>
            <p:nvPr/>
          </p:nvSpPr>
          <p:spPr>
            <a:xfrm>
              <a:off x="7235756" y="3492299"/>
              <a:ext cx="2972256" cy="188115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706661"/>
                </a:avLst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s-ES" sz="6000" b="1" spc="50" dirty="0">
                  <a:ln w="11430"/>
                  <a:solidFill>
                    <a:srgbClr val="00FF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Marker Felt Thin" panose="02000400000000000000" pitchFamily="2" charset="77"/>
                  <a:cs typeface="Comic Sans MS"/>
                </a:rPr>
                <a:t>nacimiento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8EBC8ACC-0258-7940-BF15-B42BEE5B0D00}"/>
              </a:ext>
            </a:extLst>
          </p:cNvPr>
          <p:cNvGrpSpPr/>
          <p:nvPr/>
        </p:nvGrpSpPr>
        <p:grpSpPr>
          <a:xfrm>
            <a:off x="-365008" y="92597"/>
            <a:ext cx="5564367" cy="2342234"/>
            <a:chOff x="-365008" y="92597"/>
            <a:chExt cx="5564367" cy="2342234"/>
          </a:xfrm>
        </p:grpSpPr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112AEE9B-D8C0-E64C-8C6B-A915F4723E18}"/>
                </a:ext>
              </a:extLst>
            </p:cNvPr>
            <p:cNvSpPr txBox="1"/>
            <p:nvPr/>
          </p:nvSpPr>
          <p:spPr>
            <a:xfrm>
              <a:off x="-365008" y="92597"/>
              <a:ext cx="5564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s-ES" sz="7200" b="1" spc="50" dirty="0">
                  <a:ln w="11430"/>
                  <a:solidFill>
                    <a:srgbClr val="00FFFF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Marker Felt Thin" panose="02000400000000000000" pitchFamily="2" charset="77"/>
                  <a:cs typeface="Comic Sans MS"/>
                </a:rPr>
                <a:t>NAVIDAD</a:t>
              </a:r>
              <a:endParaRPr lang="es-ES" sz="96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endParaRPr>
            </a:p>
          </p:txBody>
        </p:sp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3A17D534-FCA5-A842-8728-7E55DE206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779046" y="1158573"/>
              <a:ext cx="1276258" cy="12762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846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20160DB-214A-534B-92DD-BED682872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" y="0"/>
            <a:ext cx="12181542" cy="682964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F0DC931-4BC7-064C-BE70-A7CD0C23733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793" y="712921"/>
            <a:ext cx="4098733" cy="609891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C07C17F-35FC-DB4C-B9E1-645B09CF290C}"/>
              </a:ext>
            </a:extLst>
          </p:cNvPr>
          <p:cNvSpPr txBox="1"/>
          <p:nvPr/>
        </p:nvSpPr>
        <p:spPr>
          <a:xfrm>
            <a:off x="154983" y="140927"/>
            <a:ext cx="1140675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400" b="1" spc="50" dirty="0">
                <a:ln w="11430"/>
                <a:solidFill>
                  <a:srgbClr val="EBCC2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¿Cuál era la característica de Rodolfo el reno?</a:t>
            </a:r>
            <a:endParaRPr lang="es-ES" sz="6000" b="1" spc="50" dirty="0">
              <a:ln w="11430"/>
              <a:solidFill>
                <a:srgbClr val="EBCC2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6EE25E71-7673-954E-A101-B7F6D419984E}"/>
              </a:ext>
            </a:extLst>
          </p:cNvPr>
          <p:cNvGrpSpPr/>
          <p:nvPr/>
        </p:nvGrpSpPr>
        <p:grpSpPr>
          <a:xfrm>
            <a:off x="125383" y="1278102"/>
            <a:ext cx="3778105" cy="5263790"/>
            <a:chOff x="125383" y="1278102"/>
            <a:chExt cx="3778105" cy="5263790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7C3FC51C-6333-8345-9FA1-CF3376AEA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381" b="98722" l="2716" r="97923">
                          <a14:foregroundMark x1="3035" y1="47017" x2="14217" y2="49716"/>
                          <a14:foregroundMark x1="16933" y1="40483" x2="16933" y2="44460"/>
                          <a14:foregroundMark x1="28754" y1="97443" x2="28754" y2="95028"/>
                          <a14:foregroundMark x1="41214" y1="98722" x2="42492" y2="98153"/>
                          <a14:foregroundMark x1="70767" y1="97443" x2="74920" y2="98438"/>
                          <a14:foregroundMark x1="94089" y1="83665" x2="97604" y2="91193"/>
                          <a14:foregroundMark x1="97604" y1="91193" x2="98083" y2="91619"/>
                          <a14:foregroundMark x1="46006" y1="9375" x2="46006" y2="838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5383" y="1278102"/>
              <a:ext cx="3778105" cy="4253390"/>
            </a:xfrm>
            <a:prstGeom prst="rect">
              <a:avLst/>
            </a:prstGeom>
          </p:spPr>
        </p:pic>
        <p:sp>
          <p:nvSpPr>
            <p:cNvPr id="19" name="Terminador 18">
              <a:extLst>
                <a:ext uri="{FF2B5EF4-FFF2-40B4-BE49-F238E27FC236}">
                  <a16:creationId xmlns:a16="http://schemas.microsoft.com/office/drawing/2014/main" id="{5D15B5E2-B5C9-F249-B45D-B73D9B6C33DD}"/>
                </a:ext>
              </a:extLst>
            </p:cNvPr>
            <p:cNvSpPr/>
            <p:nvPr/>
          </p:nvSpPr>
          <p:spPr>
            <a:xfrm>
              <a:off x="612809" y="5531491"/>
              <a:ext cx="3244859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Era muy grande</a:t>
              </a: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F02BD62E-992D-FE43-8A1D-47F6DD35FEC5}"/>
              </a:ext>
            </a:extLst>
          </p:cNvPr>
          <p:cNvGrpSpPr/>
          <p:nvPr/>
        </p:nvGrpSpPr>
        <p:grpSpPr>
          <a:xfrm>
            <a:off x="4018413" y="1377063"/>
            <a:ext cx="4106825" cy="5214879"/>
            <a:chOff x="4018413" y="1377063"/>
            <a:chExt cx="4106825" cy="5214879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29D19548-00B2-A94E-B3E7-D86AC4971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462" b="96308" l="1335" r="92183">
                          <a14:foregroundMark x1="3622" y1="18154" x2="6768" y2="25769"/>
                          <a14:foregroundMark x1="6768" y1="25769" x2="11916" y2="31846"/>
                          <a14:foregroundMark x1="11916" y1="31846" x2="11916" y2="31846"/>
                          <a14:foregroundMark x1="10963" y1="16692" x2="22498" y2="18923"/>
                          <a14:foregroundMark x1="1335" y1="19231" x2="1335" y2="23000"/>
                          <a14:foregroundMark x1="13727" y1="15538" x2="13727" y2="15538"/>
                          <a14:foregroundMark x1="24786" y1="56692" x2="42612" y2="57000"/>
                          <a14:foregroundMark x1="91802" y1="41077" x2="88561" y2="42615"/>
                          <a14:foregroundMark x1="18780" y1="3308" x2="15157" y2="5538"/>
                          <a14:foregroundMark x1="65110" y1="1462" x2="68351" y2="4462"/>
                          <a14:foregroundMark x1="45853" y1="92231" x2="52908" y2="96308"/>
                          <a14:foregroundMark x1="52908" y1="96308" x2="53194" y2="96308"/>
                          <a14:foregroundMark x1="69304" y1="94846" x2="78265" y2="94077"/>
                          <a14:foregroundMark x1="78265" y1="94077" x2="83031" y2="92615"/>
                          <a14:foregroundMark x1="72069" y1="24846" x2="74833" y2="24846"/>
                          <a14:foregroundMark x1="84461" y1="33000" x2="87226" y2="34077"/>
                          <a14:foregroundMark x1="89895" y1="21846" x2="92183" y2="2223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18413" y="1377063"/>
              <a:ext cx="3427339" cy="4247418"/>
            </a:xfrm>
            <a:prstGeom prst="rect">
              <a:avLst/>
            </a:prstGeom>
          </p:spPr>
        </p:pic>
        <p:sp>
          <p:nvSpPr>
            <p:cNvPr id="24" name="Terminador 23">
              <a:extLst>
                <a:ext uri="{FF2B5EF4-FFF2-40B4-BE49-F238E27FC236}">
                  <a16:creationId xmlns:a16="http://schemas.microsoft.com/office/drawing/2014/main" id="{F899250C-A773-4647-BC1D-2DACB8DA15FD}"/>
                </a:ext>
              </a:extLst>
            </p:cNvPr>
            <p:cNvSpPr/>
            <p:nvPr/>
          </p:nvSpPr>
          <p:spPr>
            <a:xfrm>
              <a:off x="4460018" y="5581541"/>
              <a:ext cx="3665220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Le gustaba cantar</a:t>
              </a:r>
            </a:p>
          </p:txBody>
        </p:sp>
      </p:grpSp>
      <p:grpSp>
        <p:nvGrpSpPr>
          <p:cNvPr id="27" name="Grupo 26">
            <a:extLst>
              <a:ext uri="{FF2B5EF4-FFF2-40B4-BE49-F238E27FC236}">
                <a16:creationId xmlns:a16="http://schemas.microsoft.com/office/drawing/2014/main" id="{E72D5A52-37AA-F243-9E35-50E1B915439A}"/>
              </a:ext>
            </a:extLst>
          </p:cNvPr>
          <p:cNvGrpSpPr/>
          <p:nvPr/>
        </p:nvGrpSpPr>
        <p:grpSpPr>
          <a:xfrm>
            <a:off x="7288378" y="734550"/>
            <a:ext cx="4943685" cy="5807343"/>
            <a:chOff x="7288378" y="734550"/>
            <a:chExt cx="4943685" cy="5807343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8C966EAC-FE40-DA46-B969-12B0D2617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167" b="96000" l="3167" r="90000">
                          <a14:foregroundMark x1="12167" y1="17167" x2="18000" y2="33167"/>
                          <a14:foregroundMark x1="27000" y1="42833" x2="39667" y2="45833"/>
                          <a14:foregroundMark x1="36333" y1="34667" x2="43500" y2="38667"/>
                          <a14:foregroundMark x1="18500" y1="9333" x2="15833" y2="18500"/>
                          <a14:foregroundMark x1="15833" y1="18500" x2="15833" y2="18667"/>
                          <a14:foregroundMark x1="9500" y1="96000" x2="16500" y2="90167"/>
                          <a14:foregroundMark x1="16500" y1="90167" x2="22667" y2="89000"/>
                          <a14:foregroundMark x1="3167" y1="95667" x2="17000" y2="96000"/>
                          <a14:foregroundMark x1="53167" y1="65833" x2="57500" y2="67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288378" y="734550"/>
              <a:ext cx="4601312" cy="4929556"/>
            </a:xfrm>
            <a:prstGeom prst="rect">
              <a:avLst/>
            </a:prstGeom>
          </p:spPr>
        </p:pic>
        <p:sp>
          <p:nvSpPr>
            <p:cNvPr id="25" name="Terminador 24">
              <a:extLst>
                <a:ext uri="{FF2B5EF4-FFF2-40B4-BE49-F238E27FC236}">
                  <a16:creationId xmlns:a16="http://schemas.microsoft.com/office/drawing/2014/main" id="{7A549935-3E63-FE4B-B18B-2923AFC723EC}"/>
                </a:ext>
              </a:extLst>
            </p:cNvPr>
            <p:cNvSpPr/>
            <p:nvPr/>
          </p:nvSpPr>
          <p:spPr>
            <a:xfrm>
              <a:off x="8804724" y="5531492"/>
              <a:ext cx="3427339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Su nariz era roja</a:t>
              </a:r>
            </a:p>
          </p:txBody>
        </p:sp>
      </p:grpSp>
      <p:pic>
        <p:nvPicPr>
          <p:cNvPr id="28" name="y2mate.com - sonido hechizo magico brillo brillante  BANCO DE SONIDOS Y EFECTOS_rPtEReJy-AI (1)">
            <a:hlinkClick r:id="" action="ppaction://media"/>
            <a:extLst>
              <a:ext uri="{FF2B5EF4-FFF2-40B4-BE49-F238E27FC236}">
                <a16:creationId xmlns:a16="http://schemas.microsoft.com/office/drawing/2014/main" id="{BC0D08F4-993A-454D-812B-EB836EB5BA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654.786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37563" y="-2050473"/>
            <a:ext cx="1381663" cy="138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1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3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51515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20160DB-214A-534B-92DD-BED682872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" y="0"/>
            <a:ext cx="12181542" cy="682964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C07C17F-35FC-DB4C-B9E1-645B09CF290C}"/>
              </a:ext>
            </a:extLst>
          </p:cNvPr>
          <p:cNvSpPr txBox="1"/>
          <p:nvPr/>
        </p:nvSpPr>
        <p:spPr>
          <a:xfrm>
            <a:off x="0" y="235803"/>
            <a:ext cx="12026559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/>
                <a:solidFill>
                  <a:srgbClr val="EBCC2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¿Por qué estaba triste Rodolfo el reno?</a:t>
            </a:r>
            <a:endParaRPr lang="es-ES" sz="6600" b="1" spc="50" dirty="0">
              <a:ln w="11430"/>
              <a:solidFill>
                <a:srgbClr val="EBCC2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1502878-6BC2-724F-861B-E6E30BC50F74}"/>
              </a:ext>
            </a:extLst>
          </p:cNvPr>
          <p:cNvGrpSpPr/>
          <p:nvPr/>
        </p:nvGrpSpPr>
        <p:grpSpPr>
          <a:xfrm>
            <a:off x="361184" y="1586099"/>
            <a:ext cx="5623933" cy="4724241"/>
            <a:chOff x="258617" y="2022762"/>
            <a:chExt cx="5623933" cy="4724241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7D56E474-0519-3A47-BDF6-EDA51284A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617" y="2022762"/>
              <a:ext cx="5623933" cy="382385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rminador 7">
              <a:extLst>
                <a:ext uri="{FF2B5EF4-FFF2-40B4-BE49-F238E27FC236}">
                  <a16:creationId xmlns:a16="http://schemas.microsoft.com/office/drawing/2014/main" id="{F1317B03-4BD1-F548-AD39-6C3E0E86DB82}"/>
                </a:ext>
              </a:extLst>
            </p:cNvPr>
            <p:cNvSpPr/>
            <p:nvPr/>
          </p:nvSpPr>
          <p:spPr>
            <a:xfrm>
              <a:off x="641569" y="5736602"/>
              <a:ext cx="4858027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se burlaban</a:t>
              </a: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D08C7D54-1F60-4D49-BBF2-8FD125AB6426}"/>
              </a:ext>
            </a:extLst>
          </p:cNvPr>
          <p:cNvGrpSpPr/>
          <p:nvPr/>
        </p:nvGrpSpPr>
        <p:grpSpPr>
          <a:xfrm>
            <a:off x="6335841" y="1600278"/>
            <a:ext cx="5402866" cy="4710062"/>
            <a:chOff x="6335842" y="2022762"/>
            <a:chExt cx="5402866" cy="4710062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BA9B6497-3AD7-A044-9E3B-CF832642F2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7527" b="11994"/>
            <a:stretch/>
          </p:blipFill>
          <p:spPr>
            <a:xfrm>
              <a:off x="6335842" y="2022762"/>
              <a:ext cx="5402866" cy="382385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rminador 8">
              <a:extLst>
                <a:ext uri="{FF2B5EF4-FFF2-40B4-BE49-F238E27FC236}">
                  <a16:creationId xmlns:a16="http://schemas.microsoft.com/office/drawing/2014/main" id="{97B49DBF-275D-BC44-935C-A239A7F4889B}"/>
                </a:ext>
              </a:extLst>
            </p:cNvPr>
            <p:cNvSpPr/>
            <p:nvPr/>
          </p:nvSpPr>
          <p:spPr>
            <a:xfrm>
              <a:off x="6513661" y="5722423"/>
              <a:ext cx="4858027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tenia mucho frio</a:t>
              </a:r>
            </a:p>
          </p:txBody>
        </p:sp>
      </p:grpSp>
      <p:pic>
        <p:nvPicPr>
          <p:cNvPr id="12" name="y2mate.com - sonido hechizo magico brillo brillante  BANCO DE SONIDOS Y EFECTOS_rPtEReJy-AI (1)">
            <a:hlinkClick r:id="" action="ppaction://media"/>
            <a:extLst>
              <a:ext uri="{FF2B5EF4-FFF2-40B4-BE49-F238E27FC236}">
                <a16:creationId xmlns:a16="http://schemas.microsoft.com/office/drawing/2014/main" id="{ECD9A894-FCEC-6E46-840C-55302802E8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654.786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37563" y="-2050473"/>
            <a:ext cx="1381663" cy="138166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463D4D8-04A0-FE4F-AF52-4AF648BA3693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7908" y="820193"/>
            <a:ext cx="3949530" cy="625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9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3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51515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20160DB-214A-534B-92DD-BED682872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" y="0"/>
            <a:ext cx="12181542" cy="682964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C07C17F-35FC-DB4C-B9E1-645B09CF290C}"/>
              </a:ext>
            </a:extLst>
          </p:cNvPr>
          <p:cNvSpPr txBox="1"/>
          <p:nvPr/>
        </p:nvSpPr>
        <p:spPr>
          <a:xfrm>
            <a:off x="-211811" y="256601"/>
            <a:ext cx="1261562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000" b="1" spc="50" dirty="0">
                <a:ln w="11430"/>
                <a:solidFill>
                  <a:srgbClr val="EBCC2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¿Por qué eligió Santa a Rodolfo el reno?</a:t>
            </a:r>
            <a:endParaRPr lang="es-ES" sz="8000" b="1" spc="50" dirty="0">
              <a:ln w="11430"/>
              <a:solidFill>
                <a:srgbClr val="EBCC2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D14968F3-4D57-B847-9BEF-56627446EB85}"/>
              </a:ext>
            </a:extLst>
          </p:cNvPr>
          <p:cNvGrpSpPr/>
          <p:nvPr/>
        </p:nvGrpSpPr>
        <p:grpSpPr>
          <a:xfrm>
            <a:off x="6169884" y="1457327"/>
            <a:ext cx="5661890" cy="4916541"/>
            <a:chOff x="212437" y="1528865"/>
            <a:chExt cx="5661890" cy="4916541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C63D9239-F693-8244-A3BB-F8138BF655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2161" b="14506"/>
            <a:stretch/>
          </p:blipFill>
          <p:spPr>
            <a:xfrm>
              <a:off x="212437" y="1528865"/>
              <a:ext cx="5661890" cy="386772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Terminador 6">
              <a:extLst>
                <a:ext uri="{FF2B5EF4-FFF2-40B4-BE49-F238E27FC236}">
                  <a16:creationId xmlns:a16="http://schemas.microsoft.com/office/drawing/2014/main" id="{E0AEA25E-E41A-DC40-93DA-FD36030000F3}"/>
                </a:ext>
              </a:extLst>
            </p:cNvPr>
            <p:cNvSpPr/>
            <p:nvPr/>
          </p:nvSpPr>
          <p:spPr>
            <a:xfrm>
              <a:off x="565562" y="5435005"/>
              <a:ext cx="4858027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su nariz era especial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44A55DA6-5A88-E045-BB43-6AFC099149F7}"/>
              </a:ext>
            </a:extLst>
          </p:cNvPr>
          <p:cNvGrpSpPr/>
          <p:nvPr/>
        </p:nvGrpSpPr>
        <p:grpSpPr>
          <a:xfrm>
            <a:off x="377105" y="1495118"/>
            <a:ext cx="5448857" cy="4781474"/>
            <a:chOff x="6308735" y="1528865"/>
            <a:chExt cx="5448857" cy="4781474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4F3DE78A-11AB-6F4B-9F02-7F31FBDD4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08735" y="1528865"/>
              <a:ext cx="5448857" cy="386772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rminador 7">
              <a:extLst>
                <a:ext uri="{FF2B5EF4-FFF2-40B4-BE49-F238E27FC236}">
                  <a16:creationId xmlns:a16="http://schemas.microsoft.com/office/drawing/2014/main" id="{1EB6FF88-1020-A74B-9222-A44705605A52}"/>
                </a:ext>
              </a:extLst>
            </p:cNvPr>
            <p:cNvSpPr/>
            <p:nvPr/>
          </p:nvSpPr>
          <p:spPr>
            <a:xfrm>
              <a:off x="6638778" y="5299938"/>
              <a:ext cx="4858027" cy="1010401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era super veloz</a:t>
              </a:r>
            </a:p>
          </p:txBody>
        </p:sp>
      </p:grpSp>
      <p:pic>
        <p:nvPicPr>
          <p:cNvPr id="11" name="y2mate.com - sonido hechizo magico brillo brillante  BANCO DE SONIDOS Y EFECTOS_rPtEReJy-AI (1)">
            <a:hlinkClick r:id="" action="ppaction://media"/>
            <a:extLst>
              <a:ext uri="{FF2B5EF4-FFF2-40B4-BE49-F238E27FC236}">
                <a16:creationId xmlns:a16="http://schemas.microsoft.com/office/drawing/2014/main" id="{BF89D505-291F-2841-8DD2-58E6298CCAC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654.786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37563" y="-2050473"/>
            <a:ext cx="1381663" cy="138166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7371B1B-C939-874A-99A3-20D1C00319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147" y="885768"/>
            <a:ext cx="5297393" cy="548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1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1515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20160DB-214A-534B-92DD-BED682872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" y="0"/>
            <a:ext cx="12181542" cy="682964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C07C17F-35FC-DB4C-B9E1-645B09CF290C}"/>
              </a:ext>
            </a:extLst>
          </p:cNvPr>
          <p:cNvSpPr txBox="1"/>
          <p:nvPr/>
        </p:nvSpPr>
        <p:spPr>
          <a:xfrm>
            <a:off x="-227309" y="358914"/>
            <a:ext cx="1264661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EBCC2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¿Por qué dejaron de burlarse de Rodolfo los demás renos?</a:t>
            </a:r>
            <a:endParaRPr lang="es-ES" sz="5400" b="1" spc="50" dirty="0">
              <a:ln w="11430"/>
              <a:solidFill>
                <a:srgbClr val="EBCC2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2BF3B77-A386-CA46-9A19-AFA9ADC40746}"/>
              </a:ext>
            </a:extLst>
          </p:cNvPr>
          <p:cNvGrpSpPr/>
          <p:nvPr/>
        </p:nvGrpSpPr>
        <p:grpSpPr>
          <a:xfrm>
            <a:off x="94391" y="1425714"/>
            <a:ext cx="6083301" cy="5047972"/>
            <a:chOff x="94391" y="1425714"/>
            <a:chExt cx="6083301" cy="5047972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76CDB92-0FD1-0043-A2C8-C7F23A17F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391" y="1425714"/>
              <a:ext cx="6083301" cy="378128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Terminador 6">
              <a:extLst>
                <a:ext uri="{FF2B5EF4-FFF2-40B4-BE49-F238E27FC236}">
                  <a16:creationId xmlns:a16="http://schemas.microsoft.com/office/drawing/2014/main" id="{EE70B800-D9DF-4946-BECC-7B335A43A82F}"/>
                </a:ext>
              </a:extLst>
            </p:cNvPr>
            <p:cNvSpPr/>
            <p:nvPr/>
          </p:nvSpPr>
          <p:spPr>
            <a:xfrm>
              <a:off x="309000" y="5181600"/>
              <a:ext cx="5473447" cy="1292086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era el único que podia guiarlo por su nariz especial</a:t>
              </a:r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538F88CA-73D7-D845-AC30-7ABCF4AA689D}"/>
              </a:ext>
            </a:extLst>
          </p:cNvPr>
          <p:cNvGrpSpPr/>
          <p:nvPr/>
        </p:nvGrpSpPr>
        <p:grpSpPr>
          <a:xfrm>
            <a:off x="6405000" y="1339276"/>
            <a:ext cx="5692609" cy="5159810"/>
            <a:chOff x="6405000" y="1339276"/>
            <a:chExt cx="5692609" cy="515981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F7FAE48B-ADF3-0741-BC80-5E3364A46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9341" b="9341"/>
            <a:stretch/>
          </p:blipFill>
          <p:spPr>
            <a:xfrm>
              <a:off x="6405000" y="1339276"/>
              <a:ext cx="5692609" cy="395416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9" name="Terminador 8">
              <a:extLst>
                <a:ext uri="{FF2B5EF4-FFF2-40B4-BE49-F238E27FC236}">
                  <a16:creationId xmlns:a16="http://schemas.microsoft.com/office/drawing/2014/main" id="{2BB4A532-9939-6442-9F62-7681F7D3B2E8}"/>
                </a:ext>
              </a:extLst>
            </p:cNvPr>
            <p:cNvSpPr/>
            <p:nvPr/>
          </p:nvSpPr>
          <p:spPr>
            <a:xfrm>
              <a:off x="6476234" y="5207000"/>
              <a:ext cx="5473447" cy="1292086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sz="2800" b="1" dirty="0">
                  <a:solidFill>
                    <a:schemeClr val="tx1"/>
                  </a:solidFill>
                  <a:latin typeface="Comic Sans MS" panose="030F0902030302020204" pitchFamily="66" charset="0"/>
                </a:rPr>
                <a:t>Porque se iba a enojar si lo seguian molestando</a:t>
              </a:r>
            </a:p>
          </p:txBody>
        </p:sp>
      </p:grpSp>
      <p:pic>
        <p:nvPicPr>
          <p:cNvPr id="12" name="y2mate.com - sonido hechizo magico brillo brillante  BANCO DE SONIDOS Y EFECTOS_rPtEReJy-AI (1)">
            <a:hlinkClick r:id="" action="ppaction://media"/>
            <a:extLst>
              <a:ext uri="{FF2B5EF4-FFF2-40B4-BE49-F238E27FC236}">
                <a16:creationId xmlns:a16="http://schemas.microsoft.com/office/drawing/2014/main" id="{0B1624A9-8253-8742-BC35-09111AD75D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5654.786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37563" y="-2050473"/>
            <a:ext cx="1381663" cy="138166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1A8CB3B-6A9D-9A48-9DBD-2F5794C6FAD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376" y="391238"/>
            <a:ext cx="4322623" cy="667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4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3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51515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8693A9A-C50E-0741-A19A-467E097C0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8790511-1241-E64B-A72D-EC042172938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862" t="8052" r="35146" b="19746"/>
          <a:stretch/>
        </p:blipFill>
        <p:spPr>
          <a:xfrm>
            <a:off x="4195482" y="617701"/>
            <a:ext cx="4366185" cy="645858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7172C18D-FA91-834B-8B90-0BBC118BB180}"/>
              </a:ext>
            </a:extLst>
          </p:cNvPr>
          <p:cNvSpPr/>
          <p:nvPr/>
        </p:nvSpPr>
        <p:spPr>
          <a:xfrm>
            <a:off x="408103" y="81462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CANTAMOS TODOS JUNTOS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10" name="y2mate.com - JINGLE BELLS_ RINGTONE_ TONO PARA CELULAR_  ◄ mejores_ ringtones_  para navidad_" descr="y2mate.com - JINGLE BELLS_ RINGTONE_ TONO PARA CELULAR_  ◄ mejores_ ringtones_  para navidad_">
            <a:hlinkClick r:id="" action="ppaction://media"/>
            <a:extLst>
              <a:ext uri="{FF2B5EF4-FFF2-40B4-BE49-F238E27FC236}">
                <a16:creationId xmlns:a16="http://schemas.microsoft.com/office/drawing/2014/main" id="{348A061C-E7F3-9043-9A83-E85149EBF5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075.2234" end="1062.4132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6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NCION" descr="CANCION">
            <a:hlinkClick r:id="" action="ppaction://media"/>
            <a:extLst>
              <a:ext uri="{FF2B5EF4-FFF2-40B4-BE49-F238E27FC236}">
                <a16:creationId xmlns:a16="http://schemas.microsoft.com/office/drawing/2014/main" id="{48B9AA1E-74D7-C64A-A5A5-9326888B09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4763"/>
            <a:ext cx="12184062" cy="68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9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320160DB-214A-534B-92DD-BED682872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" y="0"/>
            <a:ext cx="12181542" cy="682964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4502EE-949F-8644-BB3E-5BA96C1CCD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8042" y="239820"/>
            <a:ext cx="5116920" cy="799518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64DB5B-C7BD-DF4F-AAF7-C32C6FEA65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9820"/>
            <a:ext cx="8216042" cy="5551380"/>
          </a:xfrm>
          <a:prstGeom prst="rect">
            <a:avLst/>
          </a:prstGeom>
        </p:spPr>
      </p:pic>
      <p:pic>
        <p:nvPicPr>
          <p:cNvPr id="12" name="y2mate.com - NAVIDAD, NAVIDAD [KARAOKE] HD" descr="y2mate.com - NAVIDAD, NAVIDAD [KARAOKE] HD">
            <a:hlinkClick r:id="" action="ppaction://media"/>
            <a:extLst>
              <a:ext uri="{FF2B5EF4-FFF2-40B4-BE49-F238E27FC236}">
                <a16:creationId xmlns:a16="http://schemas.microsoft.com/office/drawing/2014/main" id="{3EE8893C-E614-4845-AC9E-022F7A5511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411.887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1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5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994B3AE-9151-1C46-B9AD-B8973E582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088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D8085BE-D0A9-BF44-BB8D-38463B18B589}"/>
              </a:ext>
            </a:extLst>
          </p:cNvPr>
          <p:cNvSpPr/>
          <p:nvPr/>
        </p:nvSpPr>
        <p:spPr>
          <a:xfrm>
            <a:off x="484909" y="512817"/>
            <a:ext cx="11222182" cy="2119547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A trabajar arma tu calendario navideño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40525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3EF1A5E-0BA0-C647-8FC2-4ED925068D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47" b="5941"/>
          <a:stretch/>
        </p:blipFill>
        <p:spPr>
          <a:xfrm>
            <a:off x="5715000" y="0"/>
            <a:ext cx="6476999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852A888-659E-A047-AC74-F23E80A74A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050" t="42222" r="6688" b="22592"/>
          <a:stretch/>
        </p:blipFill>
        <p:spPr>
          <a:xfrm rot="5400000">
            <a:off x="41929" y="1570972"/>
            <a:ext cx="5600704" cy="497336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C367623-60F6-0746-9DAE-A268A64525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13399" t="42222" r="71284" b="22592"/>
          <a:stretch/>
        </p:blipFill>
        <p:spPr>
          <a:xfrm rot="5400000">
            <a:off x="2185056" y="-1886606"/>
            <a:ext cx="1314450" cy="497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371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C2BEFA5-5A3E-B244-88CC-9D1E64A38B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250E446-9540-3F46-B18A-D0737FC771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127759" y="2721952"/>
            <a:ext cx="7292622" cy="41021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89F67E0-820E-3D42-A879-34BE8E7318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2622" y="2074194"/>
            <a:ext cx="6027137" cy="6027137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E1E3279-D7C8-B146-BF30-4A2F086FFF1D}"/>
              </a:ext>
            </a:extLst>
          </p:cNvPr>
          <p:cNvSpPr txBox="1"/>
          <p:nvPr/>
        </p:nvSpPr>
        <p:spPr>
          <a:xfrm>
            <a:off x="-251742" y="1455477"/>
            <a:ext cx="12192000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115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Nos vemos pronto</a:t>
            </a:r>
            <a:endParaRPr lang="es-ES" sz="199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8" name="y2mate.com - tono de llamada navideño" descr="y2mate.com - tono de llamada navideño">
            <a:hlinkClick r:id="" action="ppaction://media"/>
            <a:extLst>
              <a:ext uri="{FF2B5EF4-FFF2-40B4-BE49-F238E27FC236}">
                <a16:creationId xmlns:a16="http://schemas.microsoft.com/office/drawing/2014/main" id="{E90EAD8F-B755-A14D-996F-FEA8B549BC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63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0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C6EAA06-7E92-3848-9E64-BA877A67D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577" y="-50007"/>
            <a:ext cx="12407153" cy="6958013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E9A9820F-A788-A54F-B9BE-CF1FF3A43F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52" b="91799" l="2128" r="96099">
                        <a14:foregroundMark x1="10284" y1="37037" x2="54610" y2="12169"/>
                        <a14:foregroundMark x1="54610" y1="12169" x2="54965" y2="12169"/>
                        <a14:foregroundMark x1="59220" y1="8730" x2="81206" y2="13492"/>
                        <a14:foregroundMark x1="81206" y1="13492" x2="85461" y2="16667"/>
                        <a14:foregroundMark x1="86348" y1="23810" x2="91489" y2="29365"/>
                        <a14:foregroundMark x1="91489" y1="29365" x2="91667" y2="29630"/>
                        <a14:foregroundMark x1="87589" y1="92328" x2="59043" y2="85450"/>
                        <a14:foregroundMark x1="5142" y1="32540" x2="7801" y2="39947"/>
                        <a14:foregroundMark x1="7801" y1="39947" x2="8156" y2="43386"/>
                        <a14:foregroundMark x1="2128" y1="38889" x2="6028" y2="38095"/>
                        <a14:foregroundMark x1="61525" y1="3439" x2="63830" y2="2116"/>
                        <a14:foregroundMark x1="91489" y1="13492" x2="90780" y2="13757"/>
                        <a14:foregroundMark x1="95213" y1="33069" x2="96099" y2="267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8053" y="136668"/>
            <a:ext cx="10385091" cy="696022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8DB1989A-41C9-EA44-8EFF-4450A7699D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62" b="89858" l="4340" r="97288">
                        <a14:foregroundMark x1="38156" y1="31139" x2="55335" y2="31495"/>
                        <a14:foregroundMark x1="45750" y1="11566" x2="53345" y2="9964"/>
                        <a14:foregroundMark x1="53345" y1="9964" x2="58228" y2="6762"/>
                        <a14:foregroundMark x1="7595" y1="48754" x2="13201" y2="54093"/>
                        <a14:foregroundMark x1="13201" y1="54093" x2="7052" y2="67972"/>
                        <a14:foregroundMark x1="91682" y1="51068" x2="91682" y2="57473"/>
                        <a14:foregroundMark x1="94394" y1="50712" x2="97288" y2="53915"/>
                        <a14:foregroundMark x1="4340" y1="50712" x2="958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0267" y="3428999"/>
            <a:ext cx="3552922" cy="3610746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1ECA78D4-7300-3D47-BC4E-273F3CC5FF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1601" y="-279686"/>
            <a:ext cx="2483223" cy="4478758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12AEE9B-D8C0-E64C-8C6B-A915F4723E18}"/>
              </a:ext>
            </a:extLst>
          </p:cNvPr>
          <p:cNvSpPr txBox="1"/>
          <p:nvPr/>
        </p:nvSpPr>
        <p:spPr>
          <a:xfrm>
            <a:off x="39134" y="142707"/>
            <a:ext cx="7252467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La razón de ésta fiesta se centra en el nacimiento del niño Jesús hijo de María y José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C0B852-171A-4E45-B9EC-13805D49BEF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23" b="92349" l="7536" r="92754">
                        <a14:foregroundMark x1="22899" y1="40214" x2="47826" y2="8897"/>
                        <a14:foregroundMark x1="47826" y1="8897" x2="47826" y2="8897"/>
                        <a14:foregroundMark x1="54783" y1="5338" x2="87016" y2="5854"/>
                        <a14:foregroundMark x1="71304" y1="2135" x2="58551" y2="2669"/>
                        <a14:foregroundMark x1="57971" y1="40569" x2="56812" y2="76690"/>
                        <a14:foregroundMark x1="40000" y1="45374" x2="40000" y2="88434"/>
                        <a14:foregroundMark x1="32464" y1="83808" x2="84058" y2="88790"/>
                        <a14:foregroundMark x1="83478" y1="70463" x2="42609" y2="70819"/>
                        <a14:foregroundMark x1="65507" y1="50000" x2="71304" y2="63701"/>
                        <a14:foregroundMark x1="79130" y1="37189" x2="73913" y2="57473"/>
                        <a14:foregroundMark x1="47246" y1="32028" x2="45217" y2="53559"/>
                        <a14:foregroundMark x1="33623" y1="68149" x2="32174" y2="83096"/>
                        <a14:foregroundMark x1="32174" y1="83096" x2="29855" y2="85409"/>
                        <a14:foregroundMark x1="21449" y1="86477" x2="57971" y2="90036"/>
                        <a14:foregroundMark x1="42609" y1="91993" x2="77681" y2="92349"/>
                        <a14:foregroundMark x1="54783" y1="77046" x2="93043" y2="82206"/>
                        <a14:foregroundMark x1="7536" y1="77046" x2="8696" y2="74021"/>
                        <a14:backgroundMark x1="86667" y1="6050" x2="91884" y2="85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9085" y="3297260"/>
            <a:ext cx="2253829" cy="361074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B916941-0807-EE46-B685-E54E9B5F44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000" b="92889" l="9182" r="91617">
                        <a14:foregroundMark x1="26148" y1="8556" x2="42315" y2="9333"/>
                        <a14:foregroundMark x1="9381" y1="23000" x2="9381" y2="26222"/>
                        <a14:foregroundMark x1="33333" y1="92444" x2="47106" y2="88889"/>
                        <a14:foregroundMark x1="47106" y1="88889" x2="49501" y2="86556"/>
                        <a14:foregroundMark x1="68463" y1="92889" x2="63473" y2="89333"/>
                        <a14:foregroundMark x1="91816" y1="81444" x2="91816" y2="77556"/>
                        <a14:foregroundMark x1="74850" y1="7000" x2="85429" y2="7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7668" y="2244962"/>
            <a:ext cx="2623095" cy="471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28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AD1C6E79-6CFC-0B43-9895-3AB038F2C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12AEE9B-D8C0-E64C-8C6B-A915F4723E18}"/>
              </a:ext>
            </a:extLst>
          </p:cNvPr>
          <p:cNvSpPr txBox="1"/>
          <p:nvPr/>
        </p:nvSpPr>
        <p:spPr>
          <a:xfrm>
            <a:off x="2050815" y="0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La navidad representa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C0FD0C1-32A0-A14D-A2B3-948C6ED306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336" y="966958"/>
            <a:ext cx="9372607" cy="4990113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34AD7987-E19B-4148-93DF-6F797AD4E9EA}"/>
              </a:ext>
            </a:extLst>
          </p:cNvPr>
          <p:cNvSpPr/>
          <p:nvPr/>
        </p:nvSpPr>
        <p:spPr>
          <a:xfrm>
            <a:off x="1451336" y="4960018"/>
            <a:ext cx="8871312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11500" b="1" i="1" cap="none" spc="0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Esperanza</a:t>
            </a:r>
          </a:p>
        </p:txBody>
      </p:sp>
    </p:spTree>
    <p:extLst>
      <p:ext uri="{BB962C8B-B14F-4D97-AF65-F5344CB8AC3E}">
        <p14:creationId xmlns:p14="http://schemas.microsoft.com/office/powerpoint/2010/main" val="403635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3.7037E-6 L -2.5E-6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53539CC-2840-AC4F-AB7C-5988A487B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12AEE9B-D8C0-E64C-8C6B-A915F4723E18}"/>
              </a:ext>
            </a:extLst>
          </p:cNvPr>
          <p:cNvSpPr txBox="1"/>
          <p:nvPr/>
        </p:nvSpPr>
        <p:spPr>
          <a:xfrm>
            <a:off x="1894061" y="38204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La navidad representa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78F96F2-827F-354E-BB6F-D8614E05C4D8}"/>
              </a:ext>
            </a:extLst>
          </p:cNvPr>
          <p:cNvSpPr/>
          <p:nvPr/>
        </p:nvSpPr>
        <p:spPr>
          <a:xfrm>
            <a:off x="1084638" y="5307879"/>
            <a:ext cx="8871312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11500" b="1" i="1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6A8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U</a:t>
            </a:r>
            <a:r>
              <a:rPr lang="es-ES_tradnl" sz="11500" b="1" i="1" cap="none" spc="0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6A8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nión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112DBA8-5DAF-5442-A92B-D67D1CB54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050" y="600953"/>
            <a:ext cx="5637950" cy="563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7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-2.22222E-6 L -4.375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D61D87B-64A2-6E4F-BFA8-2C9D96677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12AEE9B-D8C0-E64C-8C6B-A915F4723E18}"/>
              </a:ext>
            </a:extLst>
          </p:cNvPr>
          <p:cNvSpPr txBox="1"/>
          <p:nvPr/>
        </p:nvSpPr>
        <p:spPr>
          <a:xfrm>
            <a:off x="2076940" y="325587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La navidad representa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66E61D3-C0F0-0D45-B698-08DE1C913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424" y="1033473"/>
            <a:ext cx="7042983" cy="5037719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6207C70-4B7B-6A47-A73D-2408FB96370F}"/>
              </a:ext>
            </a:extLst>
          </p:cNvPr>
          <p:cNvSpPr/>
          <p:nvPr/>
        </p:nvSpPr>
        <p:spPr>
          <a:xfrm>
            <a:off x="1965144" y="5017536"/>
            <a:ext cx="8871312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11500" b="1" i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Paz</a:t>
            </a:r>
          </a:p>
        </p:txBody>
      </p:sp>
    </p:spTree>
    <p:extLst>
      <p:ext uri="{BB962C8B-B14F-4D97-AF65-F5344CB8AC3E}">
        <p14:creationId xmlns:p14="http://schemas.microsoft.com/office/powerpoint/2010/main" val="188548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1.11111E-6 L 0 -0.07222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2E5FBCD-2C9E-944D-862E-65308E35D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112AEE9B-D8C0-E64C-8C6B-A915F4723E18}"/>
              </a:ext>
            </a:extLst>
          </p:cNvPr>
          <p:cNvSpPr txBox="1"/>
          <p:nvPr/>
        </p:nvSpPr>
        <p:spPr>
          <a:xfrm>
            <a:off x="2233694" y="325587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La navidad representa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9BAC6FF-58E6-A849-9529-0B116F1AC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839" y="856018"/>
            <a:ext cx="5865333" cy="507272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030F18A-754F-FF42-BCBC-1FC1595AB504}"/>
              </a:ext>
            </a:extLst>
          </p:cNvPr>
          <p:cNvSpPr/>
          <p:nvPr/>
        </p:nvSpPr>
        <p:spPr>
          <a:xfrm>
            <a:off x="1424271" y="5119313"/>
            <a:ext cx="8871312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11500" b="1" i="1" cap="none" spc="0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Amor</a:t>
            </a:r>
          </a:p>
        </p:txBody>
      </p:sp>
    </p:spTree>
    <p:extLst>
      <p:ext uri="{BB962C8B-B14F-4D97-AF65-F5344CB8AC3E}">
        <p14:creationId xmlns:p14="http://schemas.microsoft.com/office/powerpoint/2010/main" val="354731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04167E-6 4.07407E-6 L 1.04167E-6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B7039D8-990A-5D4B-AA35-987A94216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12DA06B-1C93-194B-9402-9430AD4F9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52251"/>
            <a:ext cx="51435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2E2E978-D132-6D40-B7C3-47A787CA34E6}"/>
              </a:ext>
            </a:extLst>
          </p:cNvPr>
          <p:cNvSpPr/>
          <p:nvPr/>
        </p:nvSpPr>
        <p:spPr>
          <a:xfrm>
            <a:off x="-761272" y="760137"/>
            <a:ext cx="6110694" cy="37702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3900" b="1" i="1" cap="none" spc="0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6A8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25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1704E43-B985-014D-A244-A72EA978AB2B}"/>
              </a:ext>
            </a:extLst>
          </p:cNvPr>
          <p:cNvSpPr txBox="1"/>
          <p:nvPr/>
        </p:nvSpPr>
        <p:spPr>
          <a:xfrm>
            <a:off x="-360520" y="52251"/>
            <a:ext cx="7252467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Celebramos la navidad </a:t>
            </a:r>
            <a:endParaRPr lang="es-ES" sz="5400" b="1" spc="50" dirty="0">
              <a:ln w="11430"/>
              <a:solidFill>
                <a:srgbClr val="00FF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5E3758B-2CDF-3F41-B009-4325ECD41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161" y="1065348"/>
            <a:ext cx="4383677" cy="584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2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785FECD-9101-E245-9680-A1AFAADF70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664718" y="-2664718"/>
            <a:ext cx="6862564" cy="12192000"/>
          </a:xfrm>
          <a:prstGeom prst="rect">
            <a:avLst/>
          </a:prstGeom>
        </p:spPr>
      </p:pic>
      <p:pic>
        <p:nvPicPr>
          <p:cNvPr id="2" name="y2mate.com - Jesús es Navidad - Canción infantil cristiana - Pequeños Héroes_v240P" descr="y2mate.com - Jesús es Navidad - Canción infantil cristiana - Pequeños Héroes_v240P">
            <a:hlinkClick r:id="" action="ppaction://media"/>
            <a:extLst>
              <a:ext uri="{FF2B5EF4-FFF2-40B4-BE49-F238E27FC236}">
                <a16:creationId xmlns:a16="http://schemas.microsoft.com/office/drawing/2014/main" id="{A4BF6962-4390-254A-9CB8-CD9B00ACA32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582.8442" end="6951.046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792" y="317334"/>
            <a:ext cx="11046414" cy="622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7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196</Words>
  <Application>Microsoft Macintosh PowerPoint</Application>
  <PresentationFormat>Panorámica</PresentationFormat>
  <Paragraphs>59</Paragraphs>
  <Slides>29</Slides>
  <Notes>17</Notes>
  <HiddenSlides>0</HiddenSlides>
  <MMClips>14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7" baseType="lpstr">
      <vt:lpstr>Arial</vt:lpstr>
      <vt:lpstr>Arial Black</vt:lpstr>
      <vt:lpstr>Calibri</vt:lpstr>
      <vt:lpstr>Calibri Light</vt:lpstr>
      <vt:lpstr>Comic Sans MS</vt:lpstr>
      <vt:lpstr>Cooper Black</vt:lpstr>
      <vt:lpstr>Marker Felt Thin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56</cp:revision>
  <dcterms:created xsi:type="dcterms:W3CDTF">2020-11-30T22:57:49Z</dcterms:created>
  <dcterms:modified xsi:type="dcterms:W3CDTF">2020-12-03T20:10:09Z</dcterms:modified>
</cp:coreProperties>
</file>