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18" r:id="rId2"/>
    <p:sldId id="256" r:id="rId3"/>
    <p:sldId id="300" r:id="rId4"/>
    <p:sldId id="314" r:id="rId5"/>
    <p:sldId id="321" r:id="rId6"/>
    <p:sldId id="309" r:id="rId7"/>
    <p:sldId id="319" r:id="rId8"/>
    <p:sldId id="320" r:id="rId9"/>
  </p:sldIdLst>
  <p:sldSz cx="9906000" cy="6858000" type="A4"/>
  <p:notesSz cx="6856413" cy="9713913"/>
  <p:defaultTextStyle>
    <a:defPPr>
      <a:defRPr lang="es-ES"/>
    </a:defPPr>
    <a:lvl1pPr algn="l" rtl="0" fontAlgn="base">
      <a:spcBef>
        <a:spcPct val="20000"/>
      </a:spcBef>
      <a:spcAft>
        <a:spcPct val="0"/>
      </a:spcAft>
      <a:buChar char="•"/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008080"/>
    <a:srgbClr val="3333FF"/>
    <a:srgbClr val="CC3300"/>
    <a:srgbClr val="FF33CC"/>
    <a:srgbClr val="EEF86E"/>
    <a:srgbClr val="CC00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11" autoAdjust="0"/>
    <p:restoredTop sz="94660"/>
  </p:normalViewPr>
  <p:slideViewPr>
    <p:cSldViewPr>
      <p:cViewPr varScale="1">
        <p:scale>
          <a:sx n="61" d="100"/>
          <a:sy n="61" d="100"/>
        </p:scale>
        <p:origin x="610" y="43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05119F9E-E616-46D5-88EB-39DED0D5D6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4047D4ED-A69E-4E3A-A5A9-65ECFBE4816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5236" name="Rectangle 4">
            <a:extLst>
              <a:ext uri="{FF2B5EF4-FFF2-40B4-BE49-F238E27FC236}">
                <a16:creationId xmlns:a16="http://schemas.microsoft.com/office/drawing/2014/main" id="{213ECF7F-7F00-4183-A8E4-F9D642DF70E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655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5237" name="Rectangle 5">
            <a:extLst>
              <a:ext uri="{FF2B5EF4-FFF2-40B4-BE49-F238E27FC236}">
                <a16:creationId xmlns:a16="http://schemas.microsoft.com/office/drawing/2014/main" id="{DF2C3F2E-CDA4-4135-B51F-70A7ADB4502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2655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fld id="{ECF2ED2C-9DA8-4DB6-AC8A-ABD9F6DA4C59}" type="slidenum">
              <a:rPr lang="es-ES" altLang="es-CL"/>
              <a:pPr/>
              <a:t>‹Nº›</a:t>
            </a:fld>
            <a:endParaRPr lang="es-ES" alt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4D1E4F23-14DC-49F3-B61C-8916475EDE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EC069F7B-3C73-4012-9157-6FB2C053171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302B31A5-A272-412B-9C0E-F27A6F2AA163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798513" y="728663"/>
            <a:ext cx="5260975" cy="3643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FAC9F048-6ED7-4519-92A7-E04E72B0386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14863"/>
            <a:ext cx="5484813" cy="437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L"/>
              <a:t>Haga clic para modificar el estilo de texto del patrón</a:t>
            </a:r>
          </a:p>
          <a:p>
            <a:pPr lvl="1"/>
            <a:r>
              <a:rPr lang="es-ES" altLang="es-CL"/>
              <a:t>Segundo nivel</a:t>
            </a:r>
          </a:p>
          <a:p>
            <a:pPr lvl="2"/>
            <a:r>
              <a:rPr lang="es-ES" altLang="es-CL"/>
              <a:t>Tercer nivel</a:t>
            </a:r>
          </a:p>
          <a:p>
            <a:pPr lvl="3"/>
            <a:r>
              <a:rPr lang="es-ES" altLang="es-CL"/>
              <a:t>Cuarto nivel</a:t>
            </a:r>
          </a:p>
          <a:p>
            <a:pPr lvl="4"/>
            <a:r>
              <a:rPr lang="es-ES" altLang="es-CL"/>
              <a:t>Quinto nivel</a:t>
            </a:r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2ADE0592-F54B-4D0A-913C-4C510D488AB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655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3191" name="Rectangle 7">
            <a:extLst>
              <a:ext uri="{FF2B5EF4-FFF2-40B4-BE49-F238E27FC236}">
                <a16:creationId xmlns:a16="http://schemas.microsoft.com/office/drawing/2014/main" id="{0BCE2B23-2450-427F-BEF4-5506214D72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2655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fld id="{9804E525-8C31-4069-9B06-0791F7B31603}" type="slidenum">
              <a:rPr lang="es-ES" altLang="es-CL"/>
              <a:pPr/>
              <a:t>‹Nº›</a:t>
            </a:fld>
            <a:endParaRPr lang="es-ES" alt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1624F15D-A165-47CE-B146-E003350DB4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2DBFAE-0D48-4143-BFF4-DD188C693E65}" type="slidenum">
              <a:rPr lang="es-ES" altLang="es-CL"/>
              <a:pPr/>
              <a:t>2</a:t>
            </a:fld>
            <a:endParaRPr lang="es-ES" altLang="es-CL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9EFB354D-1DB5-433C-8FC4-067ED3D3403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271193C1-10F2-4D0D-90B9-EED2A29B73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CL" alt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025EC4-8D9B-4C6D-939D-5727D840B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E454ED-533B-4071-8543-4D674A700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D99494-A8CB-4637-9246-A182E51A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2D7C1D-6AFB-436A-BEBF-7787312F5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CD7CC1-2059-4D51-B736-D97F34C28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E2B9FB-4A79-4412-AC95-18CC1EC9E723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210584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C809D-3116-4C71-8B09-24DEC090B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BED114-2441-425E-812D-95ACC13E1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B8778-39E4-4473-8CC4-048FDC3BE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C345E0-E912-46FE-9EA0-96E2686FC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F5FA33-0DC9-4551-81F6-83912BA33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ADB92-48B1-40BF-90C4-ECB625B519EE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3252538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080693-392D-4FF3-A05A-CBD903A3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0E3B10-F05D-40D9-8F94-F5A6E6EC9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AA6CC7-45BD-4D58-9573-40C952590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4F8081-3CE4-4EE1-94AA-E4A727D9B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8DB53E-9077-4061-A17F-B652AFAED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DF0C6-9DFC-460B-88BA-2FDEACFB3171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2364171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226CF8-F2C8-4598-A9D5-23A83BD9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6249F1-CC25-4D64-8DFA-394521462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3713" y="1598613"/>
            <a:ext cx="4383087" cy="45275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87536E-BFFF-4626-B55E-AF1C92C78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598613"/>
            <a:ext cx="4383088" cy="45275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3BAA89-1C07-4224-81C2-9AFBED1A9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A82E60-F5DC-4B1C-8849-6B18062B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D0D4CC-9860-45D3-8937-F1660A1A3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7B165B-E4FF-459D-957E-53A6891C0133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250540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E1E62-A0D9-442A-A487-CC76A0CF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841161-3643-4192-9ECD-2C33A298A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6DB029-93CE-408C-AF43-0CED2001B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69BE30E-BBB8-454A-862B-FFF74BB63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DFB43E4-69CF-47CF-96A5-20C9278E9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B12C709-39E5-436F-858A-0702AFFE8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0E54E9B-F29E-4219-9500-D4191AC20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5968324-EA85-4981-A8DA-ADEDFADBE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E30B2-860A-4304-957B-46FC79751837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1204748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6DF08-A46D-47F6-9F50-D45ABC580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603B66D-1C17-4C78-BE0C-51924A348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2EB06AA-27C0-47B5-8E54-09C15BC5B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A87094-B141-428F-87C3-CEAB82273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3C172-FBAC-4923-A13B-F2C3009EA134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60784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F2D3CC7-AE55-40AA-A96F-64B6D96BA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B60D163-5D60-441C-8C78-FF6350782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779A9D3-CB2E-4921-85D3-2960C685D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084F5-644D-41C0-A860-F9FAB98F3E56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2350994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2F59B2-4BC3-4610-BB4C-D3A35DB6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BCE3A5-0873-488F-BEF1-0D4D1A121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A36644-BC2B-4B60-AFC4-64AED815C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477F8C-D729-434D-81BD-0751EA3DF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D8E499-B2A2-4544-9831-445D9D1F8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A2CE45-9E6F-4A7D-8877-CBA27ED0B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BD766-32FB-4102-8817-1BC6F8E34ED0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1357241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7CD284-E11B-48BE-B0A6-29A8B0D00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195217-E61E-43C7-AA9E-7DAC8DB65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746BCBC-D68B-454D-9BCD-D24F93E3C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035286-F24B-4AAE-93C8-C0F2FB4B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FFFDB9-FFAA-4BB5-A243-50B56927B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F8C0B1-F48E-4BB0-A275-D61AC99F7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8C9170-8858-4F1F-A788-4E10CDC7EED9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1350040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80EDE1-6B9E-462F-8313-974394CAC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FEF27D-CA04-4D3E-BA2A-7A0D03983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92DCF7-6E27-4832-BD00-644EC963B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859917-47D5-4B5E-B8E0-2C0AC166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FDD859-D28E-4B44-9307-5FABF58E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BDBF6-31DA-412C-92BE-A898AB127A43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896069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4D114B9-42E0-4548-BC94-FA29BFA6AF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83438" y="274638"/>
            <a:ext cx="222885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9CA3743-F702-402B-BCF2-65941D4AF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93713" y="274638"/>
            <a:ext cx="6537325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8EC138-733B-4171-BF7A-EF5F27F57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596E01-32C6-41C4-AC8B-19E67606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C48E7A-C9EA-47BD-B00F-716380742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E6493-5EE8-4D51-98C2-8EB635DE4CE5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4156801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875DA-0580-44D6-9399-40512AB4C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274638"/>
            <a:ext cx="8918575" cy="114458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abla 2">
            <a:extLst>
              <a:ext uri="{FF2B5EF4-FFF2-40B4-BE49-F238E27FC236}">
                <a16:creationId xmlns:a16="http://schemas.microsoft.com/office/drawing/2014/main" id="{8C900223-0103-4374-80D6-D67881FB0031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93713" y="1598613"/>
            <a:ext cx="8918575" cy="4527550"/>
          </a:xfrm>
        </p:spPr>
        <p:txBody>
          <a:bodyPr/>
          <a:lstStyle/>
          <a:p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BCE912-5BB7-433F-B636-DDF33BD05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13" y="6246813"/>
            <a:ext cx="2312987" cy="474662"/>
          </a:xfrm>
        </p:spPr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BFCEE8-58F8-484A-B7FE-036B7A4DB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246813"/>
            <a:ext cx="3136900" cy="474662"/>
          </a:xfrm>
        </p:spPr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273FEB-D585-4542-9BD0-6B48133FA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9300" y="6246813"/>
            <a:ext cx="2312988" cy="474662"/>
          </a:xfrm>
        </p:spPr>
        <p:txBody>
          <a:bodyPr/>
          <a:lstStyle>
            <a:lvl1pPr>
              <a:defRPr/>
            </a:lvl1pPr>
          </a:lstStyle>
          <a:p>
            <a:fld id="{886DEEF5-01A5-4952-8F8C-30B40AADBB76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1740434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76A29-4AFC-4187-807A-B8F191DA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274638"/>
            <a:ext cx="8918575" cy="114458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41FC4C-3A42-4379-AE30-81FA27B325F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93713" y="1598613"/>
            <a:ext cx="4383087" cy="45275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62B2F9-D85F-4831-8809-52E75C1665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598613"/>
            <a:ext cx="4383088" cy="45275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EBBBD2-3825-4381-A000-006EDF8C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13" y="6246813"/>
            <a:ext cx="2312987" cy="474662"/>
          </a:xfrm>
        </p:spPr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F7834A-47F6-46EF-A87B-937BBA8D8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246813"/>
            <a:ext cx="3136900" cy="474662"/>
          </a:xfrm>
        </p:spPr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62B03C-FBD5-41F5-ABF9-DC15F3AFE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9300" y="6246813"/>
            <a:ext cx="2312988" cy="474662"/>
          </a:xfrm>
        </p:spPr>
        <p:txBody>
          <a:bodyPr/>
          <a:lstStyle>
            <a:lvl1pPr>
              <a:defRPr/>
            </a:lvl1pPr>
          </a:lstStyle>
          <a:p>
            <a:fld id="{C46A980E-150F-434F-A40F-65CB0CF0B294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3733923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084E212-DF1C-4088-9744-5DDA30FAC6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3713" y="274638"/>
            <a:ext cx="8918575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90" tIns="47895" rIns="95790" bIns="4789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L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9CF1E7F-4AF9-4B28-AE5A-11968AC85C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3713" y="1598613"/>
            <a:ext cx="89185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90" tIns="47895" rIns="95790" bIns="478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L"/>
              <a:t>Haga clic para modificar el estilo de texto del patrón</a:t>
            </a:r>
          </a:p>
          <a:p>
            <a:pPr lvl="1"/>
            <a:r>
              <a:rPr lang="es-ES" altLang="es-CL"/>
              <a:t>Segundo nivel</a:t>
            </a:r>
          </a:p>
          <a:p>
            <a:pPr lvl="2"/>
            <a:r>
              <a:rPr lang="es-ES" altLang="es-CL"/>
              <a:t>Tercer nivel</a:t>
            </a:r>
          </a:p>
          <a:p>
            <a:pPr lvl="3"/>
            <a:r>
              <a:rPr lang="es-ES" altLang="es-CL"/>
              <a:t>Cuarto nivel</a:t>
            </a:r>
          </a:p>
          <a:p>
            <a:pPr lvl="4"/>
            <a:r>
              <a:rPr lang="es-ES" altLang="es-CL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5C48A27-FD65-4FFA-958A-BCB0A68D993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3713" y="6246813"/>
            <a:ext cx="2312987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90" tIns="47895" rIns="95790" bIns="47895" numCol="1" anchor="t" anchorCtr="0" compatLnSpc="1">
            <a:prstTxWarp prst="textNoShape">
              <a:avLst/>
            </a:prstTxWarp>
          </a:bodyPr>
          <a:lstStyle>
            <a:lvl1pPr defTabSz="958850">
              <a:spcBef>
                <a:spcPct val="0"/>
              </a:spcBef>
              <a:buFontTx/>
              <a:buNone/>
              <a:defRPr sz="1500"/>
            </a:lvl1pPr>
          </a:lstStyle>
          <a:p>
            <a:endParaRPr lang="es-ES" altLang="es-C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5FF313F-EA83-4824-ACB4-C52ABAF816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6813"/>
            <a:ext cx="3136900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90" tIns="47895" rIns="95790" bIns="47895" numCol="1" anchor="t" anchorCtr="0" compatLnSpc="1">
            <a:prstTxWarp prst="textNoShape">
              <a:avLst/>
            </a:prstTxWarp>
          </a:bodyPr>
          <a:lstStyle>
            <a:lvl1pPr algn="ctr" defTabSz="958850">
              <a:spcBef>
                <a:spcPct val="0"/>
              </a:spcBef>
              <a:buFontTx/>
              <a:buNone/>
              <a:defRPr sz="1500"/>
            </a:lvl1pPr>
          </a:lstStyle>
          <a:p>
            <a:endParaRPr lang="es-ES" altLang="es-C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DFD7CD4-4BC3-4700-9631-861EAF86E4E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6813"/>
            <a:ext cx="2312988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90" tIns="47895" rIns="95790" bIns="47895" numCol="1" anchor="t" anchorCtr="0" compatLnSpc="1">
            <a:prstTxWarp prst="textNoShape">
              <a:avLst/>
            </a:prstTxWarp>
          </a:bodyPr>
          <a:lstStyle>
            <a:lvl1pPr algn="r" defTabSz="958850">
              <a:spcBef>
                <a:spcPct val="0"/>
              </a:spcBef>
              <a:buFontTx/>
              <a:buNone/>
              <a:defRPr sz="1500"/>
            </a:lvl1pPr>
          </a:lstStyle>
          <a:p>
            <a:fld id="{644EEAE9-45ED-4BCF-9472-096953CA5C51}" type="slidenum">
              <a:rPr lang="es-ES" altLang="es-CL"/>
              <a:pPr/>
              <a:t>‹Nº›</a:t>
            </a:fld>
            <a:endParaRPr lang="es-ES" alt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58850" rtl="0" fontAlgn="base">
        <a:spcBef>
          <a:spcPct val="0"/>
        </a:spcBef>
        <a:spcAft>
          <a:spcPct val="0"/>
        </a:spcAft>
        <a:defRPr sz="47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2pPr>
      <a:lvl3pPr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3pPr>
      <a:lvl4pPr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4pPr>
      <a:lvl5pPr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5pPr>
      <a:lvl6pPr marL="457200"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6pPr>
      <a:lvl7pPr marL="914400"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7pPr>
      <a:lvl8pPr marL="1371600"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8pPr>
      <a:lvl9pPr marL="1828800"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58775" indent="-358775" algn="l" defTabSz="958850" rtl="0" fontAlgn="base">
        <a:spcBef>
          <a:spcPct val="20000"/>
        </a:spcBef>
        <a:spcAft>
          <a:spcPct val="0"/>
        </a:spcAft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8850" rtl="0" fontAlgn="base">
        <a:spcBef>
          <a:spcPct val="20000"/>
        </a:spcBef>
        <a:spcAft>
          <a:spcPct val="0"/>
        </a:spcAft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8125" algn="l" defTabSz="958850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400" indent="-238125" algn="l" defTabSz="958850" rtl="0" fontAlgn="base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238" indent="-239713" algn="l" defTabSz="958850" rtl="0" fontAlgn="base">
        <a:spcBef>
          <a:spcPct val="20000"/>
        </a:spcBef>
        <a:spcAft>
          <a:spcPct val="0"/>
        </a:spcAft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10" Type="http://schemas.openxmlformats.org/officeDocument/2006/relationships/image" Target="../media/image12.gif"/><Relationship Id="rId4" Type="http://schemas.openxmlformats.org/officeDocument/2006/relationships/image" Target="../media/image6.png"/><Relationship Id="rId9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12" Type="http://schemas.openxmlformats.org/officeDocument/2006/relationships/image" Target="../media/image24.gi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gif"/><Relationship Id="rId5" Type="http://schemas.openxmlformats.org/officeDocument/2006/relationships/image" Target="../media/image17.png"/><Relationship Id="rId10" Type="http://schemas.openxmlformats.org/officeDocument/2006/relationships/image" Target="../media/image22.gif"/><Relationship Id="rId4" Type="http://schemas.openxmlformats.org/officeDocument/2006/relationships/image" Target="../media/image16.png"/><Relationship Id="rId9" Type="http://schemas.openxmlformats.org/officeDocument/2006/relationships/image" Target="../media/image2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7" Type="http://schemas.openxmlformats.org/officeDocument/2006/relationships/image" Target="../media/image30.g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gif"/><Relationship Id="rId5" Type="http://schemas.openxmlformats.org/officeDocument/2006/relationships/image" Target="../media/image28.png"/><Relationship Id="rId4" Type="http://schemas.openxmlformats.org/officeDocument/2006/relationships/image" Target="../media/image2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51996D-5565-43BF-8EF0-30A1500F2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DEEF5-01A5-4952-8F8C-30B40AADBB76}" type="slidenum">
              <a:rPr lang="es-ES" altLang="es-CL" smtClean="0"/>
              <a:pPr/>
              <a:t>1</a:t>
            </a:fld>
            <a:endParaRPr lang="es-ES" altLang="es-CL"/>
          </a:p>
        </p:txBody>
      </p:sp>
      <p:pic>
        <p:nvPicPr>
          <p:cNvPr id="6" name="Imagen 5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9F192363-2B5C-4F27-B57A-0E1361CE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334"/>
            <a:ext cx="9906000" cy="687333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0B81604-99A6-4A16-A933-8E54EECF9BC8}"/>
              </a:ext>
            </a:extLst>
          </p:cNvPr>
          <p:cNvSpPr/>
          <p:nvPr/>
        </p:nvSpPr>
        <p:spPr>
          <a:xfrm>
            <a:off x="698630" y="6069"/>
            <a:ext cx="8508740" cy="17173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“Reino Animal”</a:t>
            </a:r>
          </a:p>
          <a:p>
            <a:pPr algn="ctr"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Vertebrados e Invertebrados</a:t>
            </a:r>
            <a:endParaRPr lang="es-ES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7D58DFE-8764-495C-916E-ABC9D182C302}"/>
              </a:ext>
            </a:extLst>
          </p:cNvPr>
          <p:cNvSpPr txBox="1"/>
          <p:nvPr/>
        </p:nvSpPr>
        <p:spPr>
          <a:xfrm>
            <a:off x="493712" y="6246813"/>
            <a:ext cx="87136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CL" dirty="0"/>
              <a:t>   Transición II, Escuela de Lenguaje </a:t>
            </a:r>
            <a:r>
              <a:rPr lang="es-CL" dirty="0" err="1"/>
              <a:t>Wilef</a:t>
            </a:r>
            <a:r>
              <a:rPr lang="es-C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7374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  <p:sndAc>
          <p:stSnd>
            <p:snd r:embed="rId2" name="meadowlark_daniel-simion.wav"/>
          </p:stSnd>
        </p:sndAc>
      </p:transition>
    </mc:Choice>
    <mc:Fallback>
      <p:transition spd="slow">
        <p:fade/>
        <p:sndAc>
          <p:stSnd>
            <p:snd r:embed="rId2" name="meadowlark_daniel-simion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A1F9C290-24CF-4405-9579-9230CDE270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2100" y="-46832"/>
            <a:ext cx="9321800" cy="973138"/>
          </a:xfrm>
        </p:spPr>
        <p:txBody>
          <a:bodyPr/>
          <a:lstStyle/>
          <a:p>
            <a:r>
              <a:rPr lang="es-ES" altLang="es-CL" sz="4000" b="1" dirty="0">
                <a:latin typeface="Comic Sans MS" panose="030F0702030302020204" pitchFamily="66" charset="0"/>
              </a:rPr>
              <a:t>REINO ANIMAL / CLASIFICACIÓN</a:t>
            </a:r>
            <a:r>
              <a:rPr lang="es-ES" altLang="es-CL" sz="3400" dirty="0">
                <a:latin typeface="Comic Sans MS" panose="030F0702030302020204" pitchFamily="66" charset="0"/>
              </a:rPr>
              <a:t>       </a:t>
            </a:r>
          </a:p>
        </p:txBody>
      </p:sp>
      <p:pic>
        <p:nvPicPr>
          <p:cNvPr id="5" name="Imagen 4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26695B43-4028-4A52-A626-133301EB33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38" y="857250"/>
            <a:ext cx="8809926" cy="59053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3" name="Pacman_Introduction_Music-KP-826387403.wav"/>
          </p:stSnd>
        </p:sndAc>
      </p:transition>
    </mc:Choice>
    <mc:Fallback>
      <p:transition spd="slow">
        <p:fade/>
        <p:sndAc>
          <p:stSnd>
            <p:snd r:embed="rId3" name="Pacman_Introduction_Music-KP-82638740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número de diapositiva 4">
            <a:extLst>
              <a:ext uri="{FF2B5EF4-FFF2-40B4-BE49-F238E27FC236}">
                <a16:creationId xmlns:a16="http://schemas.microsoft.com/office/drawing/2014/main" id="{C3377531-A750-49F5-BF6F-4ED1CDEA8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37E1-41BD-4CFD-ABE4-5F1791D10FAB}" type="slidenum">
              <a:rPr lang="es-ES" altLang="es-CL"/>
              <a:pPr/>
              <a:t>3</a:t>
            </a:fld>
            <a:endParaRPr lang="es-ES" altLang="es-CL"/>
          </a:p>
        </p:txBody>
      </p:sp>
      <p:pic>
        <p:nvPicPr>
          <p:cNvPr id="76805" name="Picture 5" descr="Mosca del vinagre">
            <a:extLst>
              <a:ext uri="{FF2B5EF4-FFF2-40B4-BE49-F238E27FC236}">
                <a16:creationId xmlns:a16="http://schemas.microsoft.com/office/drawing/2014/main" id="{DB48B9E9-D13F-4BA7-BB13-C5DA21506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4313279"/>
            <a:ext cx="3462337" cy="177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9" name="Text Box 9">
            <a:extLst>
              <a:ext uri="{FF2B5EF4-FFF2-40B4-BE49-F238E27FC236}">
                <a16:creationId xmlns:a16="http://schemas.microsoft.com/office/drawing/2014/main" id="{63809338-DB86-4270-8CC2-8C010120A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713"/>
            <a:ext cx="6394450" cy="1943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90" tIns="47895" rIns="95790" bIns="47895">
            <a:spAutoFit/>
          </a:bodyPr>
          <a:lstStyle>
            <a:lvl1pPr marL="358775" indent="-3587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794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58850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82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145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717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289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861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33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CL" sz="2400" b="1" dirty="0">
                <a:solidFill>
                  <a:srgbClr val="3333FF"/>
                </a:solidFill>
              </a:rPr>
              <a:t>Son de mayor tamaño.</a:t>
            </a:r>
          </a:p>
          <a:p>
            <a:pPr>
              <a:spcBef>
                <a:spcPct val="50000"/>
              </a:spcBef>
            </a:pPr>
            <a:r>
              <a:rPr lang="es-ES" altLang="es-CL" sz="2400" b="1" dirty="0">
                <a:solidFill>
                  <a:srgbClr val="009900"/>
                </a:solidFill>
              </a:rPr>
              <a:t>Poseen esqueleto interno (huesos).</a:t>
            </a:r>
          </a:p>
          <a:p>
            <a:pPr>
              <a:spcBef>
                <a:spcPct val="50000"/>
              </a:spcBef>
            </a:pPr>
            <a:r>
              <a:rPr lang="es-ES" altLang="es-CL" sz="2400" b="1" dirty="0">
                <a:solidFill>
                  <a:srgbClr val="FF33CC"/>
                </a:solidFill>
              </a:rPr>
              <a:t>Tienen en el esqueleto una columna vertebral.</a:t>
            </a:r>
          </a:p>
        </p:txBody>
      </p:sp>
      <p:pic>
        <p:nvPicPr>
          <p:cNvPr id="76814" name="Picture 14" descr="Esqueleto de liebre">
            <a:extLst>
              <a:ext uri="{FF2B5EF4-FFF2-40B4-BE49-F238E27FC236}">
                <a16:creationId xmlns:a16="http://schemas.microsoft.com/office/drawing/2014/main" id="{5359037B-2FDE-4A63-AFEA-DD09EE67C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144" y="460376"/>
            <a:ext cx="3656856" cy="279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16" name="Text Box 16">
            <a:extLst>
              <a:ext uri="{FF2B5EF4-FFF2-40B4-BE49-F238E27FC236}">
                <a16:creationId xmlns:a16="http://schemas.microsoft.com/office/drawing/2014/main" id="{955FF9B1-C101-4FD5-BCF3-8BDFB8654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6345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90" tIns="47895" rIns="95790" bIns="47895">
            <a:spAutoFit/>
          </a:bodyPr>
          <a:lstStyle>
            <a:lvl1pPr marL="358775" indent="-3587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794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58850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82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145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717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289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861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33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" altLang="es-CL" sz="2400" b="1">
                <a:solidFill>
                  <a:srgbClr val="FF0000"/>
                </a:solidFill>
              </a:rPr>
              <a:t>Características de los Vertebrados</a:t>
            </a:r>
          </a:p>
        </p:txBody>
      </p:sp>
      <p:sp>
        <p:nvSpPr>
          <p:cNvPr id="76817" name="Text Box 17">
            <a:extLst>
              <a:ext uri="{FF2B5EF4-FFF2-40B4-BE49-F238E27FC236}">
                <a16:creationId xmlns:a16="http://schemas.microsoft.com/office/drawing/2014/main" id="{3A516BB7-66C0-4F68-BA38-98102BB8D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5575"/>
            <a:ext cx="6356350" cy="2608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90" tIns="47895" rIns="95790" bIns="47895">
            <a:spAutoFit/>
          </a:bodyPr>
          <a:lstStyle>
            <a:lvl1pPr marL="358775" indent="-3587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794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58850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82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145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717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289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861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33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s-ES" altLang="es-CL" sz="2400" b="1" dirty="0">
                <a:solidFill>
                  <a:srgbClr val="3333FF"/>
                </a:solidFill>
              </a:rPr>
              <a:t>Suelen ser animales pequeños.</a:t>
            </a:r>
          </a:p>
          <a:p>
            <a:pPr>
              <a:spcBef>
                <a:spcPct val="20000"/>
              </a:spcBef>
              <a:buFontTx/>
              <a:buNone/>
            </a:pPr>
            <a:endParaRPr lang="es-ES" altLang="es-CL" sz="2400" b="1" dirty="0"/>
          </a:p>
          <a:p>
            <a:pPr>
              <a:spcBef>
                <a:spcPct val="20000"/>
              </a:spcBef>
            </a:pPr>
            <a:r>
              <a:rPr lang="es-ES" altLang="es-CL" sz="2400" b="1" dirty="0"/>
              <a:t> </a:t>
            </a:r>
            <a:r>
              <a:rPr lang="es-ES" altLang="es-CL" sz="2400" b="1" dirty="0">
                <a:solidFill>
                  <a:srgbClr val="FF33CC"/>
                </a:solidFill>
              </a:rPr>
              <a:t>Carecen de esqueleto(no tienen huesos).</a:t>
            </a:r>
            <a:endParaRPr lang="es-ES" altLang="es-CL" sz="2400" b="1" dirty="0"/>
          </a:p>
          <a:p>
            <a:pPr>
              <a:spcBef>
                <a:spcPct val="20000"/>
              </a:spcBef>
              <a:buFontTx/>
              <a:buNone/>
            </a:pPr>
            <a:endParaRPr lang="es-ES" altLang="es-CL" sz="2400" b="1" dirty="0"/>
          </a:p>
          <a:p>
            <a:pPr>
              <a:spcBef>
                <a:spcPct val="20000"/>
              </a:spcBef>
            </a:pPr>
            <a:r>
              <a:rPr lang="es-ES" altLang="es-CL" sz="2400" b="1" dirty="0">
                <a:solidFill>
                  <a:schemeClr val="folHlink"/>
                </a:solidFill>
              </a:rPr>
              <a:t>Muchos tienen conchas o caparazones.</a:t>
            </a:r>
          </a:p>
        </p:txBody>
      </p:sp>
      <p:sp>
        <p:nvSpPr>
          <p:cNvPr id="76818" name="Text Box 18">
            <a:extLst>
              <a:ext uri="{FF2B5EF4-FFF2-40B4-BE49-F238E27FC236}">
                <a16:creationId xmlns:a16="http://schemas.microsoft.com/office/drawing/2014/main" id="{658A2477-7A6C-40AB-89AB-9E0B4AF34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000"/>
            <a:ext cx="79184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90" tIns="47895" rIns="95790" bIns="47895">
            <a:spAutoFit/>
          </a:bodyPr>
          <a:lstStyle>
            <a:lvl1pPr marL="358775" indent="-3587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794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58850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82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145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717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289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861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33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CL" sz="3000" b="1">
                <a:solidFill>
                  <a:srgbClr val="FF0000"/>
                </a:solidFill>
              </a:rPr>
              <a:t>Características de los Invertebrados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  <p:sndAc>
          <p:stSnd>
            <p:snd r:embed="rId2" name="push.wav"/>
          </p:stSnd>
        </p:sndAc>
      </p:transition>
    </mc:Choice>
    <mc:Fallback>
      <p:transition spd="slow">
        <p:fade/>
        <p:sndAc>
          <p:stSnd>
            <p:snd r:embed="rId2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6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>
            <a:extLst>
              <a:ext uri="{FF2B5EF4-FFF2-40B4-BE49-F238E27FC236}">
                <a16:creationId xmlns:a16="http://schemas.microsoft.com/office/drawing/2014/main" id="{0FAB8418-7B51-461B-94AB-1B5912440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138" y="228600"/>
            <a:ext cx="53959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s-ES_tradnl" altLang="es-CL" sz="3200">
                <a:solidFill>
                  <a:srgbClr val="009C00"/>
                </a:solidFill>
                <a:latin typeface="Comic Sans MS" panose="030F0702030302020204" pitchFamily="66" charset="0"/>
              </a:rPr>
              <a:t>Los animales vertebrados</a:t>
            </a:r>
          </a:p>
        </p:txBody>
      </p:sp>
      <p:sp>
        <p:nvSpPr>
          <p:cNvPr id="101379" name="Line 3">
            <a:extLst>
              <a:ext uri="{FF2B5EF4-FFF2-40B4-BE49-F238E27FC236}">
                <a16:creationId xmlns:a16="http://schemas.microsoft.com/office/drawing/2014/main" id="{59E522BE-1D38-4458-ABE1-ED3BB31C3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2000"/>
            <a:ext cx="9906000" cy="0"/>
          </a:xfrm>
          <a:prstGeom prst="line">
            <a:avLst/>
          </a:prstGeom>
          <a:noFill/>
          <a:ln w="9525">
            <a:solidFill>
              <a:srgbClr val="009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L"/>
          </a:p>
        </p:txBody>
      </p:sp>
      <p:grpSp>
        <p:nvGrpSpPr>
          <p:cNvPr id="101383" name="Group 7">
            <a:extLst>
              <a:ext uri="{FF2B5EF4-FFF2-40B4-BE49-F238E27FC236}">
                <a16:creationId xmlns:a16="http://schemas.microsoft.com/office/drawing/2014/main" id="{CAF03037-6551-40A2-994B-09AC5ED5EE45}"/>
              </a:ext>
            </a:extLst>
          </p:cNvPr>
          <p:cNvGrpSpPr>
            <a:grpSpLocks/>
          </p:cNvGrpSpPr>
          <p:nvPr/>
        </p:nvGrpSpPr>
        <p:grpSpPr bwMode="auto">
          <a:xfrm>
            <a:off x="58670" y="823960"/>
            <a:ext cx="2146300" cy="2590800"/>
            <a:chOff x="768" y="2064"/>
            <a:chExt cx="1248" cy="1632"/>
          </a:xfrm>
        </p:grpSpPr>
        <p:sp>
          <p:nvSpPr>
            <p:cNvPr id="101384" name="Text Box 8">
              <a:extLst>
                <a:ext uri="{FF2B5EF4-FFF2-40B4-BE49-F238E27FC236}">
                  <a16:creationId xmlns:a16="http://schemas.microsoft.com/office/drawing/2014/main" id="{67BC6882-DD73-424D-89F2-375CBAC1F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160"/>
              <a:ext cx="83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400" b="1" dirty="0">
                  <a:solidFill>
                    <a:srgbClr val="008000"/>
                  </a:solidFill>
                  <a:latin typeface="Comic Sans MS" panose="030F0702030302020204" pitchFamily="66" charset="0"/>
                </a:rPr>
                <a:t>MAMÍFEROS</a:t>
              </a:r>
            </a:p>
          </p:txBody>
        </p:sp>
        <p:pic>
          <p:nvPicPr>
            <p:cNvPr id="101385" name="Picture 9">
              <a:extLst>
                <a:ext uri="{FF2B5EF4-FFF2-40B4-BE49-F238E27FC236}">
                  <a16:creationId xmlns:a16="http://schemas.microsoft.com/office/drawing/2014/main" id="{ED0AF4CB-F071-468B-A4DD-9677CEE854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" y="2352"/>
              <a:ext cx="986" cy="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386" name="Text Box 10">
              <a:extLst>
                <a:ext uri="{FF2B5EF4-FFF2-40B4-BE49-F238E27FC236}">
                  <a16:creationId xmlns:a16="http://schemas.microsoft.com/office/drawing/2014/main" id="{CD84AA65-FA23-4389-AD11-DF9582B2C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2" y="3216"/>
              <a:ext cx="40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400" i="1">
                  <a:latin typeface="Comic Sans MS" panose="030F0702030302020204" pitchFamily="66" charset="0"/>
                </a:rPr>
                <a:t>Perro</a:t>
              </a:r>
              <a:endParaRPr lang="es-ES_tradnl" altLang="es-CL" sz="1600">
                <a:latin typeface="Comic Sans MS" panose="030F0702030302020204" pitchFamily="66" charset="0"/>
              </a:endParaRPr>
            </a:p>
          </p:txBody>
        </p:sp>
        <p:sp>
          <p:nvSpPr>
            <p:cNvPr id="101387" name="Rectangle 11">
              <a:extLst>
                <a:ext uri="{FF2B5EF4-FFF2-40B4-BE49-F238E27FC236}">
                  <a16:creationId xmlns:a16="http://schemas.microsoft.com/office/drawing/2014/main" id="{CFFF16FF-7E6C-41B1-B631-000A951A9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2064"/>
              <a:ext cx="1248" cy="1632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grpSp>
        <p:nvGrpSpPr>
          <p:cNvPr id="101388" name="Group 12">
            <a:extLst>
              <a:ext uri="{FF2B5EF4-FFF2-40B4-BE49-F238E27FC236}">
                <a16:creationId xmlns:a16="http://schemas.microsoft.com/office/drawing/2014/main" id="{9848B3BF-989D-4CC3-BBBE-937293ECE273}"/>
              </a:ext>
            </a:extLst>
          </p:cNvPr>
          <p:cNvGrpSpPr>
            <a:grpSpLocks/>
          </p:cNvGrpSpPr>
          <p:nvPr/>
        </p:nvGrpSpPr>
        <p:grpSpPr bwMode="auto">
          <a:xfrm>
            <a:off x="4723331" y="938260"/>
            <a:ext cx="2146300" cy="2590800"/>
            <a:chOff x="2352" y="2064"/>
            <a:chExt cx="1248" cy="1632"/>
          </a:xfrm>
        </p:grpSpPr>
        <p:sp>
          <p:nvSpPr>
            <p:cNvPr id="101389" name="Text Box 13">
              <a:extLst>
                <a:ext uri="{FF2B5EF4-FFF2-40B4-BE49-F238E27FC236}">
                  <a16:creationId xmlns:a16="http://schemas.microsoft.com/office/drawing/2014/main" id="{AE8A076B-1B8C-4C13-A709-F222A2B65D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3216"/>
              <a:ext cx="66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400" i="1">
                  <a:latin typeface="Comic Sans MS" panose="030F0702030302020204" pitchFamily="66" charset="0"/>
                </a:rPr>
                <a:t>Ave rapaz </a:t>
              </a:r>
              <a:endParaRPr lang="es-ES_tradnl" altLang="es-CL" sz="1600">
                <a:latin typeface="Comic Sans MS" panose="030F0702030302020204" pitchFamily="66" charset="0"/>
              </a:endParaRPr>
            </a:p>
          </p:txBody>
        </p:sp>
        <p:sp>
          <p:nvSpPr>
            <p:cNvPr id="101390" name="Text Box 14">
              <a:extLst>
                <a:ext uri="{FF2B5EF4-FFF2-40B4-BE49-F238E27FC236}">
                  <a16:creationId xmlns:a16="http://schemas.microsoft.com/office/drawing/2014/main" id="{CEC1AD06-C52F-4C03-8612-4923A72E5E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" y="2160"/>
              <a:ext cx="42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400" b="1">
                  <a:solidFill>
                    <a:srgbClr val="008000"/>
                  </a:solidFill>
                  <a:latin typeface="Comic Sans MS" panose="030F0702030302020204" pitchFamily="66" charset="0"/>
                </a:rPr>
                <a:t>AVES</a:t>
              </a:r>
            </a:p>
          </p:txBody>
        </p:sp>
        <p:pic>
          <p:nvPicPr>
            <p:cNvPr id="101391" name="Picture 15">
              <a:extLst>
                <a:ext uri="{FF2B5EF4-FFF2-40B4-BE49-F238E27FC236}">
                  <a16:creationId xmlns:a16="http://schemas.microsoft.com/office/drawing/2014/main" id="{5841B8BE-FB2E-4758-B98F-60CFB32385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4" y="2352"/>
              <a:ext cx="1003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392" name="Rectangle 16">
              <a:extLst>
                <a:ext uri="{FF2B5EF4-FFF2-40B4-BE49-F238E27FC236}">
                  <a16:creationId xmlns:a16="http://schemas.microsoft.com/office/drawing/2014/main" id="{D78942A3-2BC2-47C2-80DE-D10E4316E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2064"/>
              <a:ext cx="1248" cy="1632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grpSp>
        <p:nvGrpSpPr>
          <p:cNvPr id="101393" name="Group 17">
            <a:extLst>
              <a:ext uri="{FF2B5EF4-FFF2-40B4-BE49-F238E27FC236}">
                <a16:creationId xmlns:a16="http://schemas.microsoft.com/office/drawing/2014/main" id="{A694BAAC-DF50-4981-AA94-8787B5D46BF2}"/>
              </a:ext>
            </a:extLst>
          </p:cNvPr>
          <p:cNvGrpSpPr>
            <a:grpSpLocks/>
          </p:cNvGrpSpPr>
          <p:nvPr/>
        </p:nvGrpSpPr>
        <p:grpSpPr bwMode="auto">
          <a:xfrm>
            <a:off x="5097201" y="4167140"/>
            <a:ext cx="3353594" cy="2590800"/>
            <a:chOff x="3858" y="697"/>
            <a:chExt cx="1950" cy="1632"/>
          </a:xfrm>
        </p:grpSpPr>
        <p:sp>
          <p:nvSpPr>
            <p:cNvPr id="101394" name="Text Box 18">
              <a:extLst>
                <a:ext uri="{FF2B5EF4-FFF2-40B4-BE49-F238E27FC236}">
                  <a16:creationId xmlns:a16="http://schemas.microsoft.com/office/drawing/2014/main" id="{186DC70A-1060-4D60-B7CD-11580A351F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8" y="2131"/>
              <a:ext cx="191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200" b="1" dirty="0">
                  <a:solidFill>
                    <a:srgbClr val="008000"/>
                  </a:solidFill>
                  <a:latin typeface="Comic Sans MS" panose="030F0702030302020204" pitchFamily="66" charset="0"/>
                </a:rPr>
                <a:t>REPTILES, ANFIBIOS Y PECES</a:t>
              </a:r>
            </a:p>
          </p:txBody>
        </p:sp>
        <p:sp>
          <p:nvSpPr>
            <p:cNvPr id="101395" name="Text Box 19">
              <a:extLst>
                <a:ext uri="{FF2B5EF4-FFF2-40B4-BE49-F238E27FC236}">
                  <a16:creationId xmlns:a16="http://schemas.microsoft.com/office/drawing/2014/main" id="{2A782C8C-C29B-410F-9B58-B8401EA69D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5" y="1818"/>
              <a:ext cx="35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400" i="1" dirty="0">
                  <a:latin typeface="Comic Sans MS" panose="030F0702030302020204" pitchFamily="66" charset="0"/>
                </a:rPr>
                <a:t>Rana</a:t>
              </a:r>
              <a:endParaRPr lang="es-ES_tradnl" altLang="es-CL" sz="1600" dirty="0">
                <a:latin typeface="Comic Sans MS" panose="030F0702030302020204" pitchFamily="66" charset="0"/>
              </a:endParaRPr>
            </a:p>
          </p:txBody>
        </p:sp>
        <p:pic>
          <p:nvPicPr>
            <p:cNvPr id="101396" name="Picture 20">
              <a:extLst>
                <a:ext uri="{FF2B5EF4-FFF2-40B4-BE49-F238E27FC236}">
                  <a16:creationId xmlns:a16="http://schemas.microsoft.com/office/drawing/2014/main" id="{391F0E18-C129-497E-8667-2FA7CC14FF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" y="964"/>
              <a:ext cx="853" cy="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397" name="Rectangle 21">
              <a:extLst>
                <a:ext uri="{FF2B5EF4-FFF2-40B4-BE49-F238E27FC236}">
                  <a16:creationId xmlns:a16="http://schemas.microsoft.com/office/drawing/2014/main" id="{405F2EAC-51D1-4AF3-9B6F-3ED90E139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697"/>
              <a:ext cx="1632" cy="1632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pic>
        <p:nvPicPr>
          <p:cNvPr id="3" name="Imagen 2" descr="Imagen que contiene sostener, oscuro, oso de peluche, parado&#10;&#10;Descripción generada automáticamente">
            <a:extLst>
              <a:ext uri="{FF2B5EF4-FFF2-40B4-BE49-F238E27FC236}">
                <a16:creationId xmlns:a16="http://schemas.microsoft.com/office/drawing/2014/main" id="{BDFB770E-84CF-4E47-9472-25D2162B05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140" y="3567160"/>
            <a:ext cx="2181225" cy="3048000"/>
          </a:xfrm>
          <a:prstGeom prst="rect">
            <a:avLst/>
          </a:prstGeom>
        </p:spPr>
      </p:pic>
      <p:pic>
        <p:nvPicPr>
          <p:cNvPr id="5" name="Imagen 4" descr="Mapa&#10;&#10;Descripción generada automáticamente">
            <a:extLst>
              <a:ext uri="{FF2B5EF4-FFF2-40B4-BE49-F238E27FC236}">
                <a16:creationId xmlns:a16="http://schemas.microsoft.com/office/drawing/2014/main" id="{1E7027F3-0DE7-4B3A-89D1-664AE11372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301" y="4340052"/>
            <a:ext cx="2857500" cy="2038350"/>
          </a:xfrm>
          <a:prstGeom prst="rect">
            <a:avLst/>
          </a:prstGeom>
        </p:spPr>
      </p:pic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2239D5A-B899-4D5A-8B8E-7A6D276414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899" y="983319"/>
            <a:ext cx="2962308" cy="2545735"/>
          </a:xfrm>
          <a:prstGeom prst="rect">
            <a:avLst/>
          </a:prstGeom>
        </p:spPr>
      </p:pic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B82560AF-85BA-45E3-AAA4-F656E43D22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98" y="4288769"/>
            <a:ext cx="1964587" cy="2590799"/>
          </a:xfrm>
          <a:prstGeom prst="rect">
            <a:avLst/>
          </a:prstGeom>
        </p:spPr>
      </p:pic>
      <p:pic>
        <p:nvPicPr>
          <p:cNvPr id="13" name="Imagen 12" descr="Un dibujo de un perro&#10;&#10;Descripción generada automáticamente">
            <a:extLst>
              <a:ext uri="{FF2B5EF4-FFF2-40B4-BE49-F238E27FC236}">
                <a16:creationId xmlns:a16="http://schemas.microsoft.com/office/drawing/2014/main" id="{F1548666-342C-4CB5-9667-D31B0F7899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701" y="1409817"/>
            <a:ext cx="2381250" cy="1428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artoon Hop-SoundBible.com-553158131.wav"/>
          </p:stSnd>
        </p:sndAc>
      </p:transition>
    </mc:Choice>
    <mc:Fallback>
      <p:transition spd="slow">
        <p:fade/>
        <p:sndAc>
          <p:stSnd>
            <p:snd r:embed="rId2" name="Cartoon Hop-SoundBible.com-55315813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418F8AD-A40D-4FF7-B9CF-408CEB705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84F5-644D-41C0-A860-F9FAB98F3E56}" type="slidenum">
              <a:rPr lang="es-ES" altLang="es-CL" smtClean="0"/>
              <a:pPr/>
              <a:t>5</a:t>
            </a:fld>
            <a:endParaRPr lang="es-ES" altLang="es-CL"/>
          </a:p>
        </p:txBody>
      </p:sp>
      <p:pic>
        <p:nvPicPr>
          <p:cNvPr id="4" name="Imagen 3" descr="Imagen que contiene animal, pájaro, perro, pequeño&#10;&#10;Descripción generada automáticamente">
            <a:extLst>
              <a:ext uri="{FF2B5EF4-FFF2-40B4-BE49-F238E27FC236}">
                <a16:creationId xmlns:a16="http://schemas.microsoft.com/office/drawing/2014/main" id="{14FDAB8F-6055-4096-BBD7-FDAEA11C5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9" y="0"/>
            <a:ext cx="9741161" cy="6525344"/>
          </a:xfrm>
          <a:prstGeom prst="rect">
            <a:avLst/>
          </a:prstGeom>
        </p:spPr>
      </p:pic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68631434-50DD-4B3D-B80E-C74C8F238A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886" y="4621847"/>
            <a:ext cx="3885233" cy="223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12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Text Box 4">
            <a:extLst>
              <a:ext uri="{FF2B5EF4-FFF2-40B4-BE49-F238E27FC236}">
                <a16:creationId xmlns:a16="http://schemas.microsoft.com/office/drawing/2014/main" id="{E6AE79E0-DAB2-4B4C-8119-2C5EBB097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8431" y="17379"/>
            <a:ext cx="47916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s-ES_tradnl" altLang="es-CL" sz="3200" dirty="0">
                <a:solidFill>
                  <a:srgbClr val="009C00"/>
                </a:solidFill>
                <a:latin typeface="Comic Sans MS" panose="030F0702030302020204" pitchFamily="66" charset="0"/>
              </a:rPr>
              <a:t>Animales Invertebrados</a:t>
            </a:r>
          </a:p>
        </p:txBody>
      </p:sp>
      <p:sp>
        <p:nvSpPr>
          <p:cNvPr id="96261" name="Line 5">
            <a:extLst>
              <a:ext uri="{FF2B5EF4-FFF2-40B4-BE49-F238E27FC236}">
                <a16:creationId xmlns:a16="http://schemas.microsoft.com/office/drawing/2014/main" id="{6A2EBA88-050E-4B97-8284-DE4DA62A21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0759" y="602154"/>
            <a:ext cx="9144001" cy="0"/>
          </a:xfrm>
          <a:prstGeom prst="line">
            <a:avLst/>
          </a:prstGeom>
          <a:noFill/>
          <a:ln w="9525">
            <a:solidFill>
              <a:srgbClr val="009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L"/>
          </a:p>
        </p:txBody>
      </p:sp>
      <p:grpSp>
        <p:nvGrpSpPr>
          <p:cNvPr id="96264" name="Group 8">
            <a:extLst>
              <a:ext uri="{FF2B5EF4-FFF2-40B4-BE49-F238E27FC236}">
                <a16:creationId xmlns:a16="http://schemas.microsoft.com/office/drawing/2014/main" id="{5B4B61BB-9C92-4EE7-BF26-B766D6251346}"/>
              </a:ext>
            </a:extLst>
          </p:cNvPr>
          <p:cNvGrpSpPr>
            <a:grpSpLocks/>
          </p:cNvGrpSpPr>
          <p:nvPr/>
        </p:nvGrpSpPr>
        <p:grpSpPr bwMode="auto">
          <a:xfrm>
            <a:off x="73180" y="806130"/>
            <a:ext cx="3511240" cy="1241426"/>
            <a:chOff x="336" y="1229"/>
            <a:chExt cx="2002" cy="782"/>
          </a:xfrm>
        </p:grpSpPr>
        <p:sp>
          <p:nvSpPr>
            <p:cNvPr id="96265" name="Rectangle 9">
              <a:extLst>
                <a:ext uri="{FF2B5EF4-FFF2-40B4-BE49-F238E27FC236}">
                  <a16:creationId xmlns:a16="http://schemas.microsoft.com/office/drawing/2014/main" id="{BC52D30E-3C43-44BD-971F-B411624C3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440"/>
              <a:ext cx="864" cy="192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200" b="1">
                  <a:solidFill>
                    <a:srgbClr val="008000"/>
                  </a:solidFill>
                  <a:latin typeface="Comic Sans MS" panose="030F0702030302020204" pitchFamily="66" charset="0"/>
                </a:rPr>
                <a:t>ESPONJAS</a:t>
              </a:r>
              <a:endParaRPr lang="es-ES_tradnl" altLang="es-CL" sz="1200">
                <a:solidFill>
                  <a:srgbClr val="008000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96268" name="Picture 12">
              <a:extLst>
                <a:ext uri="{FF2B5EF4-FFF2-40B4-BE49-F238E27FC236}">
                  <a16:creationId xmlns:a16="http://schemas.microsoft.com/office/drawing/2014/main" id="{DD9748F7-D37A-4CC6-889B-217A95A3F5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" y="1229"/>
              <a:ext cx="967" cy="782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6271" name="Group 15">
            <a:extLst>
              <a:ext uri="{FF2B5EF4-FFF2-40B4-BE49-F238E27FC236}">
                <a16:creationId xmlns:a16="http://schemas.microsoft.com/office/drawing/2014/main" id="{5DC96541-E621-4957-A91F-2D98FF90E7AB}"/>
              </a:ext>
            </a:extLst>
          </p:cNvPr>
          <p:cNvGrpSpPr>
            <a:grpSpLocks/>
          </p:cNvGrpSpPr>
          <p:nvPr/>
        </p:nvGrpSpPr>
        <p:grpSpPr bwMode="auto">
          <a:xfrm>
            <a:off x="-17671" y="2725219"/>
            <a:ext cx="3692525" cy="1012825"/>
            <a:chOff x="111" y="1633"/>
            <a:chExt cx="2326" cy="638"/>
          </a:xfrm>
        </p:grpSpPr>
        <p:sp>
          <p:nvSpPr>
            <p:cNvPr id="96272" name="Rectangle 16">
              <a:extLst>
                <a:ext uri="{FF2B5EF4-FFF2-40B4-BE49-F238E27FC236}">
                  <a16:creationId xmlns:a16="http://schemas.microsoft.com/office/drawing/2014/main" id="{22062095-41A4-4B10-8263-D332DE1F77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" y="1747"/>
              <a:ext cx="1056" cy="212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200" b="1" dirty="0">
                  <a:solidFill>
                    <a:srgbClr val="008000"/>
                  </a:solidFill>
                  <a:latin typeface="Comic Sans MS" panose="030F0702030302020204" pitchFamily="66" charset="0"/>
                </a:rPr>
                <a:t>EQUINODERMOS</a:t>
              </a:r>
              <a:endParaRPr lang="es-ES_tradnl" altLang="es-CL" sz="1200" dirty="0">
                <a:solidFill>
                  <a:srgbClr val="008000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96275" name="Picture 19">
              <a:extLst>
                <a:ext uri="{FF2B5EF4-FFF2-40B4-BE49-F238E27FC236}">
                  <a16:creationId xmlns:a16="http://schemas.microsoft.com/office/drawing/2014/main" id="{FCCB4D6A-3AB8-41CF-9D8F-AFE95F15E3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7" y="1633"/>
              <a:ext cx="1030" cy="638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6278" name="Group 22">
            <a:extLst>
              <a:ext uri="{FF2B5EF4-FFF2-40B4-BE49-F238E27FC236}">
                <a16:creationId xmlns:a16="http://schemas.microsoft.com/office/drawing/2014/main" id="{E95BEF46-0A28-44C6-99CF-B0FD782ECD77}"/>
              </a:ext>
            </a:extLst>
          </p:cNvPr>
          <p:cNvGrpSpPr>
            <a:grpSpLocks/>
          </p:cNvGrpSpPr>
          <p:nvPr/>
        </p:nvGrpSpPr>
        <p:grpSpPr bwMode="auto">
          <a:xfrm>
            <a:off x="-17182" y="4057736"/>
            <a:ext cx="3879850" cy="1154113"/>
            <a:chOff x="80" y="2339"/>
            <a:chExt cx="2444" cy="727"/>
          </a:xfrm>
        </p:grpSpPr>
        <p:sp>
          <p:nvSpPr>
            <p:cNvPr id="96279" name="Rectangle 23">
              <a:extLst>
                <a:ext uri="{FF2B5EF4-FFF2-40B4-BE49-F238E27FC236}">
                  <a16:creationId xmlns:a16="http://schemas.microsoft.com/office/drawing/2014/main" id="{915A871A-59EC-41BD-B43D-E70E2C344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" y="2521"/>
              <a:ext cx="1296" cy="240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200" b="1" dirty="0">
                  <a:solidFill>
                    <a:srgbClr val="008000"/>
                  </a:solidFill>
                  <a:latin typeface="Comic Sans MS" panose="030F0702030302020204" pitchFamily="66" charset="0"/>
                </a:rPr>
                <a:t>MEDUSAS, </a:t>
              </a:r>
            </a:p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200" b="1" dirty="0">
                  <a:solidFill>
                    <a:srgbClr val="008000"/>
                  </a:solidFill>
                  <a:latin typeface="Comic Sans MS" panose="030F0702030302020204" pitchFamily="66" charset="0"/>
                </a:rPr>
                <a:t>ANÉMONAS Y CORALES</a:t>
              </a:r>
              <a:endParaRPr lang="es-ES_tradnl" altLang="es-CL" sz="1200" dirty="0">
                <a:solidFill>
                  <a:srgbClr val="008000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96282" name="Picture 26">
              <a:extLst>
                <a:ext uri="{FF2B5EF4-FFF2-40B4-BE49-F238E27FC236}">
                  <a16:creationId xmlns:a16="http://schemas.microsoft.com/office/drawing/2014/main" id="{1E708F69-AAD6-4C42-8A53-4DE5535DC2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" y="2339"/>
              <a:ext cx="1037" cy="727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6285" name="Group 29">
            <a:extLst>
              <a:ext uri="{FF2B5EF4-FFF2-40B4-BE49-F238E27FC236}">
                <a16:creationId xmlns:a16="http://schemas.microsoft.com/office/drawing/2014/main" id="{B60DB9EA-2A34-4247-88FC-3608F93C1D0D}"/>
              </a:ext>
            </a:extLst>
          </p:cNvPr>
          <p:cNvGrpSpPr>
            <a:grpSpLocks/>
          </p:cNvGrpSpPr>
          <p:nvPr/>
        </p:nvGrpSpPr>
        <p:grpSpPr bwMode="auto">
          <a:xfrm>
            <a:off x="0" y="5789399"/>
            <a:ext cx="3278188" cy="1008063"/>
            <a:chOff x="336" y="2795"/>
            <a:chExt cx="2065" cy="635"/>
          </a:xfrm>
        </p:grpSpPr>
        <p:sp>
          <p:nvSpPr>
            <p:cNvPr id="96286" name="Rectangle 30">
              <a:extLst>
                <a:ext uri="{FF2B5EF4-FFF2-40B4-BE49-F238E27FC236}">
                  <a16:creationId xmlns:a16="http://schemas.microsoft.com/office/drawing/2014/main" id="{810A99A9-6F89-4F9A-9180-E021C4451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2928"/>
              <a:ext cx="864" cy="182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200" b="1">
                  <a:solidFill>
                    <a:srgbClr val="008000"/>
                  </a:solidFill>
                  <a:latin typeface="Comic Sans MS" panose="030F0702030302020204" pitchFamily="66" charset="0"/>
                </a:rPr>
                <a:t>GUSANOS</a:t>
              </a:r>
              <a:endParaRPr lang="es-ES_tradnl" altLang="es-CL" sz="1200">
                <a:solidFill>
                  <a:srgbClr val="008000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96289" name="Picture 33">
              <a:extLst>
                <a:ext uri="{FF2B5EF4-FFF2-40B4-BE49-F238E27FC236}">
                  <a16:creationId xmlns:a16="http://schemas.microsoft.com/office/drawing/2014/main" id="{9406150F-CAD4-4A87-B66C-F1CD2A409B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" y="2795"/>
              <a:ext cx="1029" cy="635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6293" name="Rectangle 37">
            <a:extLst>
              <a:ext uri="{FF2B5EF4-FFF2-40B4-BE49-F238E27FC236}">
                <a16:creationId xmlns:a16="http://schemas.microsoft.com/office/drawing/2014/main" id="{93387EEA-2816-44E2-BCBF-CEE043879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7001" y="1067099"/>
            <a:ext cx="1387759" cy="3048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s-ES_tradnl" altLang="es-CL" sz="1200" b="1" dirty="0">
                <a:solidFill>
                  <a:srgbClr val="008000"/>
                </a:solidFill>
                <a:latin typeface="Comic Sans MS" panose="030F0702030302020204" pitchFamily="66" charset="0"/>
              </a:rPr>
              <a:t>MOLUSCOS</a:t>
            </a:r>
            <a:endParaRPr lang="es-ES_tradnl" altLang="es-CL" sz="1200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6300" name="Rectangle 44">
            <a:extLst>
              <a:ext uri="{FF2B5EF4-FFF2-40B4-BE49-F238E27FC236}">
                <a16:creationId xmlns:a16="http://schemas.microsoft.com/office/drawing/2014/main" id="{D3ED42F5-A911-4D27-B964-0706AE8C9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4938" y="3653815"/>
            <a:ext cx="1371600" cy="2889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s-ES_tradnl" altLang="es-CL" sz="1200" b="1" dirty="0">
                <a:solidFill>
                  <a:srgbClr val="008000"/>
                </a:solidFill>
                <a:latin typeface="Comic Sans MS" panose="030F0702030302020204" pitchFamily="66" charset="0"/>
              </a:rPr>
              <a:t>ARTRÓPODOS</a:t>
            </a:r>
            <a:endParaRPr lang="es-ES_tradnl" altLang="es-CL" sz="1200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Imagen 2" descr="Imagen que contiene cable&#10;&#10;Descripción generada automáticamente">
            <a:extLst>
              <a:ext uri="{FF2B5EF4-FFF2-40B4-BE49-F238E27FC236}">
                <a16:creationId xmlns:a16="http://schemas.microsoft.com/office/drawing/2014/main" id="{A9AFE396-1CC8-41E6-87E8-94CF5EC258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232" y="3965074"/>
            <a:ext cx="2879298" cy="2879298"/>
          </a:xfrm>
          <a:prstGeom prst="rect">
            <a:avLst/>
          </a:prstGeom>
        </p:spPr>
      </p:pic>
      <p:pic>
        <p:nvPicPr>
          <p:cNvPr id="5" name="Imagen 4" descr="Imagen que contiene espejo, dibujo, ventana&#10;&#10;Descripción generada automáticamente">
            <a:extLst>
              <a:ext uri="{FF2B5EF4-FFF2-40B4-BE49-F238E27FC236}">
                <a16:creationId xmlns:a16="http://schemas.microsoft.com/office/drawing/2014/main" id="{30B9EDFA-AF40-43A5-AE08-9D66B3F30D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547" y="1564758"/>
            <a:ext cx="2442406" cy="1639423"/>
          </a:xfrm>
          <a:prstGeom prst="rect">
            <a:avLst/>
          </a:prstGeom>
        </p:spPr>
      </p:pic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BB3CB4EC-40D7-47D9-BB6F-DDA2790F0F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032" y="5452243"/>
            <a:ext cx="1267156" cy="1428750"/>
          </a:xfrm>
          <a:prstGeom prst="rect">
            <a:avLst/>
          </a:prstGeom>
        </p:spPr>
      </p:pic>
      <p:pic>
        <p:nvPicPr>
          <p:cNvPr id="9" name="Imagen 8" descr="Imagen que contiene tabla&#10;&#10;Descripción generada automáticamente">
            <a:extLst>
              <a:ext uri="{FF2B5EF4-FFF2-40B4-BE49-F238E27FC236}">
                <a16:creationId xmlns:a16="http://schemas.microsoft.com/office/drawing/2014/main" id="{0EFF990C-CCFF-43AF-8A2A-06C8121405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134" y="3653815"/>
            <a:ext cx="1855731" cy="1855731"/>
          </a:xfrm>
          <a:prstGeom prst="rect">
            <a:avLst/>
          </a:prstGeom>
        </p:spPr>
      </p:pic>
      <p:pic>
        <p:nvPicPr>
          <p:cNvPr id="11" name="Imagen 10" descr="Imagen que contiene animal, frente, tabla, sostener&#10;&#10;Descripción generada automáticamente">
            <a:extLst>
              <a:ext uri="{FF2B5EF4-FFF2-40B4-BE49-F238E27FC236}">
                <a16:creationId xmlns:a16="http://schemas.microsoft.com/office/drawing/2014/main" id="{62D7773D-CF28-4724-BEF6-CC619815BD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617" y="2306182"/>
            <a:ext cx="2048764" cy="153657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ED5E250-410F-4417-8B53-39211A76F7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669" y="639391"/>
            <a:ext cx="2242459" cy="1684668"/>
          </a:xfrm>
          <a:prstGeom prst="rect">
            <a:avLst/>
          </a:prstGeom>
        </p:spPr>
      </p:pic>
    </p:spTree>
  </p:cSld>
  <p:clrMapOvr>
    <a:masterClrMapping/>
  </p:clrMapOvr>
  <p:transition spd="slow">
    <p:wipe/>
    <p:sndAc>
      <p:stSnd>
        <p:snd r:embed="rId2" name="Cartoon Noises Skid-SoundBible.com-205046856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6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6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6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663F44B-C377-406F-A7C2-61DF99CFD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84F5-644D-41C0-A860-F9FAB98F3E56}" type="slidenum">
              <a:rPr lang="es-ES" altLang="es-CL" smtClean="0"/>
              <a:pPr/>
              <a:t>7</a:t>
            </a:fld>
            <a:endParaRPr lang="es-ES" altLang="es-CL"/>
          </a:p>
        </p:txBody>
      </p:sp>
      <p:pic>
        <p:nvPicPr>
          <p:cNvPr id="4" name="Imagen 3" descr="Imagen que contiene flor&#10;&#10;Descripción generada automáticamente">
            <a:extLst>
              <a:ext uri="{FF2B5EF4-FFF2-40B4-BE49-F238E27FC236}">
                <a16:creationId xmlns:a16="http://schemas.microsoft.com/office/drawing/2014/main" id="{20947949-EAB9-437F-A309-3B869D793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22"/>
            <a:ext cx="9906000" cy="682777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6064680-F721-4A4E-8C45-D1B8CEEA171F}"/>
              </a:ext>
            </a:extLst>
          </p:cNvPr>
          <p:cNvSpPr txBox="1"/>
          <p:nvPr/>
        </p:nvSpPr>
        <p:spPr>
          <a:xfrm>
            <a:off x="4376936" y="476672"/>
            <a:ext cx="532859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FF0000"/>
                </a:solidFill>
                <a:latin typeface="Comic Sans MS" panose="030F0702030302020204" pitchFamily="66" charset="0"/>
              </a:rPr>
              <a:t>Otros Invertebrados son los </a:t>
            </a:r>
            <a:r>
              <a:rPr lang="es-CL" b="1" dirty="0">
                <a:solidFill>
                  <a:srgbClr val="FF0000"/>
                </a:solidFill>
                <a:latin typeface="Comic Sans MS" panose="030F0702030302020204" pitchFamily="66" charset="0"/>
              </a:rPr>
              <a:t>INSECTOS:</a:t>
            </a:r>
          </a:p>
        </p:txBody>
      </p:sp>
      <p:pic>
        <p:nvPicPr>
          <p:cNvPr id="7" name="Imagen 6" descr="Imagen que contiene vuelo, aire, papalote, hombre&#10;&#10;Descripción generada automáticamente">
            <a:extLst>
              <a:ext uri="{FF2B5EF4-FFF2-40B4-BE49-F238E27FC236}">
                <a16:creationId xmlns:a16="http://schemas.microsoft.com/office/drawing/2014/main" id="{6207978B-C81E-4B30-8763-EC4FD1F78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463" y="3185163"/>
            <a:ext cx="2381250" cy="1428750"/>
          </a:xfrm>
          <a:prstGeom prst="rect">
            <a:avLst/>
          </a:prstGeom>
        </p:spPr>
      </p:pic>
      <p:pic>
        <p:nvPicPr>
          <p:cNvPr id="9" name="Imagen 8" descr="Imagen que contiene lámpara, ventana&#10;&#10;Descripción generada automáticamente">
            <a:extLst>
              <a:ext uri="{FF2B5EF4-FFF2-40B4-BE49-F238E27FC236}">
                <a16:creationId xmlns:a16="http://schemas.microsoft.com/office/drawing/2014/main" id="{86F5F4ED-A546-4E87-9CC4-4BF937F1B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987" y="5007769"/>
            <a:ext cx="2009775" cy="1476375"/>
          </a:xfrm>
          <a:prstGeom prst="rect">
            <a:avLst/>
          </a:prstGeom>
        </p:spPr>
      </p:pic>
      <p:pic>
        <p:nvPicPr>
          <p:cNvPr id="11" name="Imagen 10" descr="Imagen que contiene competencia de atletismo, baloncesto, tabla&#10;&#10;Descripción generada automáticamente">
            <a:extLst>
              <a:ext uri="{FF2B5EF4-FFF2-40B4-BE49-F238E27FC236}">
                <a16:creationId xmlns:a16="http://schemas.microsoft.com/office/drawing/2014/main" id="{8E491194-81F1-43DF-A43B-06F71B5222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699" y="1662054"/>
            <a:ext cx="2170002" cy="1533525"/>
          </a:xfrm>
          <a:prstGeom prst="rect">
            <a:avLst/>
          </a:prstGeom>
        </p:spPr>
      </p:pic>
      <p:pic>
        <p:nvPicPr>
          <p:cNvPr id="13" name="Imagen 12" descr="Imagen que contiene pequeño, pájaro, flor, rama&#10;&#10;Descripción generada automáticamente">
            <a:extLst>
              <a:ext uri="{FF2B5EF4-FFF2-40B4-BE49-F238E27FC236}">
                <a16:creationId xmlns:a16="http://schemas.microsoft.com/office/drawing/2014/main" id="{BCD59C3F-DE9E-40CA-8ABD-DDD88F4F42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67" y="3673475"/>
            <a:ext cx="2752725" cy="3048000"/>
          </a:xfrm>
          <a:prstGeom prst="rect">
            <a:avLst/>
          </a:prstGeom>
        </p:spPr>
      </p:pic>
      <p:pic>
        <p:nvPicPr>
          <p:cNvPr id="15" name="Imagen 1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A0F77147-1721-4476-8222-94FBBBF830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699" y="3423355"/>
            <a:ext cx="24003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52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F0A58F1-A99F-48EA-9770-907F78F3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84F5-644D-41C0-A860-F9FAB98F3E56}" type="slidenum">
              <a:rPr lang="es-ES" altLang="es-CL" smtClean="0"/>
              <a:pPr/>
              <a:t>8</a:t>
            </a:fld>
            <a:endParaRPr lang="es-ES" altLang="es-CL"/>
          </a:p>
        </p:txBody>
      </p:sp>
      <p:pic>
        <p:nvPicPr>
          <p:cNvPr id="4" name="Imagen 3" descr="Calendario&#10;&#10;Descripción generada automáticamente">
            <a:extLst>
              <a:ext uri="{FF2B5EF4-FFF2-40B4-BE49-F238E27FC236}">
                <a16:creationId xmlns:a16="http://schemas.microsoft.com/office/drawing/2014/main" id="{98142952-E99A-4352-9352-E6D4B7697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A0F3DA8-1B4C-4B52-B80C-C53742B3361F}"/>
              </a:ext>
            </a:extLst>
          </p:cNvPr>
          <p:cNvSpPr/>
          <p:nvPr/>
        </p:nvSpPr>
        <p:spPr>
          <a:xfrm>
            <a:off x="632520" y="4735598"/>
            <a:ext cx="842493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Ánimo cada vez  aprendes más…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7" name="Imagen 6" descr="Imagen que contiene sostener, pequeño, fruta, naranja&#10;&#10;Descripción generada automáticamente">
            <a:extLst>
              <a:ext uri="{FF2B5EF4-FFF2-40B4-BE49-F238E27FC236}">
                <a16:creationId xmlns:a16="http://schemas.microsoft.com/office/drawing/2014/main" id="{68AAC979-5EF7-4E77-B911-DE7201ABD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856" y="2276872"/>
            <a:ext cx="2664296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422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000">
        <p15:prstTrans prst="curtains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58775" marR="0" indent="-358775" algn="l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s-ES" altLang="es-CL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58775" marR="0" indent="-358775" algn="l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s-ES" altLang="es-CL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1331</TotalTime>
  <Words>111</Words>
  <Application>Microsoft Office PowerPoint</Application>
  <PresentationFormat>A4 (210 x 297 mm)</PresentationFormat>
  <Paragraphs>37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9" baseType="lpstr">
      <vt:lpstr>Arial</vt:lpstr>
      <vt:lpstr>Wingdings</vt:lpstr>
      <vt:lpstr>Comic Sans MS</vt:lpstr>
      <vt:lpstr>Times New Roman</vt:lpstr>
      <vt:lpstr>ArnoldBoeD</vt:lpstr>
      <vt:lpstr>MandarinD</vt:lpstr>
      <vt:lpstr>Matura MT Script Capitals</vt:lpstr>
      <vt:lpstr>Andy</vt:lpstr>
      <vt:lpstr>ChiselD</vt:lpstr>
      <vt:lpstr>Hobo BT</vt:lpstr>
      <vt:lpstr>Diseño predeterminado</vt:lpstr>
      <vt:lpstr>Presentación de PowerPoint</vt:lpstr>
      <vt:lpstr>REINO ANIMAL / CLASIFICACIÓN  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Cantalapiedra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Clasificación de los animales</dc:title>
  <dc:creator>teresa blanco</dc:creator>
  <cp:lastModifiedBy>Cristina Contreras</cp:lastModifiedBy>
  <cp:revision>51</cp:revision>
  <dcterms:created xsi:type="dcterms:W3CDTF">2004-01-22T07:14:41Z</dcterms:created>
  <dcterms:modified xsi:type="dcterms:W3CDTF">2020-10-05T14:19:29Z</dcterms:modified>
</cp:coreProperties>
</file>