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1" r:id="rId7"/>
    <p:sldId id="264" r:id="rId8"/>
    <p:sldId id="262" r:id="rId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B9066A-F3CD-4BBC-B837-CE7D3FE97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34802D0-5D25-4589-84BF-28D52712AA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05DB45-DCB4-4EFF-A432-F7E86930A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7B7D-F79F-4362-B9AB-21F060280473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E734C1-CF65-49B5-AEE3-4CBAC5D35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C7EB7C-F6EF-400D-97D8-2EA1DEBFE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84D7-E05A-4A25-9618-D35339E04AA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09539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A3A99-CF28-4A90-B352-CAA277795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BB5726-3279-43D7-BC29-FD7F29201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940708-22C9-4BFC-9724-520FFDD40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7B7D-F79F-4362-B9AB-21F060280473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37C4F7-30FD-4833-AF00-93FC0ECBA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D6750B-C0D4-4D57-BF74-BBE422415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84D7-E05A-4A25-9618-D35339E04AA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73339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5EA88D-E3F9-470F-ADBA-F031540E9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9C61ED-4E8A-443A-9959-0D3DD014D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6F03A1-D149-4617-A5AC-D29751CBE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7B7D-F79F-4362-B9AB-21F060280473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4711D4-09D0-4081-A099-29D5CBD5A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0160AE-FBF7-4289-A73C-A92E48777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84D7-E05A-4A25-9618-D35339E04AA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9681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7328CE-0F0F-4981-901C-43325E734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B435A1-8531-49F2-8870-37BF2CC517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092D09-8668-46E9-93B6-3F00B8CB5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E294372-C38F-42CA-83BA-14EAF0499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7B7D-F79F-4362-B9AB-21F060280473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F5CF2E-6546-4820-A104-18AFF6B55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C4004B-F502-42AE-9201-42ED8F3A4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84D7-E05A-4A25-9618-D35339E04AA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42466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28FB5-43BF-4476-BC95-ADA8BBDAD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C171FC-2C1C-4776-A437-D4A0F4B67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E9E93AA-70F0-48BB-913C-60DE44634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B1F49F1-1B1F-4C37-A4F0-06E46B9A3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F16AA13-F73E-4A60-83B4-C18828AF18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36702E-DB5E-4628-B4BE-4BAC72DAB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7B7D-F79F-4362-B9AB-21F060280473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F2B0E67-FCDB-429D-84A8-9DABC518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5F8C9DD-80EA-461F-A277-685B199C8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84D7-E05A-4A25-9618-D35339E04AA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99373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380C0-5736-4DB4-A134-94CD16E52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6A588F-1F54-4A73-B6BC-45388BFDE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7B7D-F79F-4362-B9AB-21F060280473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AEAE752-5433-4B9D-A06F-C36397EE3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51FA97D-E03B-4D67-9E0F-4A132DC56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84D7-E05A-4A25-9618-D35339E04AA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4901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2FE30F2-97E7-409F-BAD5-26BC791BE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7B7D-F79F-4362-B9AB-21F060280473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E887521-E304-457E-B0D5-6F413A089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DDA483E-DA84-4015-B360-B982280B8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84D7-E05A-4A25-9618-D35339E04AA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0575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40233A-9FA1-41B9-8EB3-EF027FCE0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B7B5BB-CD8B-4123-A29D-FD848CB40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951DB6E-0F11-4943-A25C-FFFB9B9B5F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9C5280-24E0-4EF2-BCF5-989E2FA03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7B7D-F79F-4362-B9AB-21F060280473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C2FB9-5743-4786-8D09-919BD74D3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424751-6E8C-4DD1-96B4-8DA0F8002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84D7-E05A-4A25-9618-D35339E04AA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0972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61F0EB-390A-4730-AAF7-B65DF12B4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8F8F4A7-BA93-4662-A914-4CBDF1276D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25ECEC6-0B7E-4EE6-9970-C3734077C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AE1D08-7C0B-48BC-BE66-7BA1C2BD0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7B7D-F79F-4362-B9AB-21F060280473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E91D1-2280-4664-96B2-5F954531B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F12EF1C-A3EB-4878-89B2-C12BBDD67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84D7-E05A-4A25-9618-D35339E04AA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23403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D6B989-0771-46A9-A84E-0E465DEB6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B762816-ABE4-4107-A1C9-D2A7CF7FB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FAB0A2-D626-4652-A8A1-0AA1E301D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7B7D-F79F-4362-B9AB-21F060280473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17CD60-AE15-4BA4-933E-A27184E54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BEF1BF-6E1F-4283-B310-D774B5551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84D7-E05A-4A25-9618-D35339E04AA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72923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81FE8F3-58E7-48C1-9C13-9DFAAE52FB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D65A34A-A4E4-4DA4-86BA-24CAEBF82F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C4B41D-8499-441E-9BB8-42ABE8A83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7B7D-F79F-4362-B9AB-21F060280473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A584A1-9466-4B82-8099-47AD049A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72C20F-6BE9-4EAA-9401-A8CB2DC1F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84D7-E05A-4A25-9618-D35339E04AA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5245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5C3DF9C-5ED4-4CAB-AB91-664F83D36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36DCAB-DE0D-4579-A378-88B43D0B6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8FFD8B-E38A-4BDC-9BF1-C90F276E55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E7B7D-F79F-4362-B9AB-21F060280473}" type="datetimeFigureOut">
              <a:rPr lang="es-CL" smtClean="0"/>
              <a:t>15-10-2020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37CB02-AB24-47B5-A6F2-6775BA49E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7EED44-2D03-4A5B-B285-6F754376BD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284D7-E05A-4A25-9618-D35339E04AA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56737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2.gif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5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6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7.wav"/><Relationship Id="rId5" Type="http://schemas.openxmlformats.org/officeDocument/2006/relationships/image" Target="../media/image8.emf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6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8.wav"/><Relationship Id="rId4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7502F5F-B6B8-4C68-A7F1-91E9B2588E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" b="2642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Imagen 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E232C984-AA65-4744-988B-EE76D533E8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371" y="2947123"/>
            <a:ext cx="2271257" cy="390959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BAD83B4-D22A-4856-A521-C23E5B52826A}"/>
              </a:ext>
            </a:extLst>
          </p:cNvPr>
          <p:cNvSpPr txBox="1"/>
          <p:nvPr/>
        </p:nvSpPr>
        <p:spPr>
          <a:xfrm>
            <a:off x="3764280" y="320040"/>
            <a:ext cx="80227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dirty="0">
                <a:solidFill>
                  <a:srgbClr val="C00000"/>
                </a:solidFill>
                <a:latin typeface="Comic Sans MS" panose="030F0702030302020204" pitchFamily="66" charset="0"/>
              </a:rPr>
              <a:t>“Conozcamos algunos gráficos y resolución de problemas”</a:t>
            </a:r>
          </a:p>
        </p:txBody>
      </p:sp>
    </p:spTree>
    <p:extLst>
      <p:ext uri="{BB962C8B-B14F-4D97-AF65-F5344CB8AC3E}">
        <p14:creationId xmlns:p14="http://schemas.microsoft.com/office/powerpoint/2010/main" val="2146356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6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acman_Introduction_Music-KP-82638740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47CF9D-4769-4CE3-81E6-F0E809CB2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EEA130-9F0B-46A4-9F7B-7B5E5E589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7DF25B8-D4F9-4207-AE53-B06A7BBB0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92546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263F1BA-C570-45FB-B7B6-DB7C20CEBCF1}"/>
              </a:ext>
            </a:extLst>
          </p:cNvPr>
          <p:cNvSpPr txBox="1"/>
          <p:nvPr/>
        </p:nvSpPr>
        <p:spPr>
          <a:xfrm>
            <a:off x="8635235" y="646212"/>
            <a:ext cx="1021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319F382-8FE8-4FBC-B123-EC6FAF2DD7FC}"/>
              </a:ext>
            </a:extLst>
          </p:cNvPr>
          <p:cNvSpPr txBox="1"/>
          <p:nvPr/>
        </p:nvSpPr>
        <p:spPr>
          <a:xfrm>
            <a:off x="8449432" y="2239105"/>
            <a:ext cx="1021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F8385012-E609-40A7-A6C4-695B85F4050F}"/>
              </a:ext>
            </a:extLst>
          </p:cNvPr>
          <p:cNvSpPr/>
          <p:nvPr/>
        </p:nvSpPr>
        <p:spPr>
          <a:xfrm>
            <a:off x="9356942" y="3732756"/>
            <a:ext cx="1315233" cy="1352811"/>
          </a:xfrm>
          <a:prstGeom prst="ellipse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2A4416A3-65F2-4E5E-82DC-80F5F4BC0716}"/>
              </a:ext>
            </a:extLst>
          </p:cNvPr>
          <p:cNvSpPr/>
          <p:nvPr/>
        </p:nvSpPr>
        <p:spPr>
          <a:xfrm>
            <a:off x="6096000" y="5378676"/>
            <a:ext cx="1315233" cy="1352811"/>
          </a:xfrm>
          <a:prstGeom prst="ellipse">
            <a:avLst/>
          </a:prstGeom>
          <a:noFill/>
          <a:ln w="603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194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artoon Hop-SoundBible.com-553158131.wav"/>
          </p:stSnd>
        </p:sndAc>
      </p:transition>
    </mc:Choice>
    <mc:Fallback xmlns="">
      <p:transition spd="slow">
        <p:fade/>
        <p:sndAc>
          <p:stSnd>
            <p:snd r:embed="rId4" name="Cartoon Hop-SoundBible.com-55315813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71CF0AD-2CCD-4B24-A171-9FF6F4F52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32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6C23492E-3321-4568-8B10-CAAA301ECE21}"/>
              </a:ext>
            </a:extLst>
          </p:cNvPr>
          <p:cNvSpPr/>
          <p:nvPr/>
        </p:nvSpPr>
        <p:spPr>
          <a:xfrm>
            <a:off x="5787025" y="4822520"/>
            <a:ext cx="1002082" cy="5511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C31A2C8-2196-4420-A5F7-9C11C3C775D9}"/>
              </a:ext>
            </a:extLst>
          </p:cNvPr>
          <p:cNvSpPr/>
          <p:nvPr/>
        </p:nvSpPr>
        <p:spPr>
          <a:xfrm>
            <a:off x="5787025" y="4271374"/>
            <a:ext cx="1002082" cy="5511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D058C14-B442-4561-9A79-663086EA3214}"/>
              </a:ext>
            </a:extLst>
          </p:cNvPr>
          <p:cNvSpPr/>
          <p:nvPr/>
        </p:nvSpPr>
        <p:spPr>
          <a:xfrm>
            <a:off x="5787025" y="3720228"/>
            <a:ext cx="1002082" cy="5511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B9EA3C91-5824-44A6-908B-F52F608D6899}"/>
              </a:ext>
            </a:extLst>
          </p:cNvPr>
          <p:cNvSpPr/>
          <p:nvPr/>
        </p:nvSpPr>
        <p:spPr>
          <a:xfrm>
            <a:off x="5787025" y="3147812"/>
            <a:ext cx="1002082" cy="6006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B6F3FF03-F075-400E-B9FF-A5AF33EC023E}"/>
              </a:ext>
            </a:extLst>
          </p:cNvPr>
          <p:cNvSpPr/>
          <p:nvPr/>
        </p:nvSpPr>
        <p:spPr>
          <a:xfrm rot="172102">
            <a:off x="5773862" y="2610496"/>
            <a:ext cx="1002082" cy="5511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A2829C8-DB36-47FE-824E-D0663532D30D}"/>
              </a:ext>
            </a:extLst>
          </p:cNvPr>
          <p:cNvSpPr/>
          <p:nvPr/>
        </p:nvSpPr>
        <p:spPr>
          <a:xfrm>
            <a:off x="6789107" y="4822520"/>
            <a:ext cx="1002082" cy="5511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6F45B88-B389-4236-821D-C91112CEC1D6}"/>
              </a:ext>
            </a:extLst>
          </p:cNvPr>
          <p:cNvSpPr/>
          <p:nvPr/>
        </p:nvSpPr>
        <p:spPr>
          <a:xfrm>
            <a:off x="6789107" y="4264173"/>
            <a:ext cx="1002082" cy="5511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B2C728B-A6BF-4FC8-8521-598C831C3243}"/>
              </a:ext>
            </a:extLst>
          </p:cNvPr>
          <p:cNvSpPr/>
          <p:nvPr/>
        </p:nvSpPr>
        <p:spPr>
          <a:xfrm>
            <a:off x="6789107" y="3706159"/>
            <a:ext cx="1002082" cy="6006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1B3D709F-701D-4839-88DA-B65A0FC7615B}"/>
              </a:ext>
            </a:extLst>
          </p:cNvPr>
          <p:cNvSpPr/>
          <p:nvPr/>
        </p:nvSpPr>
        <p:spPr>
          <a:xfrm>
            <a:off x="6789107" y="3139439"/>
            <a:ext cx="1002082" cy="5879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51E6AA1-C1A8-4FBC-B151-1F1ADD2D835A}"/>
              </a:ext>
            </a:extLst>
          </p:cNvPr>
          <p:cNvSpPr/>
          <p:nvPr/>
        </p:nvSpPr>
        <p:spPr>
          <a:xfrm>
            <a:off x="6789107" y="2639356"/>
            <a:ext cx="1002082" cy="6006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052FCCAE-D39F-4DDD-83E5-D4D960F00B92}"/>
              </a:ext>
            </a:extLst>
          </p:cNvPr>
          <p:cNvSpPr/>
          <p:nvPr/>
        </p:nvSpPr>
        <p:spPr>
          <a:xfrm>
            <a:off x="6789107" y="2104808"/>
            <a:ext cx="1002082" cy="6006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3668F7AE-CB6A-40C5-8FA1-78A58D5D4A19}"/>
              </a:ext>
            </a:extLst>
          </p:cNvPr>
          <p:cNvSpPr/>
          <p:nvPr/>
        </p:nvSpPr>
        <p:spPr>
          <a:xfrm>
            <a:off x="6789107" y="1588070"/>
            <a:ext cx="1002082" cy="6006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ACF4A849-71A2-43D8-86D1-4B3554416343}"/>
              </a:ext>
            </a:extLst>
          </p:cNvPr>
          <p:cNvSpPr/>
          <p:nvPr/>
        </p:nvSpPr>
        <p:spPr>
          <a:xfrm>
            <a:off x="6789107" y="1008906"/>
            <a:ext cx="1002082" cy="6006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360B2C7E-D77D-491E-950E-7FE781990AA7}"/>
              </a:ext>
            </a:extLst>
          </p:cNvPr>
          <p:cNvSpPr/>
          <p:nvPr/>
        </p:nvSpPr>
        <p:spPr>
          <a:xfrm>
            <a:off x="7791189" y="4800186"/>
            <a:ext cx="1002082" cy="5511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14AF215D-9E8D-444B-8B31-7D53CBEFE330}"/>
              </a:ext>
            </a:extLst>
          </p:cNvPr>
          <p:cNvSpPr/>
          <p:nvPr/>
        </p:nvSpPr>
        <p:spPr>
          <a:xfrm>
            <a:off x="7791189" y="4276127"/>
            <a:ext cx="1002082" cy="5511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AE7671C2-7804-47C3-825D-C66942BA331F}"/>
              </a:ext>
            </a:extLst>
          </p:cNvPr>
          <p:cNvSpPr/>
          <p:nvPr/>
        </p:nvSpPr>
        <p:spPr>
          <a:xfrm>
            <a:off x="7791189" y="3733383"/>
            <a:ext cx="1002082" cy="5511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01030A85-79CE-4100-88CD-4266B165A1CD}"/>
              </a:ext>
            </a:extLst>
          </p:cNvPr>
          <p:cNvSpPr/>
          <p:nvPr/>
        </p:nvSpPr>
        <p:spPr>
          <a:xfrm>
            <a:off x="7791189" y="3199982"/>
            <a:ext cx="1002082" cy="5511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CC4F05AF-C0C6-444F-A176-6036AFC45923}"/>
              </a:ext>
            </a:extLst>
          </p:cNvPr>
          <p:cNvSpPr/>
          <p:nvPr/>
        </p:nvSpPr>
        <p:spPr>
          <a:xfrm>
            <a:off x="7791189" y="2653324"/>
            <a:ext cx="1002082" cy="5511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2C97671B-FCCE-4229-B3CD-6311D8DA4063}"/>
              </a:ext>
            </a:extLst>
          </p:cNvPr>
          <p:cNvSpPr/>
          <p:nvPr/>
        </p:nvSpPr>
        <p:spPr>
          <a:xfrm>
            <a:off x="7791189" y="2132052"/>
            <a:ext cx="1002082" cy="5511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172C7EF6-5FAA-465D-BDB1-1E69ED5E1A0C}"/>
              </a:ext>
            </a:extLst>
          </p:cNvPr>
          <p:cNvSpPr txBox="1"/>
          <p:nvPr/>
        </p:nvSpPr>
        <p:spPr>
          <a:xfrm>
            <a:off x="10988040" y="2714810"/>
            <a:ext cx="8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C9CFD7D8-2005-4C70-86B5-9ED5CEFF7CD7}"/>
              </a:ext>
            </a:extLst>
          </p:cNvPr>
          <p:cNvSpPr txBox="1"/>
          <p:nvPr/>
        </p:nvSpPr>
        <p:spPr>
          <a:xfrm>
            <a:off x="10988040" y="3924559"/>
            <a:ext cx="8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D8C10E31-3A1C-44E5-B247-7A6E1C0B081D}"/>
              </a:ext>
            </a:extLst>
          </p:cNvPr>
          <p:cNvSpPr txBox="1"/>
          <p:nvPr/>
        </p:nvSpPr>
        <p:spPr>
          <a:xfrm>
            <a:off x="10957560" y="5134308"/>
            <a:ext cx="8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C0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62990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Electrical_Sweep-Sweeper-1760111493.wav"/>
          </p:stSnd>
        </p:sndAc>
      </p:transition>
    </mc:Choice>
    <mc:Fallback xmlns="">
      <p:transition spd="slow">
        <p:fade/>
        <p:sndAc>
          <p:stSnd>
            <p:snd r:embed="rId4" name="Electrical_Sweep-Sweeper-1760111493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  <p:bldP spid="22" grpId="0" animBg="1"/>
      <p:bldP spid="24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  <p:bldP spid="42" grpId="0" animBg="1"/>
      <p:bldP spid="44" grpId="0" animBg="1"/>
      <p:bldP spid="46" grpId="0" animBg="1"/>
      <p:bldP spid="48" grpId="0" animBg="1"/>
      <p:bldP spid="50" grpId="0"/>
      <p:bldP spid="52" grpId="0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9350839-B28B-4013-9D90-6F18EFA00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127F9100-C231-4E24-9060-EC807225B240}"/>
              </a:ext>
            </a:extLst>
          </p:cNvPr>
          <p:cNvCxnSpPr>
            <a:cxnSpLocks/>
          </p:cNvCxnSpPr>
          <p:nvPr/>
        </p:nvCxnSpPr>
        <p:spPr>
          <a:xfrm flipH="1">
            <a:off x="2369820" y="4556760"/>
            <a:ext cx="4411980" cy="1417320"/>
          </a:xfrm>
          <a:prstGeom prst="straightConnector1">
            <a:avLst/>
          </a:prstGeom>
          <a:ln w="41275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351B24E4-8161-46C2-A6C7-641C2BCF5048}"/>
              </a:ext>
            </a:extLst>
          </p:cNvPr>
          <p:cNvCxnSpPr>
            <a:cxnSpLocks/>
          </p:cNvCxnSpPr>
          <p:nvPr/>
        </p:nvCxnSpPr>
        <p:spPr>
          <a:xfrm>
            <a:off x="4526280" y="4556760"/>
            <a:ext cx="4373880" cy="853440"/>
          </a:xfrm>
          <a:prstGeom prst="straightConnector1">
            <a:avLst/>
          </a:prstGeom>
          <a:ln w="41275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2A1163B4-6314-40FC-A754-12CAED7D6FB3}"/>
              </a:ext>
            </a:extLst>
          </p:cNvPr>
          <p:cNvCxnSpPr/>
          <p:nvPr/>
        </p:nvCxnSpPr>
        <p:spPr>
          <a:xfrm>
            <a:off x="2636520" y="4556760"/>
            <a:ext cx="3779520" cy="1051560"/>
          </a:xfrm>
          <a:prstGeom prst="straightConnector1">
            <a:avLst/>
          </a:prstGeom>
          <a:ln w="41275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814E02E0-B0AD-4668-B978-2DA807161181}"/>
              </a:ext>
            </a:extLst>
          </p:cNvPr>
          <p:cNvCxnSpPr>
            <a:cxnSpLocks/>
          </p:cNvCxnSpPr>
          <p:nvPr/>
        </p:nvCxnSpPr>
        <p:spPr>
          <a:xfrm flipH="1">
            <a:off x="4758690" y="4572000"/>
            <a:ext cx="4411980" cy="1417320"/>
          </a:xfrm>
          <a:prstGeom prst="straightConnector1">
            <a:avLst/>
          </a:prstGeom>
          <a:ln w="41275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35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19F89D4-892E-4D30-A939-5E58D9645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FC173C21-646E-47DE-8BEA-F88629FA0061}"/>
              </a:ext>
            </a:extLst>
          </p:cNvPr>
          <p:cNvCxnSpPr>
            <a:cxnSpLocks/>
          </p:cNvCxnSpPr>
          <p:nvPr/>
        </p:nvCxnSpPr>
        <p:spPr>
          <a:xfrm>
            <a:off x="2208964" y="3429000"/>
            <a:ext cx="6935036" cy="1719197"/>
          </a:xfrm>
          <a:prstGeom prst="straightConnector1">
            <a:avLst/>
          </a:prstGeom>
          <a:ln w="41275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3ADA8982-6181-4ACF-AD83-A7BE44D53F1C}"/>
              </a:ext>
            </a:extLst>
          </p:cNvPr>
          <p:cNvCxnSpPr>
            <a:cxnSpLocks/>
          </p:cNvCxnSpPr>
          <p:nvPr/>
        </p:nvCxnSpPr>
        <p:spPr>
          <a:xfrm flipH="1">
            <a:off x="4972833" y="3116267"/>
            <a:ext cx="1795606" cy="2031930"/>
          </a:xfrm>
          <a:prstGeom prst="straightConnector1">
            <a:avLst/>
          </a:prstGeom>
          <a:ln w="41275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E173F815-5672-4F20-8B6F-51578B0692EA}"/>
              </a:ext>
            </a:extLst>
          </p:cNvPr>
          <p:cNvCxnSpPr>
            <a:cxnSpLocks/>
          </p:cNvCxnSpPr>
          <p:nvPr/>
        </p:nvCxnSpPr>
        <p:spPr>
          <a:xfrm flipH="1">
            <a:off x="7058416" y="3116267"/>
            <a:ext cx="2375561" cy="2282451"/>
          </a:xfrm>
          <a:prstGeom prst="straightConnector1">
            <a:avLst/>
          </a:prstGeom>
          <a:ln w="41275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0CCCCEF3-E769-4848-B3A8-02FD156A3BC3}"/>
              </a:ext>
            </a:extLst>
          </p:cNvPr>
          <p:cNvCxnSpPr>
            <a:cxnSpLocks/>
          </p:cNvCxnSpPr>
          <p:nvPr/>
        </p:nvCxnSpPr>
        <p:spPr>
          <a:xfrm flipH="1">
            <a:off x="2012514" y="3293719"/>
            <a:ext cx="2375561" cy="2282451"/>
          </a:xfrm>
          <a:prstGeom prst="straightConnector1">
            <a:avLst/>
          </a:prstGeom>
          <a:ln w="41275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20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4" name="cashreg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967DDD-EE27-497A-882A-F1615994E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0" name="Marcador de contenido 9" descr="Imagen que contiene verde, pasto, cara, juguete&#10;&#10;Descripción generada automáticamente">
            <a:extLst>
              <a:ext uri="{FF2B5EF4-FFF2-40B4-BE49-F238E27FC236}">
                <a16:creationId xmlns:a16="http://schemas.microsoft.com/office/drawing/2014/main" id="{1E357CD2-B0BF-48E9-B8D6-F380F26299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1941850" cy="4351338"/>
          </a:xfr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A41E392-ED44-43AB-87CB-F2C47F189B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" b="2642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6C99193-B11A-45EF-91B2-AB35B2CD05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75299"/>
            <a:ext cx="10196186" cy="548270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0B7299D-8992-49BA-BB14-B9962FB72D5F}"/>
              </a:ext>
            </a:extLst>
          </p:cNvPr>
          <p:cNvSpPr txBox="1"/>
          <p:nvPr/>
        </p:nvSpPr>
        <p:spPr>
          <a:xfrm>
            <a:off x="3206872" y="498257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>
                <a:solidFill>
                  <a:srgbClr val="C00000"/>
                </a:solidFill>
                <a:latin typeface="Comic Sans MS" panose="030F0702030302020204" pitchFamily="66" charset="0"/>
              </a:rPr>
              <a:t>Sigamos con…</a:t>
            </a:r>
          </a:p>
        </p:txBody>
      </p:sp>
      <p:pic>
        <p:nvPicPr>
          <p:cNvPr id="12" name="Imagen 11" descr="Imagen que contiene verde, pasto, cara, juguete&#10;&#10;Descripción generada automáticamente">
            <a:extLst>
              <a:ext uri="{FF2B5EF4-FFF2-40B4-BE49-F238E27FC236}">
                <a16:creationId xmlns:a16="http://schemas.microsoft.com/office/drawing/2014/main" id="{CBFEBC29-F207-439C-9993-9EAE205ACD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492" y="2476500"/>
            <a:ext cx="2775298" cy="438150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DC9391ED-A8BE-46A7-A565-DFCF2E99C6A0}"/>
              </a:ext>
            </a:extLst>
          </p:cNvPr>
          <p:cNvSpPr txBox="1"/>
          <p:nvPr/>
        </p:nvSpPr>
        <p:spPr>
          <a:xfrm>
            <a:off x="2642992" y="4831709"/>
            <a:ext cx="975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2C60413-782F-403A-9081-7118DD7B7DE7}"/>
              </a:ext>
            </a:extLst>
          </p:cNvPr>
          <p:cNvSpPr txBox="1"/>
          <p:nvPr/>
        </p:nvSpPr>
        <p:spPr>
          <a:xfrm>
            <a:off x="5465628" y="4831709"/>
            <a:ext cx="975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EDCC99E-7948-4F10-9784-46FAE40FB72F}"/>
              </a:ext>
            </a:extLst>
          </p:cNvPr>
          <p:cNvSpPr txBox="1"/>
          <p:nvPr/>
        </p:nvSpPr>
        <p:spPr>
          <a:xfrm>
            <a:off x="8292230" y="4831709"/>
            <a:ext cx="820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rgbClr val="C0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1981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  <p:sndAc>
          <p:stSnd>
            <p:snd r:embed="rId2" name="Lightsaber Turn On-SoundBible.com-1637663395.wav"/>
          </p:stSnd>
        </p:sndAc>
      </p:transition>
    </mc:Choice>
    <mc:Fallback xmlns="">
      <p:transition spd="slow">
        <p:checker/>
        <p:sndAc>
          <p:stSnd>
            <p:snd r:embed="rId6" name="Lightsaber Turn On-SoundBible.com-1637663395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FA90CB4-3EAA-4DDA-BFAA-B529F9705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0208"/>
            <a:ext cx="12192000" cy="675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98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  <p:sndAc>
          <p:stSnd>
            <p:snd r:embed="rId2" name="cashreg.wav"/>
          </p:stSnd>
        </p:sndAc>
      </p:transition>
    </mc:Choice>
    <mc:Fallback xmlns="">
      <p:transition spd="slow">
        <p:blinds dir="vert"/>
        <p:sndAc>
          <p:stSnd>
            <p:snd r:embed="rId4" name="cashreg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F0874-3420-483A-A247-5B2DA2B45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7E3A7D1-958B-48EA-9DE2-B1DDEC3218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" b="26428"/>
          <a:stretch/>
        </p:blipFill>
        <p:spPr>
          <a:xfrm>
            <a:off x="0" y="0"/>
            <a:ext cx="12191980" cy="6856718"/>
          </a:xfrm>
          <a:prstGeom prst="rect">
            <a:avLst/>
          </a:prstGeom>
        </p:spPr>
      </p:pic>
      <p:pic>
        <p:nvPicPr>
          <p:cNvPr id="9" name="Marcador de contenido 8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66855CB-46BF-4FF9-A358-741D05E48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460" y="3550920"/>
            <a:ext cx="3307080" cy="3307080"/>
          </a:xfr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6B9206-74F3-4020-B492-F0EC0D6851CC}"/>
              </a:ext>
            </a:extLst>
          </p:cNvPr>
          <p:cNvSpPr txBox="1"/>
          <p:nvPr/>
        </p:nvSpPr>
        <p:spPr>
          <a:xfrm>
            <a:off x="4046115" y="2297638"/>
            <a:ext cx="609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rgbClr val="C00000"/>
                </a:solidFill>
                <a:latin typeface="Comic Sans MS" panose="030F0702030302020204" pitchFamily="66" charset="0"/>
              </a:rPr>
              <a:t>Buen Trabajo…</a:t>
            </a:r>
          </a:p>
        </p:txBody>
      </p:sp>
    </p:spTree>
    <p:extLst>
      <p:ext uri="{BB962C8B-B14F-4D97-AF65-F5344CB8AC3E}">
        <p14:creationId xmlns:p14="http://schemas.microsoft.com/office/powerpoint/2010/main" val="2277469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5" name="applause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23</Words>
  <Application>Microsoft Office PowerPoint</Application>
  <PresentationFormat>Panorámica</PresentationFormat>
  <Paragraphs>11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Contreras</dc:creator>
  <cp:lastModifiedBy>Cristina Contreras</cp:lastModifiedBy>
  <cp:revision>13</cp:revision>
  <dcterms:created xsi:type="dcterms:W3CDTF">2020-10-15T04:07:10Z</dcterms:created>
  <dcterms:modified xsi:type="dcterms:W3CDTF">2020-10-15T05:34:43Z</dcterms:modified>
</cp:coreProperties>
</file>