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3" r:id="rId3"/>
    <p:sldId id="265" r:id="rId4"/>
    <p:sldId id="266" r:id="rId5"/>
    <p:sldId id="267" r:id="rId6"/>
    <p:sldId id="268" r:id="rId7"/>
    <p:sldId id="270" r:id="rId8"/>
    <p:sldId id="269" r:id="rId9"/>
    <p:sldId id="272" r:id="rId10"/>
    <p:sldId id="274" r:id="rId11"/>
    <p:sldId id="271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06" autoAdjust="0"/>
    <p:restoredTop sz="94660"/>
  </p:normalViewPr>
  <p:slideViewPr>
    <p:cSldViewPr snapToGrid="0">
      <p:cViewPr>
        <p:scale>
          <a:sx n="81" d="100"/>
          <a:sy n="81" d="100"/>
        </p:scale>
        <p:origin x="-102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851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234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280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713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6798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324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5784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433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7109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6090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314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6F753-01D8-43E2-98F1-E77AEF344EE0}" type="datetimeFigureOut">
              <a:rPr lang="es-CL" smtClean="0"/>
              <a:t>08-10-2020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9643-6BE4-4B7F-A5D6-BA8248AA15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8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.gif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EB3B0C90-9276-DE40-ADF6-B09EB46152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465" b="32545" l="8424" r="26756"/>
                    </a14:imgEffect>
                  </a14:imgLayer>
                </a14:imgProps>
              </a:ext>
            </a:extLst>
          </a:blip>
          <a:srcRect l="6133" t="11080" r="70953" b="65070"/>
          <a:stretch/>
        </p:blipFill>
        <p:spPr>
          <a:xfrm>
            <a:off x="999228" y="4767127"/>
            <a:ext cx="1455313" cy="16356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AB47EA1-F249-CF45-B3CC-AE302C1ADC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62" b="89431" l="533" r="95737">
                        <a14:foregroundMark x1="4618" y1="18089" x2="25400" y2="10163"/>
                        <a14:foregroundMark x1="25400" y1="10163" x2="31616" y2="9959"/>
                        <a14:foregroundMark x1="888" y1="20528" x2="888" y2="15650"/>
                        <a14:foregroundMark x1="38011" y1="14634" x2="53108" y2="10366"/>
                        <a14:foregroundMark x1="53108" y1="10366" x2="53286" y2="10366"/>
                        <a14:foregroundMark x1="47425" y1="5285" x2="42984" y2="8130"/>
                        <a14:foregroundMark x1="35169" y1="3862" x2="33037" y2="4268"/>
                        <a14:foregroundMark x1="33748" y1="20528" x2="42629" y2="35976"/>
                        <a14:foregroundMark x1="91119" y1="14228" x2="95737" y2="227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9965" y="4622172"/>
            <a:ext cx="1996816" cy="191695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FEFACE8-979E-314B-A28E-D921BEE7D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7" b="94760" l="0" r="99645">
                        <a14:foregroundMark x1="19149" y1="6550" x2="19149" y2="6550"/>
                        <a14:foregroundMark x1="20922" y1="4221" x2="17908" y2="437"/>
                        <a14:foregroundMark x1="6560" y1="27656" x2="6560" y2="48617"/>
                        <a14:foregroundMark x1="6560" y1="76710" x2="14539" y2="74527"/>
                        <a14:foregroundMark x1="8688" y1="88064" x2="3369" y2="94178"/>
                        <a14:foregroundMark x1="3369" y1="94178" x2="2305" y2="94905"/>
                        <a14:foregroundMark x1="4078" y1="90102" x2="177" y2="90247"/>
                        <a14:foregroundMark x1="9929" y1="86317" x2="8333" y2="89520"/>
                        <a14:foregroundMark x1="17021" y1="79039" x2="11525" y2="80204"/>
                        <a14:foregroundMark x1="70567" y1="45560" x2="73936" y2="46579"/>
                        <a14:foregroundMark x1="82624" y1="48035" x2="89539" y2="48326"/>
                        <a14:foregroundMark x1="61348" y1="69723" x2="87943" y2="66958"/>
                        <a14:foregroundMark x1="87943" y1="66958" x2="92908" y2="68122"/>
                        <a14:foregroundMark x1="97340" y1="68413" x2="99645" y2="71470"/>
                        <a14:foregroundMark x1="69149" y1="72198" x2="85993" y2="80495"/>
                        <a14:foregroundMark x1="85993" y1="70451" x2="87766" y2="810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212036" y="451322"/>
            <a:ext cx="4791246" cy="653184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233D3E4B-50EF-F540-95EF-EF7BFAED35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0922" y1="74877" x2="34574" y2="771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3787" y="4569300"/>
            <a:ext cx="2220693" cy="2209761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2AECC749-032E-FC4B-A90F-955F486B253B}"/>
              </a:ext>
            </a:extLst>
          </p:cNvPr>
          <p:cNvSpPr txBox="1">
            <a:spLocks/>
          </p:cNvSpPr>
          <p:nvPr/>
        </p:nvSpPr>
        <p:spPr>
          <a:xfrm>
            <a:off x="0" y="112610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ArchDown">
              <a:avLst>
                <a:gd name="adj" fmla="val 21099123"/>
              </a:avLst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Proyecto Planta</a:t>
            </a:r>
            <a:endParaRPr lang="es-CL" sz="8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9907E282-EA23-D840-B71E-A7EB2C01DA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5340" y="17636"/>
            <a:ext cx="2341867" cy="29273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883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7" name="planta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6508.906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29" y="-297"/>
            <a:ext cx="11156209" cy="6275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5389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10050" y="3467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00150"/>
            <a:ext cx="12263438" cy="805815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344111" y="1636900"/>
            <a:ext cx="3503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7030A0"/>
                </a:solidFill>
                <a:latin typeface="Comic Sans MS" panose="030F0702030302020204" pitchFamily="66" charset="0"/>
              </a:rPr>
              <a:t>         A </a:t>
            </a:r>
          </a:p>
          <a:p>
            <a:r>
              <a:rPr lang="es-CL" sz="4000" dirty="0">
                <a:solidFill>
                  <a:srgbClr val="7030A0"/>
                </a:solidFill>
                <a:latin typeface="Comic Sans MS" panose="030F0702030302020204" pitchFamily="66" charset="0"/>
              </a:rPr>
              <a:t>experimentar </a:t>
            </a:r>
          </a:p>
        </p:txBody>
      </p:sp>
    </p:spTree>
    <p:extLst>
      <p:ext uri="{BB962C8B-B14F-4D97-AF65-F5344CB8AC3E}">
        <p14:creationId xmlns:p14="http://schemas.microsoft.com/office/powerpoint/2010/main" val="250577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n°1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5716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Buscar los materiales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4002" t="13847" r="4394" b="14487"/>
          <a:stretch/>
        </p:blipFill>
        <p:spPr>
          <a:xfrm>
            <a:off x="233376" y="1724699"/>
            <a:ext cx="2324457" cy="23483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980" y="4262537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642" y="4262537"/>
            <a:ext cx="2350375" cy="20947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0052" y="1818122"/>
            <a:ext cx="2767592" cy="1992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7"/>
          <a:srcRect l="28061" r="26559"/>
          <a:stretch/>
        </p:blipFill>
        <p:spPr>
          <a:xfrm>
            <a:off x="6316040" y="1835150"/>
            <a:ext cx="1119499" cy="1975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14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n°2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031" t="4331" r="67565" b="47423"/>
          <a:stretch/>
        </p:blipFill>
        <p:spPr>
          <a:xfrm>
            <a:off x="2665740" y="710062"/>
            <a:ext cx="2622001" cy="2250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5208" t="4153" r="35117" b="47749"/>
          <a:stretch/>
        </p:blipFill>
        <p:spPr>
          <a:xfrm>
            <a:off x="5688052" y="710062"/>
            <a:ext cx="2584277" cy="2315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/>
          <a:srcRect l="66907" t="4480" r="3618" b="48463"/>
          <a:stretch/>
        </p:blipFill>
        <p:spPr>
          <a:xfrm>
            <a:off x="2665740" y="3275426"/>
            <a:ext cx="2622001" cy="24156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l="2998" t="56695" r="66734"/>
          <a:stretch/>
        </p:blipFill>
        <p:spPr>
          <a:xfrm>
            <a:off x="5688051" y="3275425"/>
            <a:ext cx="2584278" cy="2419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36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n°3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l="2998" t="56695" r="66734"/>
          <a:stretch/>
        </p:blipFill>
        <p:spPr>
          <a:xfrm>
            <a:off x="3802878" y="119277"/>
            <a:ext cx="1282681" cy="12008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913" y="119277"/>
            <a:ext cx="1357127" cy="127982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134" t="15876" r="22742" b="21508"/>
          <a:stretch/>
        </p:blipFill>
        <p:spPr>
          <a:xfrm>
            <a:off x="1654648" y="2754550"/>
            <a:ext cx="2846695" cy="30135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321" y="2203178"/>
            <a:ext cx="3611852" cy="361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2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134" t="15876" r="22742" b="21508"/>
          <a:stretch/>
        </p:blipFill>
        <p:spPr>
          <a:xfrm>
            <a:off x="1654648" y="2754550"/>
            <a:ext cx="2846695" cy="30135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321" y="2203178"/>
            <a:ext cx="3611852" cy="361463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/>
          <a:srcRect l="2998" t="56695" r="66734"/>
          <a:stretch/>
        </p:blipFill>
        <p:spPr>
          <a:xfrm>
            <a:off x="3802878" y="119277"/>
            <a:ext cx="1282681" cy="12008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13" y="119277"/>
            <a:ext cx="1357127" cy="127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5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13138 0.57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2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1 0.38541 L 0.0461 0.6354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 rot="19867339">
            <a:off x="1192753" y="70586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Paso n°5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582" y="1279724"/>
            <a:ext cx="3611852" cy="361463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085" y="2299933"/>
            <a:ext cx="2523963" cy="227400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7691" y="2987452"/>
            <a:ext cx="2299634" cy="21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10050" y="3467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sp>
        <p:nvSpPr>
          <p:cNvPr id="4" name="CuadroTexto 3"/>
          <p:cNvSpPr txBox="1"/>
          <p:nvPr/>
        </p:nvSpPr>
        <p:spPr>
          <a:xfrm>
            <a:off x="1526430" y="351796"/>
            <a:ext cx="9493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¿Qué necesitan las plantas para vivir?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D5F817A-B681-0542-8AA2-FC6442EA3F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73"/>
          <a:stretch/>
        </p:blipFill>
        <p:spPr>
          <a:xfrm>
            <a:off x="4655009" y="1966632"/>
            <a:ext cx="3470270" cy="483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10050" y="3467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sp>
        <p:nvSpPr>
          <p:cNvPr id="4" name="CuadroTexto 3"/>
          <p:cNvSpPr txBox="1"/>
          <p:nvPr/>
        </p:nvSpPr>
        <p:spPr>
          <a:xfrm>
            <a:off x="1526430" y="351796"/>
            <a:ext cx="9493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HOJA DE REGISTRO.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C:\Users\Carolina\Desktop\SE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15" y="1266093"/>
            <a:ext cx="8217877" cy="515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8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57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3802878" y="793322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" name="AutoShape 4" descr="Caja para Zapatos ¡Organiza tu Calzado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38" y="1455920"/>
            <a:ext cx="5378598" cy="384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9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35</Words>
  <Application>Microsoft Office PowerPoint</Application>
  <PresentationFormat>Personalizado</PresentationFormat>
  <Paragraphs>16</Paragraphs>
  <Slides>11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seres vivos</dc:title>
  <dc:creator>Cuenta Microsoft</dc:creator>
  <cp:lastModifiedBy>Carolina</cp:lastModifiedBy>
  <cp:revision>29</cp:revision>
  <dcterms:created xsi:type="dcterms:W3CDTF">2020-10-04T20:53:40Z</dcterms:created>
  <dcterms:modified xsi:type="dcterms:W3CDTF">2020-10-08T19:25:32Z</dcterms:modified>
</cp:coreProperties>
</file>