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  <p:sldMasterId id="2147483673" r:id="rId3"/>
  </p:sldMasterIdLst>
  <p:notesMasterIdLst>
    <p:notesMasterId r:id="rId21"/>
  </p:notesMasterIdLst>
  <p:sldIdLst>
    <p:sldId id="256" r:id="rId4"/>
    <p:sldId id="266" r:id="rId5"/>
    <p:sldId id="257" r:id="rId6"/>
    <p:sldId id="300" r:id="rId7"/>
    <p:sldId id="268" r:id="rId8"/>
    <p:sldId id="269" r:id="rId9"/>
    <p:sldId id="270" r:id="rId10"/>
    <p:sldId id="267" r:id="rId11"/>
    <p:sldId id="272" r:id="rId12"/>
    <p:sldId id="273" r:id="rId13"/>
    <p:sldId id="258" r:id="rId14"/>
    <p:sldId id="259" r:id="rId15"/>
    <p:sldId id="299" r:id="rId16"/>
    <p:sldId id="301" r:id="rId17"/>
    <p:sldId id="302" r:id="rId18"/>
    <p:sldId id="303" r:id="rId19"/>
    <p:sldId id="305" r:id="rId20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microsoft.com/office/2016/11/relationships/changesInfo" Target="changesInfos/changesInfo1.xml"/><Relationship Id="rId3" Type="http://schemas.openxmlformats.org/officeDocument/2006/relationships/slideMaster" Target="slideMasters/slideMaster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ilene alejandra perez vega" userId="fe0bbaa5a6bfbced" providerId="LiveId" clId="{274102A8-1F5B-4F1B-BE1C-3BF16DEAAE89}"/>
    <pc:docChg chg="undo custSel addSld delSld modSld sldOrd">
      <pc:chgData name="silene alejandra perez vega" userId="fe0bbaa5a6bfbced" providerId="LiveId" clId="{274102A8-1F5B-4F1B-BE1C-3BF16DEAAE89}" dt="2020-10-31T22:30:16.119" v="630" actId="47"/>
      <pc:docMkLst>
        <pc:docMk/>
      </pc:docMkLst>
      <pc:sldChg chg="modAnim">
        <pc:chgData name="silene alejandra perez vega" userId="fe0bbaa5a6bfbced" providerId="LiveId" clId="{274102A8-1F5B-4F1B-BE1C-3BF16DEAAE89}" dt="2020-10-30T04:51:56.161" v="629"/>
        <pc:sldMkLst>
          <pc:docMk/>
          <pc:sldMk cId="665742385" sldId="257"/>
        </pc:sldMkLst>
      </pc:sldChg>
      <pc:sldChg chg="addSp delSp modSp mod ord modAnim">
        <pc:chgData name="silene alejandra perez vega" userId="fe0bbaa5a6bfbced" providerId="LiveId" clId="{274102A8-1F5B-4F1B-BE1C-3BF16DEAAE89}" dt="2020-10-30T04:44:32.462" v="592"/>
        <pc:sldMkLst>
          <pc:docMk/>
          <pc:sldMk cId="4171186745" sldId="258"/>
        </pc:sldMkLst>
        <pc:spChg chg="add mod">
          <ac:chgData name="silene alejandra perez vega" userId="fe0bbaa5a6bfbced" providerId="LiveId" clId="{274102A8-1F5B-4F1B-BE1C-3BF16DEAAE89}" dt="2020-10-29T04:07:18.249" v="4" actId="1076"/>
          <ac:spMkLst>
            <pc:docMk/>
            <pc:sldMk cId="4171186745" sldId="258"/>
            <ac:spMk id="2" creationId="{42EEF42D-0A46-498D-A54B-6F731AA25395}"/>
          </ac:spMkLst>
        </pc:spChg>
        <pc:spChg chg="add mod">
          <ac:chgData name="silene alejandra perez vega" userId="fe0bbaa5a6bfbced" providerId="LiveId" clId="{274102A8-1F5B-4F1B-BE1C-3BF16DEAAE89}" dt="2020-10-29T04:07:05.788" v="2"/>
          <ac:spMkLst>
            <pc:docMk/>
            <pc:sldMk cId="4171186745" sldId="258"/>
            <ac:spMk id="3" creationId="{7DA3C428-E3E7-47C2-897B-6EBAA786511B}"/>
          </ac:spMkLst>
        </pc:spChg>
        <pc:picChg chg="add mod">
          <ac:chgData name="silene alejandra perez vega" userId="fe0bbaa5a6bfbced" providerId="LiveId" clId="{274102A8-1F5B-4F1B-BE1C-3BF16DEAAE89}" dt="2020-10-30T04:41:04.542" v="576" actId="14100"/>
          <ac:picMkLst>
            <pc:docMk/>
            <pc:sldMk cId="4171186745" sldId="258"/>
            <ac:picMk id="4" creationId="{4F38AA56-3D0D-4ABC-B73E-D39651C06E05}"/>
          </ac:picMkLst>
        </pc:picChg>
        <pc:picChg chg="add mod">
          <ac:chgData name="silene alejandra perez vega" userId="fe0bbaa5a6bfbced" providerId="LiveId" clId="{274102A8-1F5B-4F1B-BE1C-3BF16DEAAE89}" dt="2020-10-30T04:40:40.441" v="569" actId="1076"/>
          <ac:picMkLst>
            <pc:docMk/>
            <pc:sldMk cId="4171186745" sldId="258"/>
            <ac:picMk id="6" creationId="{BB6D0195-C849-407C-B27B-979CFFEB0E61}"/>
          </ac:picMkLst>
        </pc:picChg>
        <pc:picChg chg="add del mod">
          <ac:chgData name="silene alejandra perez vega" userId="fe0bbaa5a6bfbced" providerId="LiveId" clId="{274102A8-1F5B-4F1B-BE1C-3BF16DEAAE89}" dt="2020-10-30T04:40:33.980" v="565" actId="478"/>
          <ac:picMkLst>
            <pc:docMk/>
            <pc:sldMk cId="4171186745" sldId="258"/>
            <ac:picMk id="7" creationId="{AFCB3BF6-CDA2-4275-A1DA-A98F77EAE1E4}"/>
          </ac:picMkLst>
        </pc:picChg>
        <pc:picChg chg="add del mod">
          <ac:chgData name="silene alejandra perez vega" userId="fe0bbaa5a6bfbced" providerId="LiveId" clId="{274102A8-1F5B-4F1B-BE1C-3BF16DEAAE89}" dt="2020-10-30T04:40:01.224" v="560" actId="478"/>
          <ac:picMkLst>
            <pc:docMk/>
            <pc:sldMk cId="4171186745" sldId="258"/>
            <ac:picMk id="9" creationId="{54272750-1FBC-405E-A10C-E39E2F8AE5DF}"/>
          </ac:picMkLst>
        </pc:picChg>
        <pc:picChg chg="add del mod">
          <ac:chgData name="silene alejandra perez vega" userId="fe0bbaa5a6bfbced" providerId="LiveId" clId="{274102A8-1F5B-4F1B-BE1C-3BF16DEAAE89}" dt="2020-10-30T04:40:42.228" v="570" actId="478"/>
          <ac:picMkLst>
            <pc:docMk/>
            <pc:sldMk cId="4171186745" sldId="258"/>
            <ac:picMk id="11" creationId="{FDEA04CE-3767-4D67-829F-4B303C1E451F}"/>
          </ac:picMkLst>
        </pc:picChg>
        <pc:picChg chg="add mod">
          <ac:chgData name="silene alejandra perez vega" userId="fe0bbaa5a6bfbced" providerId="LiveId" clId="{274102A8-1F5B-4F1B-BE1C-3BF16DEAAE89}" dt="2020-10-30T04:41:01.100" v="575" actId="1076"/>
          <ac:picMkLst>
            <pc:docMk/>
            <pc:sldMk cId="4171186745" sldId="258"/>
            <ac:picMk id="13" creationId="{D163E8E6-815A-40BA-ABD9-30750B0FBBBB}"/>
          </ac:picMkLst>
        </pc:picChg>
      </pc:sldChg>
      <pc:sldChg chg="addSp delSp modSp mod ord modAnim">
        <pc:chgData name="silene alejandra perez vega" userId="fe0bbaa5a6bfbced" providerId="LiveId" clId="{274102A8-1F5B-4F1B-BE1C-3BF16DEAAE89}" dt="2020-10-30T04:48:17.502" v="620"/>
        <pc:sldMkLst>
          <pc:docMk/>
          <pc:sldMk cId="822040839" sldId="259"/>
        </pc:sldMkLst>
        <pc:spChg chg="add mod">
          <ac:chgData name="silene alejandra perez vega" userId="fe0bbaa5a6bfbced" providerId="LiveId" clId="{274102A8-1F5B-4F1B-BE1C-3BF16DEAAE89}" dt="2020-10-29T04:09:20.038" v="14" actId="1076"/>
          <ac:spMkLst>
            <pc:docMk/>
            <pc:sldMk cId="822040839" sldId="259"/>
            <ac:spMk id="2" creationId="{EF8A9658-88DB-42CF-BE23-F84F578ED692}"/>
          </ac:spMkLst>
        </pc:spChg>
        <pc:spChg chg="add mod">
          <ac:chgData name="silene alejandra perez vega" userId="fe0bbaa5a6bfbced" providerId="LiveId" clId="{274102A8-1F5B-4F1B-BE1C-3BF16DEAAE89}" dt="2020-10-29T04:09:08.095" v="12" actId="1076"/>
          <ac:spMkLst>
            <pc:docMk/>
            <pc:sldMk cId="822040839" sldId="259"/>
            <ac:spMk id="3" creationId="{3F57EAA8-C97F-4E74-BB4D-AFDEBB340879}"/>
          </ac:spMkLst>
        </pc:spChg>
        <pc:picChg chg="add mod">
          <ac:chgData name="silene alejandra perez vega" userId="fe0bbaa5a6bfbced" providerId="LiveId" clId="{274102A8-1F5B-4F1B-BE1C-3BF16DEAAE89}" dt="2020-10-30T04:45:24.204" v="599" actId="1076"/>
          <ac:picMkLst>
            <pc:docMk/>
            <pc:sldMk cId="822040839" sldId="259"/>
            <ac:picMk id="4" creationId="{C8295FCB-4E67-4A5B-BCC8-59313E20ADA6}"/>
          </ac:picMkLst>
        </pc:picChg>
        <pc:picChg chg="add mod">
          <ac:chgData name="silene alejandra perez vega" userId="fe0bbaa5a6bfbced" providerId="LiveId" clId="{274102A8-1F5B-4F1B-BE1C-3BF16DEAAE89}" dt="2020-10-30T04:45:48.174" v="606" actId="1076"/>
          <ac:picMkLst>
            <pc:docMk/>
            <pc:sldMk cId="822040839" sldId="259"/>
            <ac:picMk id="6" creationId="{B4A8D35D-AEA6-41EC-8A0F-E7DC24E17BFE}"/>
          </ac:picMkLst>
        </pc:picChg>
        <pc:picChg chg="add mod">
          <ac:chgData name="silene alejandra perez vega" userId="fe0bbaa5a6bfbced" providerId="LiveId" clId="{274102A8-1F5B-4F1B-BE1C-3BF16DEAAE89}" dt="2020-10-30T04:46:02.652" v="610" actId="1076"/>
          <ac:picMkLst>
            <pc:docMk/>
            <pc:sldMk cId="822040839" sldId="259"/>
            <ac:picMk id="7" creationId="{624BABF2-40E6-4314-862D-D8E028D5DF3C}"/>
          </ac:picMkLst>
        </pc:picChg>
        <pc:picChg chg="add del mod">
          <ac:chgData name="silene alejandra perez vega" userId="fe0bbaa5a6bfbced" providerId="LiveId" clId="{274102A8-1F5B-4F1B-BE1C-3BF16DEAAE89}" dt="2020-10-29T04:10:35.903" v="22" actId="478"/>
          <ac:picMkLst>
            <pc:docMk/>
            <pc:sldMk cId="822040839" sldId="259"/>
            <ac:picMk id="7" creationId="{92F5A349-AD40-44DF-8F41-25204766ED1C}"/>
          </ac:picMkLst>
        </pc:picChg>
        <pc:picChg chg="add del mod">
          <ac:chgData name="silene alejandra perez vega" userId="fe0bbaa5a6bfbced" providerId="LiveId" clId="{274102A8-1F5B-4F1B-BE1C-3BF16DEAAE89}" dt="2020-10-30T04:45:02.423" v="593" actId="478"/>
          <ac:picMkLst>
            <pc:docMk/>
            <pc:sldMk cId="822040839" sldId="259"/>
            <ac:picMk id="9" creationId="{1C4A15F4-4203-49F1-9F86-65794A603064}"/>
          </ac:picMkLst>
        </pc:picChg>
        <pc:picChg chg="add del mod">
          <ac:chgData name="silene alejandra perez vega" userId="fe0bbaa5a6bfbced" providerId="LiveId" clId="{274102A8-1F5B-4F1B-BE1C-3BF16DEAAE89}" dt="2020-10-30T04:45:04.010" v="595" actId="478"/>
          <ac:picMkLst>
            <pc:docMk/>
            <pc:sldMk cId="822040839" sldId="259"/>
            <ac:picMk id="11" creationId="{71BFF94B-4E2C-4053-ABBF-1D66DA0EB471}"/>
          </ac:picMkLst>
        </pc:picChg>
        <pc:picChg chg="add del mod">
          <ac:chgData name="silene alejandra perez vega" userId="fe0bbaa5a6bfbced" providerId="LiveId" clId="{274102A8-1F5B-4F1B-BE1C-3BF16DEAAE89}" dt="2020-10-30T04:45:03.375" v="594" actId="478"/>
          <ac:picMkLst>
            <pc:docMk/>
            <pc:sldMk cId="822040839" sldId="259"/>
            <ac:picMk id="13" creationId="{14521CE7-5621-45B8-A64D-0760792C80B4}"/>
          </ac:picMkLst>
        </pc:picChg>
      </pc:sldChg>
      <pc:sldChg chg="addSp delSp modSp del mod">
        <pc:chgData name="silene alejandra perez vega" userId="fe0bbaa5a6bfbced" providerId="LiveId" clId="{274102A8-1F5B-4F1B-BE1C-3BF16DEAAE89}" dt="2020-10-30T04:26:27.242" v="474" actId="47"/>
        <pc:sldMkLst>
          <pc:docMk/>
          <pc:sldMk cId="2974149833" sldId="260"/>
        </pc:sldMkLst>
        <pc:picChg chg="add del mod">
          <ac:chgData name="silene alejandra perez vega" userId="fe0bbaa5a6bfbced" providerId="LiveId" clId="{274102A8-1F5B-4F1B-BE1C-3BF16DEAAE89}" dt="2020-10-30T04:02:36.578" v="310" actId="21"/>
          <ac:picMkLst>
            <pc:docMk/>
            <pc:sldMk cId="2974149833" sldId="260"/>
            <ac:picMk id="3" creationId="{B7D13BBF-1CE4-426E-9AF5-89B748ED8359}"/>
          </ac:picMkLst>
        </pc:picChg>
      </pc:sldChg>
      <pc:sldChg chg="del">
        <pc:chgData name="silene alejandra perez vega" userId="fe0bbaa5a6bfbced" providerId="LiveId" clId="{274102A8-1F5B-4F1B-BE1C-3BF16DEAAE89}" dt="2020-10-30T04:26:28.164" v="475" actId="47"/>
        <pc:sldMkLst>
          <pc:docMk/>
          <pc:sldMk cId="2390921270" sldId="261"/>
        </pc:sldMkLst>
      </pc:sldChg>
      <pc:sldChg chg="del">
        <pc:chgData name="silene alejandra perez vega" userId="fe0bbaa5a6bfbced" providerId="LiveId" clId="{274102A8-1F5B-4F1B-BE1C-3BF16DEAAE89}" dt="2020-10-30T04:26:29.037" v="476" actId="47"/>
        <pc:sldMkLst>
          <pc:docMk/>
          <pc:sldMk cId="1787727843" sldId="262"/>
        </pc:sldMkLst>
      </pc:sldChg>
      <pc:sldChg chg="del">
        <pc:chgData name="silene alejandra perez vega" userId="fe0bbaa5a6bfbced" providerId="LiveId" clId="{274102A8-1F5B-4F1B-BE1C-3BF16DEAAE89}" dt="2020-10-30T04:26:29.774" v="477" actId="47"/>
        <pc:sldMkLst>
          <pc:docMk/>
          <pc:sldMk cId="812497741" sldId="263"/>
        </pc:sldMkLst>
      </pc:sldChg>
      <pc:sldChg chg="del">
        <pc:chgData name="silene alejandra perez vega" userId="fe0bbaa5a6bfbced" providerId="LiveId" clId="{274102A8-1F5B-4F1B-BE1C-3BF16DEAAE89}" dt="2020-10-30T04:26:30.588" v="478" actId="47"/>
        <pc:sldMkLst>
          <pc:docMk/>
          <pc:sldMk cId="2323886259" sldId="264"/>
        </pc:sldMkLst>
      </pc:sldChg>
      <pc:sldChg chg="del">
        <pc:chgData name="silene alejandra perez vega" userId="fe0bbaa5a6bfbced" providerId="LiveId" clId="{274102A8-1F5B-4F1B-BE1C-3BF16DEAAE89}" dt="2020-10-30T04:26:31.571" v="479" actId="47"/>
        <pc:sldMkLst>
          <pc:docMk/>
          <pc:sldMk cId="1675724413" sldId="265"/>
        </pc:sldMkLst>
      </pc:sldChg>
      <pc:sldChg chg="addSp modSp mod">
        <pc:chgData name="silene alejandra perez vega" userId="fe0bbaa5a6bfbced" providerId="LiveId" clId="{274102A8-1F5B-4F1B-BE1C-3BF16DEAAE89}" dt="2020-10-29T04:06:10.338" v="1" actId="167"/>
        <pc:sldMkLst>
          <pc:docMk/>
          <pc:sldMk cId="0" sldId="266"/>
        </pc:sldMkLst>
        <pc:picChg chg="add ord">
          <ac:chgData name="silene alejandra perez vega" userId="fe0bbaa5a6bfbced" providerId="LiveId" clId="{274102A8-1F5B-4F1B-BE1C-3BF16DEAAE89}" dt="2020-10-29T04:06:10.338" v="1" actId="167"/>
          <ac:picMkLst>
            <pc:docMk/>
            <pc:sldMk cId="0" sldId="266"/>
            <ac:picMk id="2" creationId="{267CABEC-20BE-432D-9AFA-8DAAB9F4EA6C}"/>
          </ac:picMkLst>
        </pc:picChg>
      </pc:sldChg>
      <pc:sldChg chg="addSp delSp modSp mod delAnim modAnim">
        <pc:chgData name="silene alejandra perez vega" userId="fe0bbaa5a6bfbced" providerId="LiveId" clId="{274102A8-1F5B-4F1B-BE1C-3BF16DEAAE89}" dt="2020-10-30T04:35:31.073" v="537" actId="3626"/>
        <pc:sldMkLst>
          <pc:docMk/>
          <pc:sldMk cId="1491135694" sldId="267"/>
        </pc:sldMkLst>
        <pc:spChg chg="del">
          <ac:chgData name="silene alejandra perez vega" userId="fe0bbaa5a6bfbced" providerId="LiveId" clId="{274102A8-1F5B-4F1B-BE1C-3BF16DEAAE89}" dt="2020-10-30T04:24:55.391" v="460" actId="478"/>
          <ac:spMkLst>
            <pc:docMk/>
            <pc:sldMk cId="1491135694" sldId="267"/>
            <ac:spMk id="11" creationId="{C903B9A0-858E-4DFB-AF8B-2FF9563BB280}"/>
          </ac:spMkLst>
        </pc:spChg>
        <pc:spChg chg="del">
          <ac:chgData name="silene alejandra perez vega" userId="fe0bbaa5a6bfbced" providerId="LiveId" clId="{274102A8-1F5B-4F1B-BE1C-3BF16DEAAE89}" dt="2020-10-29T04:11:10.418" v="29" actId="478"/>
          <ac:spMkLst>
            <pc:docMk/>
            <pc:sldMk cId="1491135694" sldId="267"/>
            <ac:spMk id="40" creationId="{403FA4C5-8E33-4F3D-8E7F-55F7F59AAB30}"/>
          </ac:spMkLst>
        </pc:spChg>
        <pc:spChg chg="del">
          <ac:chgData name="silene alejandra perez vega" userId="fe0bbaa5a6bfbced" providerId="LiveId" clId="{274102A8-1F5B-4F1B-BE1C-3BF16DEAAE89}" dt="2020-10-29T04:11:09.329" v="28" actId="478"/>
          <ac:spMkLst>
            <pc:docMk/>
            <pc:sldMk cId="1491135694" sldId="267"/>
            <ac:spMk id="42" creationId="{E76B3070-6F1E-4FC2-8FEA-C341EF763414}"/>
          </ac:spMkLst>
        </pc:spChg>
        <pc:picChg chg="add mod">
          <ac:chgData name="silene alejandra perez vega" userId="fe0bbaa5a6bfbced" providerId="LiveId" clId="{274102A8-1F5B-4F1B-BE1C-3BF16DEAAE89}" dt="2020-10-30T04:34:19.764" v="532" actId="1076"/>
          <ac:picMkLst>
            <pc:docMk/>
            <pc:sldMk cId="1491135694" sldId="267"/>
            <ac:picMk id="2" creationId="{76BD334C-54FE-44C6-85A1-364F82D0DBB4}"/>
          </ac:picMkLst>
        </pc:picChg>
        <pc:picChg chg="del">
          <ac:chgData name="silene alejandra perez vega" userId="fe0bbaa5a6bfbced" providerId="LiveId" clId="{274102A8-1F5B-4F1B-BE1C-3BF16DEAAE89}" dt="2020-10-29T04:11:11.992" v="30" actId="478"/>
          <ac:picMkLst>
            <pc:docMk/>
            <pc:sldMk cId="1491135694" sldId="267"/>
            <ac:picMk id="12" creationId="{A637E417-81BD-4F3C-A047-411F3E5AADFB}"/>
          </ac:picMkLst>
        </pc:picChg>
        <pc:picChg chg="mod">
          <ac:chgData name="silene alejandra perez vega" userId="fe0bbaa5a6bfbced" providerId="LiveId" clId="{274102A8-1F5B-4F1B-BE1C-3BF16DEAAE89}" dt="2020-10-30T04:35:28.599" v="536" actId="3626"/>
          <ac:picMkLst>
            <pc:docMk/>
            <pc:sldMk cId="1491135694" sldId="267"/>
            <ac:picMk id="25" creationId="{1ACF7170-49E2-4C75-8D94-129D666230EF}"/>
          </ac:picMkLst>
        </pc:picChg>
        <pc:picChg chg="mod">
          <ac:chgData name="silene alejandra perez vega" userId="fe0bbaa5a6bfbced" providerId="LiveId" clId="{274102A8-1F5B-4F1B-BE1C-3BF16DEAAE89}" dt="2020-10-30T04:35:31.073" v="537" actId="3626"/>
          <ac:picMkLst>
            <pc:docMk/>
            <pc:sldMk cId="1491135694" sldId="267"/>
            <ac:picMk id="29" creationId="{4F98F1FB-B874-4DEF-A763-E76E19DC1AE3}"/>
          </ac:picMkLst>
        </pc:picChg>
        <pc:picChg chg="del">
          <ac:chgData name="silene alejandra perez vega" userId="fe0bbaa5a6bfbced" providerId="LiveId" clId="{274102A8-1F5B-4F1B-BE1C-3BF16DEAAE89}" dt="2020-10-30T04:34:06.144" v="530" actId="478"/>
          <ac:picMkLst>
            <pc:docMk/>
            <pc:sldMk cId="1491135694" sldId="267"/>
            <ac:picMk id="3074" creationId="{1F11CD38-CC3B-4FAC-B2D5-80007B8CD45B}"/>
          </ac:picMkLst>
        </pc:picChg>
      </pc:sldChg>
      <pc:sldChg chg="delSp modSp mod delAnim modAnim">
        <pc:chgData name="silene alejandra perez vega" userId="fe0bbaa5a6bfbced" providerId="LiveId" clId="{274102A8-1F5B-4F1B-BE1C-3BF16DEAAE89}" dt="2020-10-30T04:28:08.556" v="488"/>
        <pc:sldMkLst>
          <pc:docMk/>
          <pc:sldMk cId="1996541075" sldId="268"/>
        </pc:sldMkLst>
        <pc:spChg chg="del">
          <ac:chgData name="silene alejandra perez vega" userId="fe0bbaa5a6bfbced" providerId="LiveId" clId="{274102A8-1F5B-4F1B-BE1C-3BF16DEAAE89}" dt="2020-10-30T04:25:14.609" v="463" actId="478"/>
          <ac:spMkLst>
            <pc:docMk/>
            <pc:sldMk cId="1996541075" sldId="268"/>
            <ac:spMk id="9" creationId="{18D2C7E3-D53D-4C01-9F3E-200664F6C826}"/>
          </ac:spMkLst>
        </pc:spChg>
        <pc:spChg chg="del">
          <ac:chgData name="silene alejandra perez vega" userId="fe0bbaa5a6bfbced" providerId="LiveId" clId="{274102A8-1F5B-4F1B-BE1C-3BF16DEAAE89}" dt="2020-10-29T04:11:34.031" v="32" actId="478"/>
          <ac:spMkLst>
            <pc:docMk/>
            <pc:sldMk cId="1996541075" sldId="268"/>
            <ac:spMk id="32" creationId="{175C4A52-C02A-4C46-BAF7-5C3F0582F3E8}"/>
          </ac:spMkLst>
        </pc:spChg>
        <pc:spChg chg="del mod">
          <ac:chgData name="silene alejandra perez vega" userId="fe0bbaa5a6bfbced" providerId="LiveId" clId="{274102A8-1F5B-4F1B-BE1C-3BF16DEAAE89}" dt="2020-10-29T04:11:35.714" v="33" actId="478"/>
          <ac:spMkLst>
            <pc:docMk/>
            <pc:sldMk cId="1996541075" sldId="268"/>
            <ac:spMk id="34" creationId="{79B985FE-41AA-459B-B27B-E3163DA5E939}"/>
          </ac:spMkLst>
        </pc:spChg>
        <pc:picChg chg="del">
          <ac:chgData name="silene alejandra perez vega" userId="fe0bbaa5a6bfbced" providerId="LiveId" clId="{274102A8-1F5B-4F1B-BE1C-3BF16DEAAE89}" dt="2020-10-29T04:16:18.131" v="40" actId="478"/>
          <ac:picMkLst>
            <pc:docMk/>
            <pc:sldMk cId="1996541075" sldId="268"/>
            <ac:picMk id="10" creationId="{DFD44DD3-24E0-455D-93C3-05B857404F82}"/>
          </ac:picMkLst>
        </pc:picChg>
        <pc:picChg chg="mod">
          <ac:chgData name="silene alejandra perez vega" userId="fe0bbaa5a6bfbced" providerId="LiveId" clId="{274102A8-1F5B-4F1B-BE1C-3BF16DEAAE89}" dt="2020-10-30T04:27:05.796" v="482" actId="1076"/>
          <ac:picMkLst>
            <pc:docMk/>
            <pc:sldMk cId="1996541075" sldId="268"/>
            <ac:picMk id="22" creationId="{37258EDD-31AF-4799-8A24-3BA1CDC31740}"/>
          </ac:picMkLst>
        </pc:picChg>
        <pc:picChg chg="mod">
          <ac:chgData name="silene alejandra perez vega" userId="fe0bbaa5a6bfbced" providerId="LiveId" clId="{274102A8-1F5B-4F1B-BE1C-3BF16DEAAE89}" dt="2020-10-30T04:27:01.582" v="481" actId="3626"/>
          <ac:picMkLst>
            <pc:docMk/>
            <pc:sldMk cId="1996541075" sldId="268"/>
            <ac:picMk id="26" creationId="{4B9131BF-40CA-48DD-9802-5BC6EF02C9EC}"/>
          </ac:picMkLst>
        </pc:picChg>
      </pc:sldChg>
      <pc:sldChg chg="addSp delSp modSp mod delAnim modAnim">
        <pc:chgData name="silene alejandra perez vega" userId="fe0bbaa5a6bfbced" providerId="LiveId" clId="{274102A8-1F5B-4F1B-BE1C-3BF16DEAAE89}" dt="2020-10-30T04:30:31.005" v="509"/>
        <pc:sldMkLst>
          <pc:docMk/>
          <pc:sldMk cId="878081400" sldId="269"/>
        </pc:sldMkLst>
        <pc:spChg chg="del">
          <ac:chgData name="silene alejandra perez vega" userId="fe0bbaa5a6bfbced" providerId="LiveId" clId="{274102A8-1F5B-4F1B-BE1C-3BF16DEAAE89}" dt="2020-10-30T04:25:08.610" v="462" actId="478"/>
          <ac:spMkLst>
            <pc:docMk/>
            <pc:sldMk cId="878081400" sldId="269"/>
            <ac:spMk id="11" creationId="{9E549A41-BE41-4638-9A59-3ED2416D0B6D}"/>
          </ac:spMkLst>
        </pc:spChg>
        <pc:spChg chg="del">
          <ac:chgData name="silene alejandra perez vega" userId="fe0bbaa5a6bfbced" providerId="LiveId" clId="{274102A8-1F5B-4F1B-BE1C-3BF16DEAAE89}" dt="2020-10-29T04:16:21.430" v="41" actId="478"/>
          <ac:spMkLst>
            <pc:docMk/>
            <pc:sldMk cId="878081400" sldId="269"/>
            <ac:spMk id="46" creationId="{7D9A61E6-7E5A-4298-950F-BDAE9A1DD96F}"/>
          </ac:spMkLst>
        </pc:spChg>
        <pc:spChg chg="del">
          <ac:chgData name="silene alejandra perez vega" userId="fe0bbaa5a6bfbced" providerId="LiveId" clId="{274102A8-1F5B-4F1B-BE1C-3BF16DEAAE89}" dt="2020-10-29T04:16:22.066" v="42" actId="478"/>
          <ac:spMkLst>
            <pc:docMk/>
            <pc:sldMk cId="878081400" sldId="269"/>
            <ac:spMk id="48" creationId="{26A5FFDF-FCA2-44A4-8C9B-7F465306ED0D}"/>
          </ac:spMkLst>
        </pc:spChg>
        <pc:picChg chg="add mod">
          <ac:chgData name="silene alejandra perez vega" userId="fe0bbaa5a6bfbced" providerId="LiveId" clId="{274102A8-1F5B-4F1B-BE1C-3BF16DEAAE89}" dt="2020-10-30T04:21:03.148" v="380" actId="1076"/>
          <ac:picMkLst>
            <pc:docMk/>
            <pc:sldMk cId="878081400" sldId="269"/>
            <ac:picMk id="2" creationId="{7F8E42BF-CB66-4C01-A65C-BA3EA82F607E}"/>
          </ac:picMkLst>
        </pc:picChg>
        <pc:picChg chg="add mod">
          <ac:chgData name="silene alejandra perez vega" userId="fe0bbaa5a6bfbced" providerId="LiveId" clId="{274102A8-1F5B-4F1B-BE1C-3BF16DEAAE89}" dt="2020-10-30T04:21:15.439" v="383" actId="1076"/>
          <ac:picMkLst>
            <pc:docMk/>
            <pc:sldMk cId="878081400" sldId="269"/>
            <ac:picMk id="3" creationId="{532730B3-7A6C-4D60-A1E4-C51CD8C6519C}"/>
          </ac:picMkLst>
        </pc:picChg>
        <pc:picChg chg="del">
          <ac:chgData name="silene alejandra perez vega" userId="fe0bbaa5a6bfbced" providerId="LiveId" clId="{274102A8-1F5B-4F1B-BE1C-3BF16DEAAE89}" dt="2020-10-29T04:16:27.823" v="44" actId="478"/>
          <ac:picMkLst>
            <pc:docMk/>
            <pc:sldMk cId="878081400" sldId="269"/>
            <ac:picMk id="4" creationId="{5E9FD0D6-A7E1-400D-A4E0-DB970B426B37}"/>
          </ac:picMkLst>
        </pc:picChg>
        <pc:picChg chg="add mod">
          <ac:chgData name="silene alejandra perez vega" userId="fe0bbaa5a6bfbced" providerId="LiveId" clId="{274102A8-1F5B-4F1B-BE1C-3BF16DEAAE89}" dt="2020-10-30T04:21:33.636" v="387" actId="1076"/>
          <ac:picMkLst>
            <pc:docMk/>
            <pc:sldMk cId="878081400" sldId="269"/>
            <ac:picMk id="4" creationId="{A7C87B6A-D662-4480-B7C5-695E2AC6B8E4}"/>
          </ac:picMkLst>
        </pc:picChg>
        <pc:picChg chg="mod">
          <ac:chgData name="silene alejandra perez vega" userId="fe0bbaa5a6bfbced" providerId="LiveId" clId="{274102A8-1F5B-4F1B-BE1C-3BF16DEAAE89}" dt="2020-10-29T04:17:46.206" v="84" actId="1076"/>
          <ac:picMkLst>
            <pc:docMk/>
            <pc:sldMk cId="878081400" sldId="269"/>
            <ac:picMk id="5" creationId="{4657765F-A0D4-4608-ADDE-C5C91173422A}"/>
          </ac:picMkLst>
        </pc:picChg>
        <pc:picChg chg="mod">
          <ac:chgData name="silene alejandra perez vega" userId="fe0bbaa5a6bfbced" providerId="LiveId" clId="{274102A8-1F5B-4F1B-BE1C-3BF16DEAAE89}" dt="2020-10-29T04:17:47.472" v="85" actId="1076"/>
          <ac:picMkLst>
            <pc:docMk/>
            <pc:sldMk cId="878081400" sldId="269"/>
            <ac:picMk id="6" creationId="{107987B6-0CA1-4FC6-BAE4-7D1FE99746D7}"/>
          </ac:picMkLst>
        </pc:picChg>
        <pc:picChg chg="mod">
          <ac:chgData name="silene alejandra perez vega" userId="fe0bbaa5a6bfbced" providerId="LiveId" clId="{274102A8-1F5B-4F1B-BE1C-3BF16DEAAE89}" dt="2020-10-29T04:17:50.485" v="86" actId="1076"/>
          <ac:picMkLst>
            <pc:docMk/>
            <pc:sldMk cId="878081400" sldId="269"/>
            <ac:picMk id="8" creationId="{B1A7C752-2DE2-4F15-BA4A-297233C44282}"/>
          </ac:picMkLst>
        </pc:picChg>
        <pc:picChg chg="mod">
          <ac:chgData name="silene alejandra perez vega" userId="fe0bbaa5a6bfbced" providerId="LiveId" clId="{274102A8-1F5B-4F1B-BE1C-3BF16DEAAE89}" dt="2020-10-29T04:17:41.068" v="81" actId="1076"/>
          <ac:picMkLst>
            <pc:docMk/>
            <pc:sldMk cId="878081400" sldId="269"/>
            <ac:picMk id="10" creationId="{285F7839-9873-46EB-9FA0-F32C7781B627}"/>
          </ac:picMkLst>
        </pc:picChg>
        <pc:picChg chg="del">
          <ac:chgData name="silene alejandra perez vega" userId="fe0bbaa5a6bfbced" providerId="LiveId" clId="{274102A8-1F5B-4F1B-BE1C-3BF16DEAAE89}" dt="2020-10-29T04:16:32.169" v="46" actId="478"/>
          <ac:picMkLst>
            <pc:docMk/>
            <pc:sldMk cId="878081400" sldId="269"/>
            <ac:picMk id="12" creationId="{DD670EFF-6BCB-414F-86CE-A71001015F2C}"/>
          </ac:picMkLst>
        </pc:picChg>
        <pc:picChg chg="del">
          <ac:chgData name="silene alejandra perez vega" userId="fe0bbaa5a6bfbced" providerId="LiveId" clId="{274102A8-1F5B-4F1B-BE1C-3BF16DEAAE89}" dt="2020-10-29T04:16:29.744" v="45" actId="478"/>
          <ac:picMkLst>
            <pc:docMk/>
            <pc:sldMk cId="878081400" sldId="269"/>
            <ac:picMk id="14" creationId="{4DD3B4C3-3A0A-4D1C-B611-B40E84AFC113}"/>
          </ac:picMkLst>
        </pc:picChg>
        <pc:picChg chg="del">
          <ac:chgData name="silene alejandra perez vega" userId="fe0bbaa5a6bfbced" providerId="LiveId" clId="{274102A8-1F5B-4F1B-BE1C-3BF16DEAAE89}" dt="2020-10-29T04:16:24.015" v="43" actId="478"/>
          <ac:picMkLst>
            <pc:docMk/>
            <pc:sldMk cId="878081400" sldId="269"/>
            <ac:picMk id="16" creationId="{9C936E2F-67BE-46BC-A6AF-44386D19D6DE}"/>
          </ac:picMkLst>
        </pc:picChg>
        <pc:picChg chg="del">
          <ac:chgData name="silene alejandra perez vega" userId="fe0bbaa5a6bfbced" providerId="LiveId" clId="{274102A8-1F5B-4F1B-BE1C-3BF16DEAAE89}" dt="2020-10-30T04:20:57.329" v="378" actId="478"/>
          <ac:picMkLst>
            <pc:docMk/>
            <pc:sldMk cId="878081400" sldId="269"/>
            <ac:picMk id="38" creationId="{8D9A62F8-3E5D-4F26-89F8-0617D02FDE38}"/>
          </ac:picMkLst>
        </pc:picChg>
        <pc:picChg chg="del">
          <ac:chgData name="silene alejandra perez vega" userId="fe0bbaa5a6bfbced" providerId="LiveId" clId="{274102A8-1F5B-4F1B-BE1C-3BF16DEAAE89}" dt="2020-10-30T04:21:04.653" v="381" actId="478"/>
          <ac:picMkLst>
            <pc:docMk/>
            <pc:sldMk cId="878081400" sldId="269"/>
            <ac:picMk id="40" creationId="{9425FAFC-A817-4096-BFD3-F49A63D7ABF4}"/>
          </ac:picMkLst>
        </pc:picChg>
        <pc:picChg chg="del">
          <ac:chgData name="silene alejandra perez vega" userId="fe0bbaa5a6bfbced" providerId="LiveId" clId="{274102A8-1F5B-4F1B-BE1C-3BF16DEAAE89}" dt="2020-10-30T04:21:26.039" v="384" actId="478"/>
          <ac:picMkLst>
            <pc:docMk/>
            <pc:sldMk cId="878081400" sldId="269"/>
            <ac:picMk id="42" creationId="{64B7E5DA-1DDB-4EF0-A64E-E083B4FA832D}"/>
          </ac:picMkLst>
        </pc:picChg>
      </pc:sldChg>
      <pc:sldChg chg="addSp delSp modSp mod delAnim modAnim">
        <pc:chgData name="silene alejandra perez vega" userId="fe0bbaa5a6bfbced" providerId="LiveId" clId="{274102A8-1F5B-4F1B-BE1C-3BF16DEAAE89}" dt="2020-10-30T04:32:44.048" v="521" actId="478"/>
        <pc:sldMkLst>
          <pc:docMk/>
          <pc:sldMk cId="3029528527" sldId="270"/>
        </pc:sldMkLst>
        <pc:spChg chg="del">
          <ac:chgData name="silene alejandra perez vega" userId="fe0bbaa5a6bfbced" providerId="LiveId" clId="{274102A8-1F5B-4F1B-BE1C-3BF16DEAAE89}" dt="2020-10-30T04:24:59.625" v="461" actId="478"/>
          <ac:spMkLst>
            <pc:docMk/>
            <pc:sldMk cId="3029528527" sldId="270"/>
            <ac:spMk id="11" creationId="{4381938D-098D-4DA2-809C-0F137423CB85}"/>
          </ac:spMkLst>
        </pc:spChg>
        <pc:spChg chg="mod">
          <ac:chgData name="silene alejandra perez vega" userId="fe0bbaa5a6bfbced" providerId="LiveId" clId="{274102A8-1F5B-4F1B-BE1C-3BF16DEAAE89}" dt="2020-10-29T04:21:56.355" v="234" actId="207"/>
          <ac:spMkLst>
            <pc:docMk/>
            <pc:sldMk cId="3029528527" sldId="270"/>
            <ac:spMk id="37" creationId="{C758E1AD-B1B0-4DD5-AA5A-86C76411EC64}"/>
          </ac:spMkLst>
        </pc:spChg>
        <pc:spChg chg="mod">
          <ac:chgData name="silene alejandra perez vega" userId="fe0bbaa5a6bfbced" providerId="LiveId" clId="{274102A8-1F5B-4F1B-BE1C-3BF16DEAAE89}" dt="2020-10-29T04:22:03.097" v="236" actId="207"/>
          <ac:spMkLst>
            <pc:docMk/>
            <pc:sldMk cId="3029528527" sldId="270"/>
            <ac:spMk id="39" creationId="{EC76808A-D00F-4593-8378-39F9BD99FFB0}"/>
          </ac:spMkLst>
        </pc:spChg>
        <pc:spChg chg="mod">
          <ac:chgData name="silene alejandra perez vega" userId="fe0bbaa5a6bfbced" providerId="LiveId" clId="{274102A8-1F5B-4F1B-BE1C-3BF16DEAAE89}" dt="2020-10-29T04:21:59.424" v="235" actId="207"/>
          <ac:spMkLst>
            <pc:docMk/>
            <pc:sldMk cId="3029528527" sldId="270"/>
            <ac:spMk id="41" creationId="{6979E444-20D2-479B-B5C2-3DD8338125FF}"/>
          </ac:spMkLst>
        </pc:spChg>
        <pc:spChg chg="del">
          <ac:chgData name="silene alejandra perez vega" userId="fe0bbaa5a6bfbced" providerId="LiveId" clId="{274102A8-1F5B-4F1B-BE1C-3BF16DEAAE89}" dt="2020-10-29T04:17:12.328" v="69" actId="478"/>
          <ac:spMkLst>
            <pc:docMk/>
            <pc:sldMk cId="3029528527" sldId="270"/>
            <ac:spMk id="51" creationId="{8083E6BE-7774-4134-BD9F-5E5D8D047E6D}"/>
          </ac:spMkLst>
        </pc:spChg>
        <pc:spChg chg="del mod">
          <ac:chgData name="silene alejandra perez vega" userId="fe0bbaa5a6bfbced" providerId="LiveId" clId="{274102A8-1F5B-4F1B-BE1C-3BF16DEAAE89}" dt="2020-10-29T04:17:14.325" v="71" actId="478"/>
          <ac:spMkLst>
            <pc:docMk/>
            <pc:sldMk cId="3029528527" sldId="270"/>
            <ac:spMk id="53" creationId="{B7103C14-8104-4FFE-B20A-E789B53B1365}"/>
          </ac:spMkLst>
        </pc:spChg>
        <pc:picChg chg="add mod">
          <ac:chgData name="silene alejandra perez vega" userId="fe0bbaa5a6bfbced" providerId="LiveId" clId="{274102A8-1F5B-4F1B-BE1C-3BF16DEAAE89}" dt="2020-10-29T04:21:38.479" v="231" actId="1076"/>
          <ac:picMkLst>
            <pc:docMk/>
            <pc:sldMk cId="3029528527" sldId="270"/>
            <ac:picMk id="2" creationId="{0969CC46-639A-4334-800E-BF1398E285FB}"/>
          </ac:picMkLst>
        </pc:picChg>
        <pc:picChg chg="add mod">
          <ac:chgData name="silene alejandra perez vega" userId="fe0bbaa5a6bfbced" providerId="LiveId" clId="{274102A8-1F5B-4F1B-BE1C-3BF16DEAAE89}" dt="2020-10-29T04:21:52.733" v="233" actId="1076"/>
          <ac:picMkLst>
            <pc:docMk/>
            <pc:sldMk cId="3029528527" sldId="270"/>
            <ac:picMk id="3" creationId="{E476F99A-8023-4C3B-90DD-DE78246774AF}"/>
          </ac:picMkLst>
        </pc:picChg>
        <pc:picChg chg="del">
          <ac:chgData name="silene alejandra perez vega" userId="fe0bbaa5a6bfbced" providerId="LiveId" clId="{274102A8-1F5B-4F1B-BE1C-3BF16DEAAE89}" dt="2020-10-29T04:16:38.641" v="47" actId="478"/>
          <ac:picMkLst>
            <pc:docMk/>
            <pc:sldMk cId="3029528527" sldId="270"/>
            <ac:picMk id="4" creationId="{B7A78E8F-2BF7-43B5-8E77-F8A91A1F5D9B}"/>
          </ac:picMkLst>
        </pc:picChg>
        <pc:picChg chg="del">
          <ac:chgData name="silene alejandra perez vega" userId="fe0bbaa5a6bfbced" providerId="LiveId" clId="{274102A8-1F5B-4F1B-BE1C-3BF16DEAAE89}" dt="2020-10-29T04:16:42.825" v="52" actId="478"/>
          <ac:picMkLst>
            <pc:docMk/>
            <pc:sldMk cId="3029528527" sldId="270"/>
            <ac:picMk id="5" creationId="{6D215215-507B-4D2F-9DA6-CB2ABD6DCF6D}"/>
          </ac:picMkLst>
        </pc:picChg>
        <pc:picChg chg="del">
          <ac:chgData name="silene alejandra perez vega" userId="fe0bbaa5a6bfbced" providerId="LiveId" clId="{274102A8-1F5B-4F1B-BE1C-3BF16DEAAE89}" dt="2020-10-29T04:16:39.673" v="48" actId="478"/>
          <ac:picMkLst>
            <pc:docMk/>
            <pc:sldMk cId="3029528527" sldId="270"/>
            <ac:picMk id="6" creationId="{13653617-4656-459C-B494-652CE668FAE8}"/>
          </ac:picMkLst>
        </pc:picChg>
        <pc:picChg chg="del">
          <ac:chgData name="silene alejandra perez vega" userId="fe0bbaa5a6bfbced" providerId="LiveId" clId="{274102A8-1F5B-4F1B-BE1C-3BF16DEAAE89}" dt="2020-10-29T04:16:42.110" v="51" actId="478"/>
          <ac:picMkLst>
            <pc:docMk/>
            <pc:sldMk cId="3029528527" sldId="270"/>
            <ac:picMk id="8" creationId="{FC67B9D5-1F63-4669-9F44-6887C4A1B8A7}"/>
          </ac:picMkLst>
        </pc:picChg>
        <pc:picChg chg="del">
          <ac:chgData name="silene alejandra perez vega" userId="fe0bbaa5a6bfbced" providerId="LiveId" clId="{274102A8-1F5B-4F1B-BE1C-3BF16DEAAE89}" dt="2020-10-29T04:16:41.266" v="50" actId="478"/>
          <ac:picMkLst>
            <pc:docMk/>
            <pc:sldMk cId="3029528527" sldId="270"/>
            <ac:picMk id="10" creationId="{B9ACCDDE-6F8C-4191-A172-5008EAF36416}"/>
          </ac:picMkLst>
        </pc:picChg>
        <pc:picChg chg="mod">
          <ac:chgData name="silene alejandra perez vega" userId="fe0bbaa5a6bfbced" providerId="LiveId" clId="{274102A8-1F5B-4F1B-BE1C-3BF16DEAAE89}" dt="2020-10-29T04:17:34.807" v="80" actId="1076"/>
          <ac:picMkLst>
            <pc:docMk/>
            <pc:sldMk cId="3029528527" sldId="270"/>
            <ac:picMk id="12" creationId="{13F072A8-88F7-4946-8C07-FB60561760B3}"/>
          </ac:picMkLst>
        </pc:picChg>
        <pc:picChg chg="add mod">
          <ac:chgData name="silene alejandra perez vega" userId="fe0bbaa5a6bfbced" providerId="LiveId" clId="{274102A8-1F5B-4F1B-BE1C-3BF16DEAAE89}" dt="2020-10-29T04:22:15.875" v="238" actId="1076"/>
          <ac:picMkLst>
            <pc:docMk/>
            <pc:sldMk cId="3029528527" sldId="270"/>
            <ac:picMk id="13" creationId="{3258A23D-ECA1-4AB1-9F3A-D2626AA6AD11}"/>
          </ac:picMkLst>
        </pc:picChg>
        <pc:picChg chg="del">
          <ac:chgData name="silene alejandra perez vega" userId="fe0bbaa5a6bfbced" providerId="LiveId" clId="{274102A8-1F5B-4F1B-BE1C-3BF16DEAAE89}" dt="2020-10-29T04:16:45.029" v="53" actId="478"/>
          <ac:picMkLst>
            <pc:docMk/>
            <pc:sldMk cId="3029528527" sldId="270"/>
            <ac:picMk id="14" creationId="{92D9FCB8-DF77-4635-B86C-70877FBCD3E9}"/>
          </ac:picMkLst>
        </pc:picChg>
        <pc:picChg chg="del">
          <ac:chgData name="silene alejandra perez vega" userId="fe0bbaa5a6bfbced" providerId="LiveId" clId="{274102A8-1F5B-4F1B-BE1C-3BF16DEAAE89}" dt="2020-10-29T04:16:40.688" v="49" actId="478"/>
          <ac:picMkLst>
            <pc:docMk/>
            <pc:sldMk cId="3029528527" sldId="270"/>
            <ac:picMk id="16" creationId="{2406FB94-50E8-4255-B7F7-0DC0524439F3}"/>
          </ac:picMkLst>
        </pc:picChg>
        <pc:picChg chg="del">
          <ac:chgData name="silene alejandra perez vega" userId="fe0bbaa5a6bfbced" providerId="LiveId" clId="{274102A8-1F5B-4F1B-BE1C-3BF16DEAAE89}" dt="2020-10-29T04:16:45.654" v="54" actId="478"/>
          <ac:picMkLst>
            <pc:docMk/>
            <pc:sldMk cId="3029528527" sldId="270"/>
            <ac:picMk id="18" creationId="{36AD41B5-DAF6-4BAE-AD04-7BE6A1A7A156}"/>
          </ac:picMkLst>
        </pc:picChg>
        <pc:picChg chg="mod">
          <ac:chgData name="silene alejandra perez vega" userId="fe0bbaa5a6bfbced" providerId="LiveId" clId="{274102A8-1F5B-4F1B-BE1C-3BF16DEAAE89}" dt="2020-10-29T04:17:31.312" v="79" actId="1076"/>
          <ac:picMkLst>
            <pc:docMk/>
            <pc:sldMk cId="3029528527" sldId="270"/>
            <ac:picMk id="20" creationId="{8ACAA0BB-FBB3-413C-9CEC-D3C12FCC8D63}"/>
          </ac:picMkLst>
        </pc:picChg>
        <pc:picChg chg="mod">
          <ac:chgData name="silene alejandra perez vega" userId="fe0bbaa5a6bfbced" providerId="LiveId" clId="{274102A8-1F5B-4F1B-BE1C-3BF16DEAAE89}" dt="2020-10-29T04:17:29.691" v="78" actId="1076"/>
          <ac:picMkLst>
            <pc:docMk/>
            <pc:sldMk cId="3029528527" sldId="270"/>
            <ac:picMk id="22" creationId="{A81939BD-18F4-42D9-B9F5-ECD13DB87CC3}"/>
          </ac:picMkLst>
        </pc:picChg>
        <pc:picChg chg="del">
          <ac:chgData name="silene alejandra perez vega" userId="fe0bbaa5a6bfbced" providerId="LiveId" clId="{274102A8-1F5B-4F1B-BE1C-3BF16DEAAE89}" dt="2020-10-29T04:16:48.870" v="56" actId="478"/>
          <ac:picMkLst>
            <pc:docMk/>
            <pc:sldMk cId="3029528527" sldId="270"/>
            <ac:picMk id="24" creationId="{76C9ACB4-09E7-40A0-AF87-E054F2003E99}"/>
          </ac:picMkLst>
        </pc:picChg>
        <pc:picChg chg="del">
          <ac:chgData name="silene alejandra perez vega" userId="fe0bbaa5a6bfbced" providerId="LiveId" clId="{274102A8-1F5B-4F1B-BE1C-3BF16DEAAE89}" dt="2020-10-30T04:32:44.048" v="521" actId="478"/>
          <ac:picMkLst>
            <pc:docMk/>
            <pc:sldMk cId="3029528527" sldId="270"/>
            <ac:picMk id="26" creationId="{42F570CA-54BF-4E26-B969-15E46289690B}"/>
          </ac:picMkLst>
        </pc:picChg>
        <pc:picChg chg="del">
          <ac:chgData name="silene alejandra perez vega" userId="fe0bbaa5a6bfbced" providerId="LiveId" clId="{274102A8-1F5B-4F1B-BE1C-3BF16DEAAE89}" dt="2020-10-29T04:17:16.227" v="73" actId="478"/>
          <ac:picMkLst>
            <pc:docMk/>
            <pc:sldMk cId="3029528527" sldId="270"/>
            <ac:picMk id="43" creationId="{B2EB2C0F-BF12-4EE1-8BF2-A130BFC5EED2}"/>
          </ac:picMkLst>
        </pc:picChg>
        <pc:picChg chg="del">
          <ac:chgData name="silene alejandra perez vega" userId="fe0bbaa5a6bfbced" providerId="LiveId" clId="{274102A8-1F5B-4F1B-BE1C-3BF16DEAAE89}" dt="2020-10-29T04:17:15.413" v="72" actId="478"/>
          <ac:picMkLst>
            <pc:docMk/>
            <pc:sldMk cId="3029528527" sldId="270"/>
            <ac:picMk id="45" creationId="{EA367287-271A-4AAB-B672-090FF36D8CD3}"/>
          </ac:picMkLst>
        </pc:picChg>
        <pc:picChg chg="del">
          <ac:chgData name="silene alejandra perez vega" userId="fe0bbaa5a6bfbced" providerId="LiveId" clId="{274102A8-1F5B-4F1B-BE1C-3BF16DEAAE89}" dt="2020-10-29T04:17:17.274" v="74" actId="478"/>
          <ac:picMkLst>
            <pc:docMk/>
            <pc:sldMk cId="3029528527" sldId="270"/>
            <ac:picMk id="47" creationId="{B28E84C3-00FA-4EE2-BAAF-994F6FE424EB}"/>
          </ac:picMkLst>
        </pc:picChg>
      </pc:sldChg>
      <pc:sldChg chg="del">
        <pc:chgData name="silene alejandra perez vega" userId="fe0bbaa5a6bfbced" providerId="LiveId" clId="{274102A8-1F5B-4F1B-BE1C-3BF16DEAAE89}" dt="2020-10-30T04:23:47.478" v="418" actId="47"/>
        <pc:sldMkLst>
          <pc:docMk/>
          <pc:sldMk cId="2072732479" sldId="271"/>
        </pc:sldMkLst>
      </pc:sldChg>
      <pc:sldChg chg="addSp delSp modSp mod delAnim modAnim">
        <pc:chgData name="silene alejandra perez vega" userId="fe0bbaa5a6bfbced" providerId="LiveId" clId="{274102A8-1F5B-4F1B-BE1C-3BF16DEAAE89}" dt="2020-10-30T04:37:11.288" v="546"/>
        <pc:sldMkLst>
          <pc:docMk/>
          <pc:sldMk cId="3637834462" sldId="272"/>
        </pc:sldMkLst>
        <pc:spChg chg="add mod">
          <ac:chgData name="silene alejandra perez vega" userId="fe0bbaa5a6bfbced" providerId="LiveId" clId="{274102A8-1F5B-4F1B-BE1C-3BF16DEAAE89}" dt="2020-10-29T04:19:31.526" v="151" actId="207"/>
          <ac:spMkLst>
            <pc:docMk/>
            <pc:sldMk cId="3637834462" sldId="272"/>
            <ac:spMk id="2" creationId="{9922D984-A026-40AB-8B39-1B0DF78DDDBF}"/>
          </ac:spMkLst>
        </pc:spChg>
        <pc:spChg chg="add mod">
          <ac:chgData name="silene alejandra perez vega" userId="fe0bbaa5a6bfbced" providerId="LiveId" clId="{274102A8-1F5B-4F1B-BE1C-3BF16DEAAE89}" dt="2020-10-29T04:19:33.290" v="152" actId="207"/>
          <ac:spMkLst>
            <pc:docMk/>
            <pc:sldMk cId="3637834462" sldId="272"/>
            <ac:spMk id="3" creationId="{4E415C6B-31C0-4446-A770-B547909024B1}"/>
          </ac:spMkLst>
        </pc:spChg>
        <pc:spChg chg="add mod">
          <ac:chgData name="silene alejandra perez vega" userId="fe0bbaa5a6bfbced" providerId="LiveId" clId="{274102A8-1F5B-4F1B-BE1C-3BF16DEAAE89}" dt="2020-10-30T04:24:48.857" v="459" actId="20577"/>
          <ac:spMkLst>
            <pc:docMk/>
            <pc:sldMk cId="3637834462" sldId="272"/>
            <ac:spMk id="4" creationId="{554C8E86-15EA-4D75-B150-A2CCD640A2FE}"/>
          </ac:spMkLst>
        </pc:spChg>
        <pc:spChg chg="add mod">
          <ac:chgData name="silene alejandra perez vega" userId="fe0bbaa5a6bfbced" providerId="LiveId" clId="{274102A8-1F5B-4F1B-BE1C-3BF16DEAAE89}" dt="2020-10-29T04:19:35.132" v="153" actId="207"/>
          <ac:spMkLst>
            <pc:docMk/>
            <pc:sldMk cId="3637834462" sldId="272"/>
            <ac:spMk id="5" creationId="{59AC77A0-717E-47B1-BF78-4B0515AE1CCE}"/>
          </ac:spMkLst>
        </pc:spChg>
        <pc:spChg chg="del">
          <ac:chgData name="silene alejandra perez vega" userId="fe0bbaa5a6bfbced" providerId="LiveId" clId="{274102A8-1F5B-4F1B-BE1C-3BF16DEAAE89}" dt="2020-10-30T04:24:35.156" v="443" actId="478"/>
          <ac:spMkLst>
            <pc:docMk/>
            <pc:sldMk cId="3637834462" sldId="272"/>
            <ac:spMk id="11" creationId="{412B3A10-CBE3-47A2-A1FA-768B2F5E8474}"/>
          </ac:spMkLst>
        </pc:spChg>
        <pc:spChg chg="del">
          <ac:chgData name="silene alejandra perez vega" userId="fe0bbaa5a6bfbced" providerId="LiveId" clId="{274102A8-1F5B-4F1B-BE1C-3BF16DEAAE89}" dt="2020-10-29T04:18:27.015" v="124" actId="478"/>
          <ac:spMkLst>
            <pc:docMk/>
            <pc:sldMk cId="3637834462" sldId="272"/>
            <ac:spMk id="54" creationId="{BCBCB218-99BF-4474-BAAB-EEDAF1AA08CE}"/>
          </ac:spMkLst>
        </pc:spChg>
        <pc:spChg chg="del">
          <ac:chgData name="silene alejandra perez vega" userId="fe0bbaa5a6bfbced" providerId="LiveId" clId="{274102A8-1F5B-4F1B-BE1C-3BF16DEAAE89}" dt="2020-10-29T04:18:07.455" v="90" actId="478"/>
          <ac:spMkLst>
            <pc:docMk/>
            <pc:sldMk cId="3637834462" sldId="272"/>
            <ac:spMk id="56" creationId="{9CF52A57-2F03-4E44-807A-27B165835310}"/>
          </ac:spMkLst>
        </pc:spChg>
        <pc:spChg chg="del">
          <ac:chgData name="silene alejandra perez vega" userId="fe0bbaa5a6bfbced" providerId="LiveId" clId="{274102A8-1F5B-4F1B-BE1C-3BF16DEAAE89}" dt="2020-10-29T04:18:03.313" v="87" actId="478"/>
          <ac:spMkLst>
            <pc:docMk/>
            <pc:sldMk cId="3637834462" sldId="272"/>
            <ac:spMk id="58" creationId="{0C93ECF6-F18C-46FB-AB5A-6AD712DE8A5F}"/>
          </ac:spMkLst>
        </pc:spChg>
        <pc:spChg chg="del">
          <ac:chgData name="silene alejandra perez vega" userId="fe0bbaa5a6bfbced" providerId="LiveId" clId="{274102A8-1F5B-4F1B-BE1C-3BF16DEAAE89}" dt="2020-10-29T04:18:06.111" v="89" actId="478"/>
          <ac:spMkLst>
            <pc:docMk/>
            <pc:sldMk cId="3637834462" sldId="272"/>
            <ac:spMk id="65" creationId="{C931D737-4915-4D6F-B928-EC97FFFC0956}"/>
          </ac:spMkLst>
        </pc:spChg>
        <pc:spChg chg="del mod">
          <ac:chgData name="silene alejandra perez vega" userId="fe0bbaa5a6bfbced" providerId="LiveId" clId="{274102A8-1F5B-4F1B-BE1C-3BF16DEAAE89}" dt="2020-10-29T04:18:41.612" v="137" actId="478"/>
          <ac:spMkLst>
            <pc:docMk/>
            <pc:sldMk cId="3637834462" sldId="272"/>
            <ac:spMk id="71" creationId="{3CF84EE7-51E7-4F8B-A3B8-577B4190472F}"/>
          </ac:spMkLst>
        </pc:spChg>
        <pc:spChg chg="del mod">
          <ac:chgData name="silene alejandra perez vega" userId="fe0bbaa5a6bfbced" providerId="LiveId" clId="{274102A8-1F5B-4F1B-BE1C-3BF16DEAAE89}" dt="2020-10-29T04:18:39.690" v="135" actId="478"/>
          <ac:spMkLst>
            <pc:docMk/>
            <pc:sldMk cId="3637834462" sldId="272"/>
            <ac:spMk id="73" creationId="{7A6E58A1-5C54-4A45-9DB9-0F58AE90108C}"/>
          </ac:spMkLst>
        </pc:spChg>
        <pc:picChg chg="del">
          <ac:chgData name="silene alejandra perez vega" userId="fe0bbaa5a6bfbced" providerId="LiveId" clId="{274102A8-1F5B-4F1B-BE1C-3BF16DEAAE89}" dt="2020-10-29T04:18:05.096" v="88" actId="478"/>
          <ac:picMkLst>
            <pc:docMk/>
            <pc:sldMk cId="3637834462" sldId="272"/>
            <ac:picMk id="4" creationId="{9801E9E2-7BC7-4DDB-961A-2C0BAC406C51}"/>
          </ac:picMkLst>
        </pc:picChg>
        <pc:picChg chg="del">
          <ac:chgData name="silene alejandra perez vega" userId="fe0bbaa5a6bfbced" providerId="LiveId" clId="{274102A8-1F5B-4F1B-BE1C-3BF16DEAAE89}" dt="2020-10-29T04:18:32.864" v="129" actId="478"/>
          <ac:picMkLst>
            <pc:docMk/>
            <pc:sldMk cId="3637834462" sldId="272"/>
            <ac:picMk id="6" creationId="{395597E9-B7E2-4C1C-99A7-DF0044875BD1}"/>
          </ac:picMkLst>
        </pc:picChg>
        <pc:picChg chg="add del">
          <ac:chgData name="silene alejandra perez vega" userId="fe0bbaa5a6bfbced" providerId="LiveId" clId="{274102A8-1F5B-4F1B-BE1C-3BF16DEAAE89}" dt="2020-10-29T04:18:36.661" v="133" actId="478"/>
          <ac:picMkLst>
            <pc:docMk/>
            <pc:sldMk cId="3637834462" sldId="272"/>
            <ac:picMk id="7" creationId="{A361DFBB-5EE4-4A00-A4B9-0F838B964D5B}"/>
          </ac:picMkLst>
        </pc:picChg>
        <pc:picChg chg="del">
          <ac:chgData name="silene alejandra perez vega" userId="fe0bbaa5a6bfbced" providerId="LiveId" clId="{274102A8-1F5B-4F1B-BE1C-3BF16DEAAE89}" dt="2020-10-29T04:18:32.349" v="128" actId="478"/>
          <ac:picMkLst>
            <pc:docMk/>
            <pc:sldMk cId="3637834462" sldId="272"/>
            <ac:picMk id="8" creationId="{F94F1831-A33C-4C41-A18B-C61C2D3E5F94}"/>
          </ac:picMkLst>
        </pc:picChg>
        <pc:picChg chg="del">
          <ac:chgData name="silene alejandra perez vega" userId="fe0bbaa5a6bfbced" providerId="LiveId" clId="{274102A8-1F5B-4F1B-BE1C-3BF16DEAAE89}" dt="2020-10-29T04:18:33.829" v="131" actId="478"/>
          <ac:picMkLst>
            <pc:docMk/>
            <pc:sldMk cId="3637834462" sldId="272"/>
            <ac:picMk id="9" creationId="{BA179327-BB92-402B-8644-756472E37FF2}"/>
          </ac:picMkLst>
        </pc:picChg>
        <pc:picChg chg="del">
          <ac:chgData name="silene alejandra perez vega" userId="fe0bbaa5a6bfbced" providerId="LiveId" clId="{274102A8-1F5B-4F1B-BE1C-3BF16DEAAE89}" dt="2020-10-29T04:18:33.358" v="130" actId="478"/>
          <ac:picMkLst>
            <pc:docMk/>
            <pc:sldMk cId="3637834462" sldId="272"/>
            <ac:picMk id="10" creationId="{AD8C8463-567B-4AE5-871F-8C9F502C2B26}"/>
          </ac:picMkLst>
        </pc:picChg>
        <pc:picChg chg="mod">
          <ac:chgData name="silene alejandra perez vega" userId="fe0bbaa5a6bfbced" providerId="LiveId" clId="{274102A8-1F5B-4F1B-BE1C-3BF16DEAAE89}" dt="2020-10-29T04:19:16.407" v="149" actId="1076"/>
          <ac:picMkLst>
            <pc:docMk/>
            <pc:sldMk cId="3637834462" sldId="272"/>
            <ac:picMk id="12" creationId="{E9BC0C40-1101-4EB6-B31A-2C911FE129A8}"/>
          </ac:picMkLst>
        </pc:picChg>
        <pc:picChg chg="del">
          <ac:chgData name="silene alejandra perez vega" userId="fe0bbaa5a6bfbced" providerId="LiveId" clId="{274102A8-1F5B-4F1B-BE1C-3BF16DEAAE89}" dt="2020-10-29T04:18:10.545" v="95" actId="478"/>
          <ac:picMkLst>
            <pc:docMk/>
            <pc:sldMk cId="3637834462" sldId="272"/>
            <ac:picMk id="13" creationId="{9B15B8E3-6042-4567-8939-CA68164B8BA3}"/>
          </ac:picMkLst>
        </pc:picChg>
        <pc:picChg chg="del">
          <ac:chgData name="silene alejandra perez vega" userId="fe0bbaa5a6bfbced" providerId="LiveId" clId="{274102A8-1F5B-4F1B-BE1C-3BF16DEAAE89}" dt="2020-10-29T04:18:10.092" v="94" actId="478"/>
          <ac:picMkLst>
            <pc:docMk/>
            <pc:sldMk cId="3637834462" sldId="272"/>
            <ac:picMk id="14" creationId="{AAC62E2D-D3E6-4562-A7E3-A7EF811F198F}"/>
          </ac:picMkLst>
        </pc:picChg>
        <pc:picChg chg="del mod">
          <ac:chgData name="silene alejandra perez vega" userId="fe0bbaa5a6bfbced" providerId="LiveId" clId="{274102A8-1F5B-4F1B-BE1C-3BF16DEAAE89}" dt="2020-10-29T04:18:14.097" v="102" actId="478"/>
          <ac:picMkLst>
            <pc:docMk/>
            <pc:sldMk cId="3637834462" sldId="272"/>
            <ac:picMk id="15" creationId="{DB8B8E0C-3B71-448F-A00E-EE050FEB5D60}"/>
          </ac:picMkLst>
        </pc:picChg>
        <pc:picChg chg="del">
          <ac:chgData name="silene alejandra perez vega" userId="fe0bbaa5a6bfbced" providerId="LiveId" clId="{274102A8-1F5B-4F1B-BE1C-3BF16DEAAE89}" dt="2020-10-29T04:18:09.155" v="92" actId="478"/>
          <ac:picMkLst>
            <pc:docMk/>
            <pc:sldMk cId="3637834462" sldId="272"/>
            <ac:picMk id="16" creationId="{E8A6A267-077C-4D06-86F7-89107BFF7BF3}"/>
          </ac:picMkLst>
        </pc:picChg>
        <pc:picChg chg="del">
          <ac:chgData name="silene alejandra perez vega" userId="fe0bbaa5a6bfbced" providerId="LiveId" clId="{274102A8-1F5B-4F1B-BE1C-3BF16DEAAE89}" dt="2020-10-29T04:18:09.623" v="93" actId="478"/>
          <ac:picMkLst>
            <pc:docMk/>
            <pc:sldMk cId="3637834462" sldId="272"/>
            <ac:picMk id="17" creationId="{9EC68F58-4411-40D6-9F61-7A3C886C085A}"/>
          </ac:picMkLst>
        </pc:picChg>
        <pc:picChg chg="del">
          <ac:chgData name="silene alejandra perez vega" userId="fe0bbaa5a6bfbced" providerId="LiveId" clId="{274102A8-1F5B-4F1B-BE1C-3BF16DEAAE89}" dt="2020-10-29T04:18:14.676" v="103" actId="478"/>
          <ac:picMkLst>
            <pc:docMk/>
            <pc:sldMk cId="3637834462" sldId="272"/>
            <ac:picMk id="18" creationId="{A2AED352-3E1B-4010-8739-DBB895017E5B}"/>
          </ac:picMkLst>
        </pc:picChg>
        <pc:picChg chg="del">
          <ac:chgData name="silene alejandra perez vega" userId="fe0bbaa5a6bfbced" providerId="LiveId" clId="{274102A8-1F5B-4F1B-BE1C-3BF16DEAAE89}" dt="2020-10-29T04:18:13.002" v="99" actId="478"/>
          <ac:picMkLst>
            <pc:docMk/>
            <pc:sldMk cId="3637834462" sldId="272"/>
            <ac:picMk id="19" creationId="{0CD006CE-E0FD-4C91-BF23-6C22F0F94F78}"/>
          </ac:picMkLst>
        </pc:picChg>
        <pc:picChg chg="del">
          <ac:chgData name="silene alejandra perez vega" userId="fe0bbaa5a6bfbced" providerId="LiveId" clId="{274102A8-1F5B-4F1B-BE1C-3BF16DEAAE89}" dt="2020-10-29T04:18:12.490" v="98" actId="478"/>
          <ac:picMkLst>
            <pc:docMk/>
            <pc:sldMk cId="3637834462" sldId="272"/>
            <ac:picMk id="20" creationId="{7DFA25B8-B241-4D04-BA81-1FA1A90300AA}"/>
          </ac:picMkLst>
        </pc:picChg>
        <pc:picChg chg="add mod">
          <ac:chgData name="silene alejandra perez vega" userId="fe0bbaa5a6bfbced" providerId="LiveId" clId="{274102A8-1F5B-4F1B-BE1C-3BF16DEAAE89}" dt="2020-10-29T04:22:44.096" v="240" actId="1076"/>
          <ac:picMkLst>
            <pc:docMk/>
            <pc:sldMk cId="3637834462" sldId="272"/>
            <ac:picMk id="21" creationId="{7822287E-509E-4C13-AE9F-7E22685B621D}"/>
          </ac:picMkLst>
        </pc:picChg>
        <pc:picChg chg="del">
          <ac:chgData name="silene alejandra perez vega" userId="fe0bbaa5a6bfbced" providerId="LiveId" clId="{274102A8-1F5B-4F1B-BE1C-3BF16DEAAE89}" dt="2020-10-29T04:18:08.670" v="91" actId="478"/>
          <ac:picMkLst>
            <pc:docMk/>
            <pc:sldMk cId="3637834462" sldId="272"/>
            <ac:picMk id="22" creationId="{E69F7ED7-F316-47A5-836C-DA7103836C88}"/>
          </ac:picMkLst>
        </pc:picChg>
        <pc:picChg chg="add mod">
          <ac:chgData name="silene alejandra perez vega" userId="fe0bbaa5a6bfbced" providerId="LiveId" clId="{274102A8-1F5B-4F1B-BE1C-3BF16DEAAE89}" dt="2020-10-29T04:23:13.779" v="247" actId="14100"/>
          <ac:picMkLst>
            <pc:docMk/>
            <pc:sldMk cId="3637834462" sldId="272"/>
            <ac:picMk id="23" creationId="{E752D54D-84D1-4033-A4E2-D477F34C2FDC}"/>
          </ac:picMkLst>
        </pc:picChg>
        <pc:picChg chg="del">
          <ac:chgData name="silene alejandra perez vega" userId="fe0bbaa5a6bfbced" providerId="LiveId" clId="{274102A8-1F5B-4F1B-BE1C-3BF16DEAAE89}" dt="2020-10-29T04:18:10.920" v="96" actId="478"/>
          <ac:picMkLst>
            <pc:docMk/>
            <pc:sldMk cId="3637834462" sldId="272"/>
            <ac:picMk id="24" creationId="{EE9C0679-36A7-48FF-8102-56FA8C94E53F}"/>
          </ac:picMkLst>
        </pc:picChg>
        <pc:picChg chg="add mod">
          <ac:chgData name="silene alejandra perez vega" userId="fe0bbaa5a6bfbced" providerId="LiveId" clId="{274102A8-1F5B-4F1B-BE1C-3BF16DEAAE89}" dt="2020-10-29T04:23:16.823" v="248" actId="14100"/>
          <ac:picMkLst>
            <pc:docMk/>
            <pc:sldMk cId="3637834462" sldId="272"/>
            <ac:picMk id="25" creationId="{57D3D816-2C4A-4628-9855-CD378C573270}"/>
          </ac:picMkLst>
        </pc:picChg>
        <pc:picChg chg="del">
          <ac:chgData name="silene alejandra perez vega" userId="fe0bbaa5a6bfbced" providerId="LiveId" clId="{274102A8-1F5B-4F1B-BE1C-3BF16DEAAE89}" dt="2020-10-29T04:18:13.457" v="100" actId="478"/>
          <ac:picMkLst>
            <pc:docMk/>
            <pc:sldMk cId="3637834462" sldId="272"/>
            <ac:picMk id="26" creationId="{ADB882B1-07EE-423B-8ADC-5D9458F35F64}"/>
          </ac:picMkLst>
        </pc:picChg>
        <pc:picChg chg="del">
          <ac:chgData name="silene alejandra perez vega" userId="fe0bbaa5a6bfbced" providerId="LiveId" clId="{274102A8-1F5B-4F1B-BE1C-3BF16DEAAE89}" dt="2020-10-29T04:18:11.933" v="97" actId="478"/>
          <ac:picMkLst>
            <pc:docMk/>
            <pc:sldMk cId="3637834462" sldId="272"/>
            <ac:picMk id="28" creationId="{A8039F05-0FAE-462A-9606-8E4225E8F565}"/>
          </ac:picMkLst>
        </pc:picChg>
        <pc:picChg chg="del">
          <ac:chgData name="silene alejandra perez vega" userId="fe0bbaa5a6bfbced" providerId="LiveId" clId="{274102A8-1F5B-4F1B-BE1C-3BF16DEAAE89}" dt="2020-10-29T04:18:16.457" v="104" actId="478"/>
          <ac:picMkLst>
            <pc:docMk/>
            <pc:sldMk cId="3637834462" sldId="272"/>
            <ac:picMk id="30" creationId="{4A94168B-3F85-47CB-8CBC-647FDDE9E1E8}"/>
          </ac:picMkLst>
        </pc:picChg>
        <pc:picChg chg="del">
          <ac:chgData name="silene alejandra perez vega" userId="fe0bbaa5a6bfbced" providerId="LiveId" clId="{274102A8-1F5B-4F1B-BE1C-3BF16DEAAE89}" dt="2020-10-29T04:18:18.906" v="109" actId="478"/>
          <ac:picMkLst>
            <pc:docMk/>
            <pc:sldMk cId="3637834462" sldId="272"/>
            <ac:picMk id="32" creationId="{51BDB51C-6B1B-481C-AFEB-C5794CB9BF19}"/>
          </ac:picMkLst>
        </pc:picChg>
        <pc:picChg chg="del">
          <ac:chgData name="silene alejandra perez vega" userId="fe0bbaa5a6bfbced" providerId="LiveId" clId="{274102A8-1F5B-4F1B-BE1C-3BF16DEAAE89}" dt="2020-10-29T04:18:21.923" v="115" actId="478"/>
          <ac:picMkLst>
            <pc:docMk/>
            <pc:sldMk cId="3637834462" sldId="272"/>
            <ac:picMk id="62" creationId="{1D6C5981-C304-47E7-81A3-7F79DF9ED8D9}"/>
          </ac:picMkLst>
        </pc:picChg>
        <pc:picChg chg="del">
          <ac:chgData name="silene alejandra perez vega" userId="fe0bbaa5a6bfbced" providerId="LiveId" clId="{274102A8-1F5B-4F1B-BE1C-3BF16DEAAE89}" dt="2020-10-29T04:18:22.815" v="116" actId="478"/>
          <ac:picMkLst>
            <pc:docMk/>
            <pc:sldMk cId="3637834462" sldId="272"/>
            <ac:picMk id="64" creationId="{CC27B7F4-4277-426F-9984-DB012E944976}"/>
          </ac:picMkLst>
        </pc:picChg>
        <pc:picChg chg="del">
          <ac:chgData name="silene alejandra perez vega" userId="fe0bbaa5a6bfbced" providerId="LiveId" clId="{274102A8-1F5B-4F1B-BE1C-3BF16DEAAE89}" dt="2020-10-29T04:18:23.248" v="117" actId="478"/>
          <ac:picMkLst>
            <pc:docMk/>
            <pc:sldMk cId="3637834462" sldId="272"/>
            <ac:picMk id="76" creationId="{52A4A2C2-ED59-4924-8283-193305D6F6FB}"/>
          </ac:picMkLst>
        </pc:picChg>
        <pc:picChg chg="del">
          <ac:chgData name="silene alejandra perez vega" userId="fe0bbaa5a6bfbced" providerId="LiveId" clId="{274102A8-1F5B-4F1B-BE1C-3BF16DEAAE89}" dt="2020-10-29T04:18:24.343" v="119" actId="478"/>
          <ac:picMkLst>
            <pc:docMk/>
            <pc:sldMk cId="3637834462" sldId="272"/>
            <ac:picMk id="78" creationId="{B1512D7D-77EC-416F-9A37-D85A036D3A57}"/>
          </ac:picMkLst>
        </pc:picChg>
        <pc:picChg chg="del">
          <ac:chgData name="silene alejandra perez vega" userId="fe0bbaa5a6bfbced" providerId="LiveId" clId="{274102A8-1F5B-4F1B-BE1C-3BF16DEAAE89}" dt="2020-10-29T04:18:21.455" v="114" actId="478"/>
          <ac:picMkLst>
            <pc:docMk/>
            <pc:sldMk cId="3637834462" sldId="272"/>
            <ac:picMk id="80" creationId="{837832B6-E8ED-4515-8C13-B03E8AA7984F}"/>
          </ac:picMkLst>
        </pc:picChg>
        <pc:picChg chg="del">
          <ac:chgData name="silene alejandra perez vega" userId="fe0bbaa5a6bfbced" providerId="LiveId" clId="{274102A8-1F5B-4F1B-BE1C-3BF16DEAAE89}" dt="2020-10-29T04:18:24.859" v="120" actId="478"/>
          <ac:picMkLst>
            <pc:docMk/>
            <pc:sldMk cId="3637834462" sldId="272"/>
            <ac:picMk id="82" creationId="{2C4D6B76-4079-415A-9722-A3DC5DE26BF0}"/>
          </ac:picMkLst>
        </pc:picChg>
        <pc:picChg chg="del">
          <ac:chgData name="silene alejandra perez vega" userId="fe0bbaa5a6bfbced" providerId="LiveId" clId="{274102A8-1F5B-4F1B-BE1C-3BF16DEAAE89}" dt="2020-10-29T04:18:25.374" v="121" actId="478"/>
          <ac:picMkLst>
            <pc:docMk/>
            <pc:sldMk cId="3637834462" sldId="272"/>
            <ac:picMk id="84" creationId="{E2A6A633-AC75-4CE6-BD84-1C2418118BEF}"/>
          </ac:picMkLst>
        </pc:picChg>
        <pc:picChg chg="del">
          <ac:chgData name="silene alejandra perez vega" userId="fe0bbaa5a6bfbced" providerId="LiveId" clId="{274102A8-1F5B-4F1B-BE1C-3BF16DEAAE89}" dt="2020-10-29T04:18:21.033" v="113" actId="478"/>
          <ac:picMkLst>
            <pc:docMk/>
            <pc:sldMk cId="3637834462" sldId="272"/>
            <ac:picMk id="86" creationId="{385794E4-CF2D-4B55-A63C-A370FD382D0C}"/>
          </ac:picMkLst>
        </pc:picChg>
        <pc:picChg chg="del">
          <ac:chgData name="silene alejandra perez vega" userId="fe0bbaa5a6bfbced" providerId="LiveId" clId="{274102A8-1F5B-4F1B-BE1C-3BF16DEAAE89}" dt="2020-10-29T04:18:20.455" v="112" actId="478"/>
          <ac:picMkLst>
            <pc:docMk/>
            <pc:sldMk cId="3637834462" sldId="272"/>
            <ac:picMk id="88" creationId="{48631942-4C3B-4E20-B7E5-B74E9D7A4B0D}"/>
          </ac:picMkLst>
        </pc:picChg>
        <pc:picChg chg="del">
          <ac:chgData name="silene alejandra perez vega" userId="fe0bbaa5a6bfbced" providerId="LiveId" clId="{274102A8-1F5B-4F1B-BE1C-3BF16DEAAE89}" dt="2020-10-29T04:18:19.845" v="111" actId="478"/>
          <ac:picMkLst>
            <pc:docMk/>
            <pc:sldMk cId="3637834462" sldId="272"/>
            <ac:picMk id="90" creationId="{2F8D296C-E27E-43FC-BCF1-6592D94A4D99}"/>
          </ac:picMkLst>
        </pc:picChg>
        <pc:picChg chg="del">
          <ac:chgData name="silene alejandra perez vega" userId="fe0bbaa5a6bfbced" providerId="LiveId" clId="{274102A8-1F5B-4F1B-BE1C-3BF16DEAAE89}" dt="2020-10-29T04:18:25.937" v="122" actId="478"/>
          <ac:picMkLst>
            <pc:docMk/>
            <pc:sldMk cId="3637834462" sldId="272"/>
            <ac:picMk id="92" creationId="{C533E77F-3889-4C0C-BB83-0E269FE71DE5}"/>
          </ac:picMkLst>
        </pc:picChg>
        <pc:picChg chg="del">
          <ac:chgData name="silene alejandra perez vega" userId="fe0bbaa5a6bfbced" providerId="LiveId" clId="{274102A8-1F5B-4F1B-BE1C-3BF16DEAAE89}" dt="2020-10-29T04:18:26.437" v="123" actId="478"/>
          <ac:picMkLst>
            <pc:docMk/>
            <pc:sldMk cId="3637834462" sldId="272"/>
            <ac:picMk id="94" creationId="{24E0088B-6C85-4137-8A43-A4C67B4FB2E6}"/>
          </ac:picMkLst>
        </pc:picChg>
        <pc:picChg chg="del">
          <ac:chgData name="silene alejandra perez vega" userId="fe0bbaa5a6bfbced" providerId="LiveId" clId="{274102A8-1F5B-4F1B-BE1C-3BF16DEAAE89}" dt="2020-10-29T04:18:19.408" v="110" actId="478"/>
          <ac:picMkLst>
            <pc:docMk/>
            <pc:sldMk cId="3637834462" sldId="272"/>
            <ac:picMk id="96" creationId="{5A85DDC1-E5A8-4654-B2E6-CB7F34FF24E3}"/>
          </ac:picMkLst>
        </pc:picChg>
        <pc:picChg chg="del">
          <ac:chgData name="silene alejandra perez vega" userId="fe0bbaa5a6bfbced" providerId="LiveId" clId="{274102A8-1F5B-4F1B-BE1C-3BF16DEAAE89}" dt="2020-10-29T04:18:18.217" v="108" actId="478"/>
          <ac:picMkLst>
            <pc:docMk/>
            <pc:sldMk cId="3637834462" sldId="272"/>
            <ac:picMk id="98" creationId="{BF2C9989-42E0-4086-A9D7-EE7DB1B61ED4}"/>
          </ac:picMkLst>
        </pc:picChg>
        <pc:picChg chg="del">
          <ac:chgData name="silene alejandra perez vega" userId="fe0bbaa5a6bfbced" providerId="LiveId" clId="{274102A8-1F5B-4F1B-BE1C-3BF16DEAAE89}" dt="2020-10-29T04:18:17.801" v="107" actId="478"/>
          <ac:picMkLst>
            <pc:docMk/>
            <pc:sldMk cId="3637834462" sldId="272"/>
            <ac:picMk id="100" creationId="{169B3CD5-3C23-4F1D-AC06-8CC2E50C7394}"/>
          </ac:picMkLst>
        </pc:picChg>
        <pc:picChg chg="del">
          <ac:chgData name="silene alejandra perez vega" userId="fe0bbaa5a6bfbced" providerId="LiveId" clId="{274102A8-1F5B-4F1B-BE1C-3BF16DEAAE89}" dt="2020-10-29T04:18:17.379" v="106" actId="478"/>
          <ac:picMkLst>
            <pc:docMk/>
            <pc:sldMk cId="3637834462" sldId="272"/>
            <ac:picMk id="102" creationId="{59562B25-B92E-44A3-AC2F-37A996D8466A}"/>
          </ac:picMkLst>
        </pc:picChg>
        <pc:picChg chg="del">
          <ac:chgData name="silene alejandra perez vega" userId="fe0bbaa5a6bfbced" providerId="LiveId" clId="{274102A8-1F5B-4F1B-BE1C-3BF16DEAAE89}" dt="2020-10-29T04:18:16.988" v="105" actId="478"/>
          <ac:picMkLst>
            <pc:docMk/>
            <pc:sldMk cId="3637834462" sldId="272"/>
            <ac:picMk id="104" creationId="{9B6B097D-E450-4552-AC61-366C779039CE}"/>
          </ac:picMkLst>
        </pc:picChg>
        <pc:picChg chg="del">
          <ac:chgData name="silene alejandra perez vega" userId="fe0bbaa5a6bfbced" providerId="LiveId" clId="{274102A8-1F5B-4F1B-BE1C-3BF16DEAAE89}" dt="2020-10-29T04:19:11.087" v="147" actId="478"/>
          <ac:picMkLst>
            <pc:docMk/>
            <pc:sldMk cId="3637834462" sldId="272"/>
            <ac:picMk id="105" creationId="{5387A27C-7DA2-4FD7-90DB-48EC90948FA2}"/>
          </ac:picMkLst>
        </pc:picChg>
        <pc:picChg chg="del">
          <ac:chgData name="silene alejandra perez vega" userId="fe0bbaa5a6bfbced" providerId="LiveId" clId="{274102A8-1F5B-4F1B-BE1C-3BF16DEAAE89}" dt="2020-10-29T04:18:23.780" v="118" actId="478"/>
          <ac:picMkLst>
            <pc:docMk/>
            <pc:sldMk cId="3637834462" sldId="272"/>
            <ac:picMk id="107" creationId="{A5EE3119-625A-4BFD-85D6-AD12DF556801}"/>
          </ac:picMkLst>
        </pc:picChg>
      </pc:sldChg>
      <pc:sldChg chg="addSp delSp modSp mod delAnim modAnim">
        <pc:chgData name="silene alejandra perez vega" userId="fe0bbaa5a6bfbced" providerId="LiveId" clId="{274102A8-1F5B-4F1B-BE1C-3BF16DEAAE89}" dt="2020-10-30T04:38:51.741" v="558"/>
        <pc:sldMkLst>
          <pc:docMk/>
          <pc:sldMk cId="4262536384" sldId="273"/>
        </pc:sldMkLst>
        <pc:spChg chg="add">
          <ac:chgData name="silene alejandra perez vega" userId="fe0bbaa5a6bfbced" providerId="LiveId" clId="{274102A8-1F5B-4F1B-BE1C-3BF16DEAAE89}" dt="2020-10-29T04:21:13.899" v="222" actId="22"/>
          <ac:spMkLst>
            <pc:docMk/>
            <pc:sldMk cId="4262536384" sldId="273"/>
            <ac:spMk id="3" creationId="{4FF1BC27-FC01-459F-9424-70313EF4FFCE}"/>
          </ac:spMkLst>
        </pc:spChg>
        <pc:spChg chg="add mod">
          <ac:chgData name="silene alejandra perez vega" userId="fe0bbaa5a6bfbced" providerId="LiveId" clId="{274102A8-1F5B-4F1B-BE1C-3BF16DEAAE89}" dt="2020-10-29T04:21:17.363" v="224" actId="1076"/>
          <ac:spMkLst>
            <pc:docMk/>
            <pc:sldMk cId="4262536384" sldId="273"/>
            <ac:spMk id="5" creationId="{DD912B06-8C71-4E2E-86A4-2A06C2C92156}"/>
          </ac:spMkLst>
        </pc:spChg>
        <pc:spChg chg="del">
          <ac:chgData name="silene alejandra perez vega" userId="fe0bbaa5a6bfbced" providerId="LiveId" clId="{274102A8-1F5B-4F1B-BE1C-3BF16DEAAE89}" dt="2020-10-29T04:23:31.319" v="249" actId="478"/>
          <ac:spMkLst>
            <pc:docMk/>
            <pc:sldMk cId="4262536384" sldId="273"/>
            <ac:spMk id="9" creationId="{6C93DCDA-EFF4-4252-BF67-A1DD78562BD7}"/>
          </ac:spMkLst>
        </pc:spChg>
        <pc:spChg chg="add mod">
          <ac:chgData name="silene alejandra perez vega" userId="fe0bbaa5a6bfbced" providerId="LiveId" clId="{274102A8-1F5B-4F1B-BE1C-3BF16DEAAE89}" dt="2020-10-29T04:21:20.776" v="226" actId="1076"/>
          <ac:spMkLst>
            <pc:docMk/>
            <pc:sldMk cId="4262536384" sldId="273"/>
            <ac:spMk id="11" creationId="{344D35C0-CFC8-4B7E-8DAC-9FF1F304C32B}"/>
          </ac:spMkLst>
        </pc:spChg>
        <pc:spChg chg="del">
          <ac:chgData name="silene alejandra perez vega" userId="fe0bbaa5a6bfbced" providerId="LiveId" clId="{274102A8-1F5B-4F1B-BE1C-3BF16DEAAE89}" dt="2020-10-29T04:20:08.440" v="161" actId="478"/>
          <ac:spMkLst>
            <pc:docMk/>
            <pc:sldMk cId="4262536384" sldId="273"/>
            <ac:spMk id="13" creationId="{073E8F3A-2D48-4309-9BBF-F5E1A471520D}"/>
          </ac:spMkLst>
        </pc:spChg>
        <pc:spChg chg="add mod">
          <ac:chgData name="silene alejandra perez vega" userId="fe0bbaa5a6bfbced" providerId="LiveId" clId="{274102A8-1F5B-4F1B-BE1C-3BF16DEAAE89}" dt="2020-10-30T04:25:37.194" v="465" actId="1076"/>
          <ac:spMkLst>
            <pc:docMk/>
            <pc:sldMk cId="4262536384" sldId="273"/>
            <ac:spMk id="14" creationId="{EFBA08FE-C347-4CCA-AEB3-7A251A62C559}"/>
          </ac:spMkLst>
        </pc:spChg>
        <pc:spChg chg="del">
          <ac:chgData name="silene alejandra perez vega" userId="fe0bbaa5a6bfbced" providerId="LiveId" clId="{274102A8-1F5B-4F1B-BE1C-3BF16DEAAE89}" dt="2020-10-29T04:20:10.436" v="163" actId="478"/>
          <ac:spMkLst>
            <pc:docMk/>
            <pc:sldMk cId="4262536384" sldId="273"/>
            <ac:spMk id="15" creationId="{4D4EF170-A686-4C81-8B47-6A4A02107B1E}"/>
          </ac:spMkLst>
        </pc:spChg>
        <pc:spChg chg="del">
          <ac:chgData name="silene alejandra perez vega" userId="fe0bbaa5a6bfbced" providerId="LiveId" clId="{274102A8-1F5B-4F1B-BE1C-3BF16DEAAE89}" dt="2020-10-29T04:20:42.612" v="209" actId="478"/>
          <ac:spMkLst>
            <pc:docMk/>
            <pc:sldMk cId="4262536384" sldId="273"/>
            <ac:spMk id="17" creationId="{1A00BC6E-E3B9-4F07-A7F2-6FD851CE49DE}"/>
          </ac:spMkLst>
        </pc:spChg>
        <pc:spChg chg="add del mod">
          <ac:chgData name="silene alejandra perez vega" userId="fe0bbaa5a6bfbced" providerId="LiveId" clId="{274102A8-1F5B-4F1B-BE1C-3BF16DEAAE89}" dt="2020-10-30T04:25:33.290" v="464" actId="478"/>
          <ac:spMkLst>
            <pc:docMk/>
            <pc:sldMk cId="4262536384" sldId="273"/>
            <ac:spMk id="37" creationId="{2B2E0377-FEDB-48D9-B367-848C09213A81}"/>
          </ac:spMkLst>
        </pc:spChg>
        <pc:spChg chg="add del">
          <ac:chgData name="silene alejandra perez vega" userId="fe0bbaa5a6bfbced" providerId="LiveId" clId="{274102A8-1F5B-4F1B-BE1C-3BF16DEAAE89}" dt="2020-10-29T04:23:44.091" v="251" actId="22"/>
          <ac:spMkLst>
            <pc:docMk/>
            <pc:sldMk cId="4262536384" sldId="273"/>
            <ac:spMk id="55" creationId="{8CB4CD3E-AD27-4275-8750-524352FB8B19}"/>
          </ac:spMkLst>
        </pc:spChg>
        <pc:spChg chg="add del mod">
          <ac:chgData name="silene alejandra perez vega" userId="fe0bbaa5a6bfbced" providerId="LiveId" clId="{274102A8-1F5B-4F1B-BE1C-3BF16DEAAE89}" dt="2020-10-29T04:23:52.002" v="255" actId="22"/>
          <ac:spMkLst>
            <pc:docMk/>
            <pc:sldMk cId="4262536384" sldId="273"/>
            <ac:spMk id="57" creationId="{659786B3-45B7-46E3-8983-2F049DD3B1D9}"/>
          </ac:spMkLst>
        </pc:spChg>
        <pc:spChg chg="add del">
          <ac:chgData name="silene alejandra perez vega" userId="fe0bbaa5a6bfbced" providerId="LiveId" clId="{274102A8-1F5B-4F1B-BE1C-3BF16DEAAE89}" dt="2020-10-29T04:23:59.221" v="259" actId="22"/>
          <ac:spMkLst>
            <pc:docMk/>
            <pc:sldMk cId="4262536384" sldId="273"/>
            <ac:spMk id="62" creationId="{372E9755-FCDE-4844-BA88-4EE913B107A3}"/>
          </ac:spMkLst>
        </pc:spChg>
        <pc:spChg chg="del">
          <ac:chgData name="silene alejandra perez vega" userId="fe0bbaa5a6bfbced" providerId="LiveId" clId="{274102A8-1F5B-4F1B-BE1C-3BF16DEAAE89}" dt="2020-10-29T04:20:22.415" v="183" actId="478"/>
          <ac:spMkLst>
            <pc:docMk/>
            <pc:sldMk cId="4262536384" sldId="273"/>
            <ac:spMk id="98" creationId="{F7264C27-DFCF-4A43-869A-1D1F6C1D7FA1}"/>
          </ac:spMkLst>
        </pc:spChg>
        <pc:spChg chg="add del mod">
          <ac:chgData name="silene alejandra perez vega" userId="fe0bbaa5a6bfbced" providerId="LiveId" clId="{274102A8-1F5B-4F1B-BE1C-3BF16DEAAE89}" dt="2020-10-29T04:20:46.475" v="213" actId="478"/>
          <ac:spMkLst>
            <pc:docMk/>
            <pc:sldMk cId="4262536384" sldId="273"/>
            <ac:spMk id="102" creationId="{E394290E-4A26-40CE-9295-473582A7DBB2}"/>
          </ac:spMkLst>
        </pc:spChg>
        <pc:spChg chg="add del mod">
          <ac:chgData name="silene alejandra perez vega" userId="fe0bbaa5a6bfbced" providerId="LiveId" clId="{274102A8-1F5B-4F1B-BE1C-3BF16DEAAE89}" dt="2020-10-29T04:20:44.397" v="211" actId="478"/>
          <ac:spMkLst>
            <pc:docMk/>
            <pc:sldMk cId="4262536384" sldId="273"/>
            <ac:spMk id="104" creationId="{2AF09894-622E-423C-9F6F-36B20842C3E3}"/>
          </ac:spMkLst>
        </pc:spChg>
        <pc:picChg chg="add mod">
          <ac:chgData name="silene alejandra perez vega" userId="fe0bbaa5a6bfbced" providerId="LiveId" clId="{274102A8-1F5B-4F1B-BE1C-3BF16DEAAE89}" dt="2020-10-29T04:21:02.551" v="221" actId="1076"/>
          <ac:picMkLst>
            <pc:docMk/>
            <pc:sldMk cId="4262536384" sldId="273"/>
            <ac:picMk id="2" creationId="{C745CF8A-81C5-48F7-A7B1-E269D262D147}"/>
          </ac:picMkLst>
        </pc:picChg>
        <pc:picChg chg="add mod">
          <ac:chgData name="silene alejandra perez vega" userId="fe0bbaa5a6bfbced" providerId="LiveId" clId="{274102A8-1F5B-4F1B-BE1C-3BF16DEAAE89}" dt="2020-10-30T04:22:19.574" v="393" actId="1076"/>
          <ac:picMkLst>
            <pc:docMk/>
            <pc:sldMk cId="4262536384" sldId="273"/>
            <ac:picMk id="4" creationId="{1ECE8A8C-3155-407D-83FE-E2141B0EE07B}"/>
          </ac:picMkLst>
        </pc:picChg>
        <pc:picChg chg="del">
          <ac:chgData name="silene alejandra perez vega" userId="fe0bbaa5a6bfbced" providerId="LiveId" clId="{274102A8-1F5B-4F1B-BE1C-3BF16DEAAE89}" dt="2020-10-29T04:20:21.759" v="182" actId="478"/>
          <ac:picMkLst>
            <pc:docMk/>
            <pc:sldMk cId="4262536384" sldId="273"/>
            <ac:picMk id="4" creationId="{4FBCBE04-E7D5-4BA1-BEC7-322E1CE2C622}"/>
          </ac:picMkLst>
        </pc:picChg>
        <pc:picChg chg="add mod">
          <ac:chgData name="silene alejandra perez vega" userId="fe0bbaa5a6bfbced" providerId="LiveId" clId="{274102A8-1F5B-4F1B-BE1C-3BF16DEAAE89}" dt="2020-10-30T04:37:50.956" v="550" actId="1076"/>
          <ac:picMkLst>
            <pc:docMk/>
            <pc:sldMk cId="4262536384" sldId="273"/>
            <ac:picMk id="6" creationId="{F0F3C2B8-D5A2-44DE-9FA0-051A43342FCC}"/>
          </ac:picMkLst>
        </pc:picChg>
        <pc:picChg chg="del">
          <ac:chgData name="silene alejandra perez vega" userId="fe0bbaa5a6bfbced" providerId="LiveId" clId="{274102A8-1F5B-4F1B-BE1C-3BF16DEAAE89}" dt="2020-10-29T04:20:32.959" v="197" actId="478"/>
          <ac:picMkLst>
            <pc:docMk/>
            <pc:sldMk cId="4262536384" sldId="273"/>
            <ac:picMk id="6" creationId="{FAE860C6-E38C-469A-A2FE-EF1878B96201}"/>
          </ac:picMkLst>
        </pc:picChg>
        <pc:picChg chg="del">
          <ac:chgData name="silene alejandra perez vega" userId="fe0bbaa5a6bfbced" providerId="LiveId" clId="{274102A8-1F5B-4F1B-BE1C-3BF16DEAAE89}" dt="2020-10-29T04:20:33.459" v="198" actId="478"/>
          <ac:picMkLst>
            <pc:docMk/>
            <pc:sldMk cId="4262536384" sldId="273"/>
            <ac:picMk id="8" creationId="{A4B11425-969E-4EA7-9B3B-B0C942C50248}"/>
          </ac:picMkLst>
        </pc:picChg>
        <pc:picChg chg="add mod">
          <ac:chgData name="silene alejandra perez vega" userId="fe0bbaa5a6bfbced" providerId="LiveId" clId="{274102A8-1F5B-4F1B-BE1C-3BF16DEAAE89}" dt="2020-10-30T04:37:48.852" v="549" actId="1076"/>
          <ac:picMkLst>
            <pc:docMk/>
            <pc:sldMk cId="4262536384" sldId="273"/>
            <ac:picMk id="8" creationId="{B86518E9-9A23-4087-BACF-A16EBF59E521}"/>
          </ac:picMkLst>
        </pc:picChg>
        <pc:picChg chg="add del mod">
          <ac:chgData name="silene alejandra perez vega" userId="fe0bbaa5a6bfbced" providerId="LiveId" clId="{274102A8-1F5B-4F1B-BE1C-3BF16DEAAE89}" dt="2020-10-29T04:21:01.286" v="220" actId="1076"/>
          <ac:picMkLst>
            <pc:docMk/>
            <pc:sldMk cId="4262536384" sldId="273"/>
            <ac:picMk id="10" creationId="{6E18308A-656B-4C27-AF89-EB3BBE9AE270}"/>
          </ac:picMkLst>
        </pc:picChg>
        <pc:picChg chg="del">
          <ac:chgData name="silene alejandra perez vega" userId="fe0bbaa5a6bfbced" providerId="LiveId" clId="{274102A8-1F5B-4F1B-BE1C-3BF16DEAAE89}" dt="2020-10-29T04:20:31.943" v="195" actId="478"/>
          <ac:picMkLst>
            <pc:docMk/>
            <pc:sldMk cId="4262536384" sldId="273"/>
            <ac:picMk id="12" creationId="{4A671A66-7613-4031-B9E3-5459CBCF1AEE}"/>
          </ac:picMkLst>
        </pc:picChg>
        <pc:picChg chg="del">
          <ac:chgData name="silene alejandra perez vega" userId="fe0bbaa5a6bfbced" providerId="LiveId" clId="{274102A8-1F5B-4F1B-BE1C-3BF16DEAAE89}" dt="2020-10-29T04:20:30.678" v="194" actId="478"/>
          <ac:picMkLst>
            <pc:docMk/>
            <pc:sldMk cId="4262536384" sldId="273"/>
            <ac:picMk id="14" creationId="{40EAA2B3-59C5-46CE-9CDB-1F15DA97E38E}"/>
          </ac:picMkLst>
        </pc:picChg>
        <pc:picChg chg="del">
          <ac:chgData name="silene alejandra perez vega" userId="fe0bbaa5a6bfbced" providerId="LiveId" clId="{274102A8-1F5B-4F1B-BE1C-3BF16DEAAE89}" dt="2020-10-29T04:20:30.146" v="193" actId="478"/>
          <ac:picMkLst>
            <pc:docMk/>
            <pc:sldMk cId="4262536384" sldId="273"/>
            <ac:picMk id="16" creationId="{C89234EF-9F52-41BE-BE6D-709DC32ABB8E}"/>
          </ac:picMkLst>
        </pc:picChg>
        <pc:picChg chg="del">
          <ac:chgData name="silene alejandra perez vega" userId="fe0bbaa5a6bfbced" providerId="LiveId" clId="{274102A8-1F5B-4F1B-BE1C-3BF16DEAAE89}" dt="2020-10-29T04:20:29.662" v="192" actId="478"/>
          <ac:picMkLst>
            <pc:docMk/>
            <pc:sldMk cId="4262536384" sldId="273"/>
            <ac:picMk id="18" creationId="{75A6F15B-ABBA-4C94-A6DF-B1BF1C1D40BA}"/>
          </ac:picMkLst>
        </pc:picChg>
        <pc:picChg chg="del">
          <ac:chgData name="silene alejandra perez vega" userId="fe0bbaa5a6bfbced" providerId="LiveId" clId="{274102A8-1F5B-4F1B-BE1C-3BF16DEAAE89}" dt="2020-10-29T04:20:32.522" v="196" actId="478"/>
          <ac:picMkLst>
            <pc:docMk/>
            <pc:sldMk cId="4262536384" sldId="273"/>
            <ac:picMk id="19" creationId="{C00A985F-79FD-4F4C-93D5-0CB56E76FB99}"/>
          </ac:picMkLst>
        </pc:picChg>
        <pc:picChg chg="del">
          <ac:chgData name="silene alejandra perez vega" userId="fe0bbaa5a6bfbced" providerId="LiveId" clId="{274102A8-1F5B-4F1B-BE1C-3BF16DEAAE89}" dt="2020-10-29T04:20:20.640" v="180" actId="478"/>
          <ac:picMkLst>
            <pc:docMk/>
            <pc:sldMk cId="4262536384" sldId="273"/>
            <ac:picMk id="20" creationId="{D2B6E3F5-E872-47FB-97B9-845055A041C7}"/>
          </ac:picMkLst>
        </pc:picChg>
        <pc:picChg chg="del">
          <ac:chgData name="silene alejandra perez vega" userId="fe0bbaa5a6bfbced" providerId="LiveId" clId="{274102A8-1F5B-4F1B-BE1C-3BF16DEAAE89}" dt="2020-10-29T04:20:09.515" v="162" actId="478"/>
          <ac:picMkLst>
            <pc:docMk/>
            <pc:sldMk cId="4262536384" sldId="273"/>
            <ac:picMk id="22" creationId="{66111420-67BA-4FD1-BB65-97A901532C14}"/>
          </ac:picMkLst>
        </pc:picChg>
        <pc:picChg chg="del">
          <ac:chgData name="silene alejandra perez vega" userId="fe0bbaa5a6bfbced" providerId="LiveId" clId="{274102A8-1F5B-4F1B-BE1C-3BF16DEAAE89}" dt="2020-10-29T04:20:21.204" v="181" actId="478"/>
          <ac:picMkLst>
            <pc:docMk/>
            <pc:sldMk cId="4262536384" sldId="273"/>
            <ac:picMk id="24" creationId="{84E249F5-735E-4056-B6B1-BDD995F92A7A}"/>
          </ac:picMkLst>
        </pc:picChg>
        <pc:picChg chg="del">
          <ac:chgData name="silene alejandra perez vega" userId="fe0bbaa5a6bfbced" providerId="LiveId" clId="{274102A8-1F5B-4F1B-BE1C-3BF16DEAAE89}" dt="2020-10-29T04:20:28.103" v="191" actId="478"/>
          <ac:picMkLst>
            <pc:docMk/>
            <pc:sldMk cId="4262536384" sldId="273"/>
            <ac:picMk id="26" creationId="{587945C3-CF70-43FB-933F-0AA646E4F79C}"/>
          </ac:picMkLst>
        </pc:picChg>
        <pc:picChg chg="del">
          <ac:chgData name="silene alejandra perez vega" userId="fe0bbaa5a6bfbced" providerId="LiveId" clId="{274102A8-1F5B-4F1B-BE1C-3BF16DEAAE89}" dt="2020-10-29T04:20:26.425" v="188" actId="478"/>
          <ac:picMkLst>
            <pc:docMk/>
            <pc:sldMk cId="4262536384" sldId="273"/>
            <ac:picMk id="27" creationId="{4AB2E94A-03BF-4553-9074-01968190849F}"/>
          </ac:picMkLst>
        </pc:picChg>
        <pc:picChg chg="del">
          <ac:chgData name="silene alejandra perez vega" userId="fe0bbaa5a6bfbced" providerId="LiveId" clId="{274102A8-1F5B-4F1B-BE1C-3BF16DEAAE89}" dt="2020-10-29T04:20:23.682" v="184" actId="478"/>
          <ac:picMkLst>
            <pc:docMk/>
            <pc:sldMk cId="4262536384" sldId="273"/>
            <ac:picMk id="28" creationId="{62ABCDBB-8D5B-4148-A7A9-E77A06CB334E}"/>
          </ac:picMkLst>
        </pc:picChg>
        <pc:picChg chg="add del">
          <ac:chgData name="silene alejandra perez vega" userId="fe0bbaa5a6bfbced" providerId="LiveId" clId="{274102A8-1F5B-4F1B-BE1C-3BF16DEAAE89}" dt="2020-10-29T04:23:55.648" v="257" actId="22"/>
          <ac:picMkLst>
            <pc:docMk/>
            <pc:sldMk cId="4262536384" sldId="273"/>
            <ac:picMk id="29" creationId="{062F9A39-7551-48EF-AA13-501B3352EFE2}"/>
          </ac:picMkLst>
        </pc:picChg>
        <pc:picChg chg="del">
          <ac:chgData name="silene alejandra perez vega" userId="fe0bbaa5a6bfbced" providerId="LiveId" clId="{274102A8-1F5B-4F1B-BE1C-3BF16DEAAE89}" dt="2020-10-29T04:20:25.523" v="187" actId="478"/>
          <ac:picMkLst>
            <pc:docMk/>
            <pc:sldMk cId="4262536384" sldId="273"/>
            <ac:picMk id="30" creationId="{603DF146-EF97-4ADB-BF09-A5BA0AD68CF3}"/>
          </ac:picMkLst>
        </pc:picChg>
        <pc:picChg chg="del">
          <ac:chgData name="silene alejandra perez vega" userId="fe0bbaa5a6bfbced" providerId="LiveId" clId="{274102A8-1F5B-4F1B-BE1C-3BF16DEAAE89}" dt="2020-10-29T04:20:27.619" v="190" actId="478"/>
          <ac:picMkLst>
            <pc:docMk/>
            <pc:sldMk cId="4262536384" sldId="273"/>
            <ac:picMk id="32" creationId="{D034127F-05E7-40B5-867F-471A7C0DC082}"/>
          </ac:picMkLst>
        </pc:picChg>
        <pc:picChg chg="del">
          <ac:chgData name="silene alejandra perez vega" userId="fe0bbaa5a6bfbced" providerId="LiveId" clId="{274102A8-1F5B-4F1B-BE1C-3BF16DEAAE89}" dt="2020-10-29T04:20:27.103" v="189" actId="478"/>
          <ac:picMkLst>
            <pc:docMk/>
            <pc:sldMk cId="4262536384" sldId="273"/>
            <ac:picMk id="34" creationId="{4EEFB79F-2589-474E-992A-2731910BC379}"/>
          </ac:picMkLst>
        </pc:picChg>
        <pc:picChg chg="add del mod">
          <ac:chgData name="silene alejandra perez vega" userId="fe0bbaa5a6bfbced" providerId="LiveId" clId="{274102A8-1F5B-4F1B-BE1C-3BF16DEAAE89}" dt="2020-10-29T04:25:07.137" v="271" actId="478"/>
          <ac:picMkLst>
            <pc:docMk/>
            <pc:sldMk cId="4262536384" sldId="273"/>
            <ac:picMk id="35" creationId="{1CA73C1C-19DC-4EB3-910F-C038CB7DB784}"/>
          </ac:picMkLst>
        </pc:picChg>
        <pc:picChg chg="del">
          <ac:chgData name="silene alejandra perez vega" userId="fe0bbaa5a6bfbced" providerId="LiveId" clId="{274102A8-1F5B-4F1B-BE1C-3BF16DEAAE89}" dt="2020-10-29T04:20:24.220" v="185" actId="478"/>
          <ac:picMkLst>
            <pc:docMk/>
            <pc:sldMk cId="4262536384" sldId="273"/>
            <ac:picMk id="36" creationId="{DF6A5714-1BA3-4020-990B-4DE35AF54D69}"/>
          </ac:picMkLst>
        </pc:picChg>
        <pc:picChg chg="del">
          <ac:chgData name="silene alejandra perez vega" userId="fe0bbaa5a6bfbced" providerId="LiveId" clId="{274102A8-1F5B-4F1B-BE1C-3BF16DEAAE89}" dt="2020-10-29T04:20:24.999" v="186" actId="478"/>
          <ac:picMkLst>
            <pc:docMk/>
            <pc:sldMk cId="4262536384" sldId="273"/>
            <ac:picMk id="38" creationId="{DF2301D6-E10F-42E5-AFEF-00C48766B4B4}"/>
          </ac:picMkLst>
        </pc:picChg>
        <pc:picChg chg="del">
          <ac:chgData name="silene alejandra perez vega" userId="fe0bbaa5a6bfbced" providerId="LiveId" clId="{274102A8-1F5B-4F1B-BE1C-3BF16DEAAE89}" dt="2020-10-29T04:20:11.871" v="165" actId="478"/>
          <ac:picMkLst>
            <pc:docMk/>
            <pc:sldMk cId="4262536384" sldId="273"/>
            <ac:picMk id="40" creationId="{B8125CCE-5F0B-4F02-9E71-E204EBFDC7C0}"/>
          </ac:picMkLst>
        </pc:picChg>
        <pc:picChg chg="del">
          <ac:chgData name="silene alejandra perez vega" userId="fe0bbaa5a6bfbced" providerId="LiveId" clId="{274102A8-1F5B-4F1B-BE1C-3BF16DEAAE89}" dt="2020-10-29T04:20:15.865" v="173" actId="478"/>
          <ac:picMkLst>
            <pc:docMk/>
            <pc:sldMk cId="4262536384" sldId="273"/>
            <ac:picMk id="42" creationId="{2053FAF4-F405-478E-8970-9ED691D98372}"/>
          </ac:picMkLst>
        </pc:picChg>
        <pc:picChg chg="del">
          <ac:chgData name="silene alejandra perez vega" userId="fe0bbaa5a6bfbced" providerId="LiveId" clId="{274102A8-1F5B-4F1B-BE1C-3BF16DEAAE89}" dt="2020-10-29T04:20:11.121" v="164" actId="478"/>
          <ac:picMkLst>
            <pc:docMk/>
            <pc:sldMk cId="4262536384" sldId="273"/>
            <ac:picMk id="44" creationId="{3B5279E1-24FC-4F1A-B253-B0673330AB42}"/>
          </ac:picMkLst>
        </pc:picChg>
        <pc:picChg chg="del">
          <ac:chgData name="silene alejandra perez vega" userId="fe0bbaa5a6bfbced" providerId="LiveId" clId="{274102A8-1F5B-4F1B-BE1C-3BF16DEAAE89}" dt="2020-10-29T04:20:16.349" v="174" actId="478"/>
          <ac:picMkLst>
            <pc:docMk/>
            <pc:sldMk cId="4262536384" sldId="273"/>
            <ac:picMk id="46" creationId="{5146B8EE-BC3A-4726-999C-D0917B13F864}"/>
          </ac:picMkLst>
        </pc:picChg>
        <pc:picChg chg="del">
          <ac:chgData name="silene alejandra perez vega" userId="fe0bbaa5a6bfbced" providerId="LiveId" clId="{274102A8-1F5B-4F1B-BE1C-3BF16DEAAE89}" dt="2020-10-29T04:20:16.818" v="175" actId="478"/>
          <ac:picMkLst>
            <pc:docMk/>
            <pc:sldMk cId="4262536384" sldId="273"/>
            <ac:picMk id="48" creationId="{05CC2159-D980-4384-87DE-6A95DFFE17DD}"/>
          </ac:picMkLst>
        </pc:picChg>
        <pc:picChg chg="del">
          <ac:chgData name="silene alejandra perez vega" userId="fe0bbaa5a6bfbced" providerId="LiveId" clId="{274102A8-1F5B-4F1B-BE1C-3BF16DEAAE89}" dt="2020-10-29T04:20:17.350" v="176" actId="478"/>
          <ac:picMkLst>
            <pc:docMk/>
            <pc:sldMk cId="4262536384" sldId="273"/>
            <ac:picMk id="61" creationId="{91A5153D-1BF1-401E-87CF-B3F818E4F792}"/>
          </ac:picMkLst>
        </pc:picChg>
        <pc:picChg chg="del">
          <ac:chgData name="silene alejandra perez vega" userId="fe0bbaa5a6bfbced" providerId="LiveId" clId="{274102A8-1F5B-4F1B-BE1C-3BF16DEAAE89}" dt="2020-10-29T04:20:17.787" v="177" actId="478"/>
          <ac:picMkLst>
            <pc:docMk/>
            <pc:sldMk cId="4262536384" sldId="273"/>
            <ac:picMk id="63" creationId="{8ECF738E-4BB2-4664-9614-24A7F0D0A8A9}"/>
          </ac:picMkLst>
        </pc:picChg>
        <pc:picChg chg="del">
          <ac:chgData name="silene alejandra perez vega" userId="fe0bbaa5a6bfbced" providerId="LiveId" clId="{274102A8-1F5B-4F1B-BE1C-3BF16DEAAE89}" dt="2020-10-29T04:20:18.287" v="178" actId="478"/>
          <ac:picMkLst>
            <pc:docMk/>
            <pc:sldMk cId="4262536384" sldId="273"/>
            <ac:picMk id="65" creationId="{D71097A3-A94A-4B0E-B444-78E6EF5451D0}"/>
          </ac:picMkLst>
        </pc:picChg>
        <pc:picChg chg="del">
          <ac:chgData name="silene alejandra perez vega" userId="fe0bbaa5a6bfbced" providerId="LiveId" clId="{274102A8-1F5B-4F1B-BE1C-3BF16DEAAE89}" dt="2020-10-29T04:20:15.381" v="172" actId="478"/>
          <ac:picMkLst>
            <pc:docMk/>
            <pc:sldMk cId="4262536384" sldId="273"/>
            <ac:picMk id="67" creationId="{BA3D56E1-E804-40A0-BB30-9286B5929E34}"/>
          </ac:picMkLst>
        </pc:picChg>
        <pc:picChg chg="del">
          <ac:chgData name="silene alejandra perez vega" userId="fe0bbaa5a6bfbced" providerId="LiveId" clId="{274102A8-1F5B-4F1B-BE1C-3BF16DEAAE89}" dt="2020-10-29T04:20:14.898" v="171" actId="478"/>
          <ac:picMkLst>
            <pc:docMk/>
            <pc:sldMk cId="4262536384" sldId="273"/>
            <ac:picMk id="101" creationId="{B9C93B3A-0660-4E44-8B22-F247C5B0C425}"/>
          </ac:picMkLst>
        </pc:picChg>
        <pc:picChg chg="del">
          <ac:chgData name="silene alejandra perez vega" userId="fe0bbaa5a6bfbced" providerId="LiveId" clId="{274102A8-1F5B-4F1B-BE1C-3BF16DEAAE89}" dt="2020-10-29T04:20:14.460" v="170" actId="478"/>
          <ac:picMkLst>
            <pc:docMk/>
            <pc:sldMk cId="4262536384" sldId="273"/>
            <ac:picMk id="107" creationId="{C4CBA477-1560-44B6-AA40-54A7A2371CEE}"/>
          </ac:picMkLst>
        </pc:picChg>
        <pc:picChg chg="del">
          <ac:chgData name="silene alejandra perez vega" userId="fe0bbaa5a6bfbced" providerId="LiveId" clId="{274102A8-1F5B-4F1B-BE1C-3BF16DEAAE89}" dt="2020-10-29T04:20:13.882" v="169" actId="478"/>
          <ac:picMkLst>
            <pc:docMk/>
            <pc:sldMk cId="4262536384" sldId="273"/>
            <ac:picMk id="109" creationId="{B05A262F-CB23-441A-822A-D0C863D71CAF}"/>
          </ac:picMkLst>
        </pc:picChg>
        <pc:picChg chg="del">
          <ac:chgData name="silene alejandra perez vega" userId="fe0bbaa5a6bfbced" providerId="LiveId" clId="{274102A8-1F5B-4F1B-BE1C-3BF16DEAAE89}" dt="2020-10-29T04:20:13.355" v="168" actId="478"/>
          <ac:picMkLst>
            <pc:docMk/>
            <pc:sldMk cId="4262536384" sldId="273"/>
            <ac:picMk id="111" creationId="{570A2139-CBBC-4749-B2C9-37911EB5F3B8}"/>
          </ac:picMkLst>
        </pc:picChg>
        <pc:picChg chg="del">
          <ac:chgData name="silene alejandra perez vega" userId="fe0bbaa5a6bfbced" providerId="LiveId" clId="{274102A8-1F5B-4F1B-BE1C-3BF16DEAAE89}" dt="2020-10-29T04:20:12.902" v="167" actId="478"/>
          <ac:picMkLst>
            <pc:docMk/>
            <pc:sldMk cId="4262536384" sldId="273"/>
            <ac:picMk id="113" creationId="{69C08804-09C9-4529-AFC9-E6660FEF3095}"/>
          </ac:picMkLst>
        </pc:picChg>
        <pc:picChg chg="del">
          <ac:chgData name="silene alejandra perez vega" userId="fe0bbaa5a6bfbced" providerId="LiveId" clId="{274102A8-1F5B-4F1B-BE1C-3BF16DEAAE89}" dt="2020-10-29T04:20:12.386" v="166" actId="478"/>
          <ac:picMkLst>
            <pc:docMk/>
            <pc:sldMk cId="4262536384" sldId="273"/>
            <ac:picMk id="115" creationId="{420FFDBD-FB29-4C85-AFC7-A447F48865E4}"/>
          </ac:picMkLst>
        </pc:picChg>
        <pc:picChg chg="del">
          <ac:chgData name="silene alejandra perez vega" userId="fe0bbaa5a6bfbced" providerId="LiveId" clId="{274102A8-1F5B-4F1B-BE1C-3BF16DEAAE89}" dt="2020-10-29T04:20:19.797" v="179" actId="478"/>
          <ac:picMkLst>
            <pc:docMk/>
            <pc:sldMk cId="4262536384" sldId="273"/>
            <ac:picMk id="116" creationId="{4B986DD6-26D7-4ED7-B7B0-8249305E19BA}"/>
          </ac:picMkLst>
        </pc:picChg>
      </pc:sldChg>
      <pc:sldChg chg="addSp delSp modSp mod">
        <pc:chgData name="silene alejandra perez vega" userId="fe0bbaa5a6bfbced" providerId="LiveId" clId="{274102A8-1F5B-4F1B-BE1C-3BF16DEAAE89}" dt="2020-10-30T04:50:24.031" v="627" actId="478"/>
        <pc:sldMkLst>
          <pc:docMk/>
          <pc:sldMk cId="2749059301" sldId="299"/>
        </pc:sldMkLst>
        <pc:spChg chg="del">
          <ac:chgData name="silene alejandra perez vega" userId="fe0bbaa5a6bfbced" providerId="LiveId" clId="{274102A8-1F5B-4F1B-BE1C-3BF16DEAAE89}" dt="2020-10-30T04:50:24.031" v="627" actId="478"/>
          <ac:spMkLst>
            <pc:docMk/>
            <pc:sldMk cId="2749059301" sldId="299"/>
            <ac:spMk id="4" creationId="{00000000-0000-0000-0000-000000000000}"/>
          </ac:spMkLst>
        </pc:spChg>
        <pc:picChg chg="add mod ord">
          <ac:chgData name="silene alejandra perez vega" userId="fe0bbaa5a6bfbced" providerId="LiveId" clId="{274102A8-1F5B-4F1B-BE1C-3BF16DEAAE89}" dt="2020-10-30T04:49:52.342" v="624" actId="14100"/>
          <ac:picMkLst>
            <pc:docMk/>
            <pc:sldMk cId="2749059301" sldId="299"/>
            <ac:picMk id="2" creationId="{9F56931D-63B4-4323-8082-B7F41F1E1D23}"/>
          </ac:picMkLst>
        </pc:picChg>
        <pc:picChg chg="mod">
          <ac:chgData name="silene alejandra perez vega" userId="fe0bbaa5a6bfbced" providerId="LiveId" clId="{274102A8-1F5B-4F1B-BE1C-3BF16DEAAE89}" dt="2020-10-30T04:50:08.228" v="626" actId="14100"/>
          <ac:picMkLst>
            <pc:docMk/>
            <pc:sldMk cId="2749059301" sldId="299"/>
            <ac:picMk id="5" creationId="{00000000-0000-0000-0000-000000000000}"/>
          </ac:picMkLst>
        </pc:picChg>
      </pc:sldChg>
      <pc:sldChg chg="addSp modSp new mod ord modAnim">
        <pc:chgData name="silene alejandra perez vega" userId="fe0bbaa5a6bfbced" providerId="LiveId" clId="{274102A8-1F5B-4F1B-BE1C-3BF16DEAAE89}" dt="2020-10-30T03:45:59.274" v="287"/>
        <pc:sldMkLst>
          <pc:docMk/>
          <pc:sldMk cId="971936314" sldId="300"/>
        </pc:sldMkLst>
        <pc:picChg chg="add mod">
          <ac:chgData name="silene alejandra perez vega" userId="fe0bbaa5a6bfbced" providerId="LiveId" clId="{274102A8-1F5B-4F1B-BE1C-3BF16DEAAE89}" dt="2020-10-30T03:45:45.085" v="275" actId="14100"/>
          <ac:picMkLst>
            <pc:docMk/>
            <pc:sldMk cId="971936314" sldId="300"/>
            <ac:picMk id="4" creationId="{14FB620E-A3AB-4190-B798-206BE22DD27C}"/>
          </ac:picMkLst>
        </pc:picChg>
      </pc:sldChg>
      <pc:sldChg chg="addSp delSp modSp new mod ord modAnim">
        <pc:chgData name="silene alejandra perez vega" userId="fe0bbaa5a6bfbced" providerId="LiveId" clId="{274102A8-1F5B-4F1B-BE1C-3BF16DEAAE89}" dt="2020-10-30T04:08:59.008" v="361"/>
        <pc:sldMkLst>
          <pc:docMk/>
          <pc:sldMk cId="524793609" sldId="301"/>
        </pc:sldMkLst>
        <pc:spChg chg="del">
          <ac:chgData name="silene alejandra perez vega" userId="fe0bbaa5a6bfbced" providerId="LiveId" clId="{274102A8-1F5B-4F1B-BE1C-3BF16DEAAE89}" dt="2020-10-30T04:00:45.765" v="289"/>
          <ac:spMkLst>
            <pc:docMk/>
            <pc:sldMk cId="524793609" sldId="301"/>
            <ac:spMk id="3" creationId="{140C4215-CB3F-45CC-B80D-EFB4C0F11884}"/>
          </ac:spMkLst>
        </pc:spChg>
        <pc:picChg chg="add mod">
          <ac:chgData name="silene alejandra perez vega" userId="fe0bbaa5a6bfbced" providerId="LiveId" clId="{274102A8-1F5B-4F1B-BE1C-3BF16DEAAE89}" dt="2020-10-30T04:00:57.164" v="294" actId="14100"/>
          <ac:picMkLst>
            <pc:docMk/>
            <pc:sldMk cId="524793609" sldId="301"/>
            <ac:picMk id="4" creationId="{6C429261-0EBE-4C96-89B9-6FDF40B3D601}"/>
          </ac:picMkLst>
        </pc:picChg>
      </pc:sldChg>
      <pc:sldChg chg="addSp delSp modSp new mod">
        <pc:chgData name="silene alejandra perez vega" userId="fe0bbaa5a6bfbced" providerId="LiveId" clId="{274102A8-1F5B-4F1B-BE1C-3BF16DEAAE89}" dt="2020-10-30T04:03:20.605" v="321" actId="14100"/>
        <pc:sldMkLst>
          <pc:docMk/>
          <pc:sldMk cId="1563217345" sldId="302"/>
        </pc:sldMkLst>
        <pc:spChg chg="del">
          <ac:chgData name="silene alejandra perez vega" userId="fe0bbaa5a6bfbced" providerId="LiveId" clId="{274102A8-1F5B-4F1B-BE1C-3BF16DEAAE89}" dt="2020-10-30T04:02:44.466" v="312" actId="478"/>
          <ac:spMkLst>
            <pc:docMk/>
            <pc:sldMk cId="1563217345" sldId="302"/>
            <ac:spMk id="2" creationId="{2AAE3A91-DE1B-42A0-B784-602B503CD7C2}"/>
          </ac:spMkLst>
        </pc:spChg>
        <pc:spChg chg="mod">
          <ac:chgData name="silene alejandra perez vega" userId="fe0bbaa5a6bfbced" providerId="LiveId" clId="{274102A8-1F5B-4F1B-BE1C-3BF16DEAAE89}" dt="2020-10-30T04:03:14.077" v="319" actId="14100"/>
          <ac:spMkLst>
            <pc:docMk/>
            <pc:sldMk cId="1563217345" sldId="302"/>
            <ac:spMk id="3" creationId="{90103674-41B7-46E3-A147-DF7D2549E71C}"/>
          </ac:spMkLst>
        </pc:spChg>
        <pc:picChg chg="add mod">
          <ac:chgData name="silene alejandra perez vega" userId="fe0bbaa5a6bfbced" providerId="LiveId" clId="{274102A8-1F5B-4F1B-BE1C-3BF16DEAAE89}" dt="2020-10-30T04:03:20.605" v="321" actId="14100"/>
          <ac:picMkLst>
            <pc:docMk/>
            <pc:sldMk cId="1563217345" sldId="302"/>
            <ac:picMk id="5" creationId="{04F0DAF1-586D-49D0-8FA4-FAD0011F64FE}"/>
          </ac:picMkLst>
        </pc:picChg>
      </pc:sldChg>
      <pc:sldChg chg="addSp delSp modSp new mod modAnim">
        <pc:chgData name="silene alejandra perez vega" userId="fe0bbaa5a6bfbced" providerId="LiveId" clId="{274102A8-1F5B-4F1B-BE1C-3BF16DEAAE89}" dt="2020-10-30T04:08:28.988" v="359"/>
        <pc:sldMkLst>
          <pc:docMk/>
          <pc:sldMk cId="1049825339" sldId="303"/>
        </pc:sldMkLst>
        <pc:spChg chg="del">
          <ac:chgData name="silene alejandra perez vega" userId="fe0bbaa5a6bfbced" providerId="LiveId" clId="{274102A8-1F5B-4F1B-BE1C-3BF16DEAAE89}" dt="2020-10-30T04:03:36.955" v="323" actId="478"/>
          <ac:spMkLst>
            <pc:docMk/>
            <pc:sldMk cId="1049825339" sldId="303"/>
            <ac:spMk id="2" creationId="{4700251A-30DF-4387-B94C-C9A7C34CB060}"/>
          </ac:spMkLst>
        </pc:spChg>
        <pc:spChg chg="mod">
          <ac:chgData name="silene alejandra perez vega" userId="fe0bbaa5a6bfbced" providerId="LiveId" clId="{274102A8-1F5B-4F1B-BE1C-3BF16DEAAE89}" dt="2020-10-30T04:04:03.181" v="329" actId="1076"/>
          <ac:spMkLst>
            <pc:docMk/>
            <pc:sldMk cId="1049825339" sldId="303"/>
            <ac:spMk id="3" creationId="{8D7EEDEC-00D9-4F3B-88F6-9CF8871A22A1}"/>
          </ac:spMkLst>
        </pc:spChg>
        <pc:spChg chg="add mod">
          <ac:chgData name="silene alejandra perez vega" userId="fe0bbaa5a6bfbced" providerId="LiveId" clId="{274102A8-1F5B-4F1B-BE1C-3BF16DEAAE89}" dt="2020-10-30T04:05:03.789" v="337" actId="1076"/>
          <ac:spMkLst>
            <pc:docMk/>
            <pc:sldMk cId="1049825339" sldId="303"/>
            <ac:spMk id="5" creationId="{172DB869-4531-45FC-B312-7BE8C04AE1D3}"/>
          </ac:spMkLst>
        </pc:spChg>
        <pc:spChg chg="add mod">
          <ac:chgData name="silene alejandra perez vega" userId="fe0bbaa5a6bfbced" providerId="LiveId" clId="{274102A8-1F5B-4F1B-BE1C-3BF16DEAAE89}" dt="2020-10-30T04:05:11.717" v="339" actId="1076"/>
          <ac:spMkLst>
            <pc:docMk/>
            <pc:sldMk cId="1049825339" sldId="303"/>
            <ac:spMk id="6" creationId="{CA4E9166-9C93-4D3E-B247-C2AF096EDB95}"/>
          </ac:spMkLst>
        </pc:spChg>
        <pc:spChg chg="add mod">
          <ac:chgData name="silene alejandra perez vega" userId="fe0bbaa5a6bfbced" providerId="LiveId" clId="{274102A8-1F5B-4F1B-BE1C-3BF16DEAAE89}" dt="2020-10-30T04:05:20.181" v="341" actId="1076"/>
          <ac:spMkLst>
            <pc:docMk/>
            <pc:sldMk cId="1049825339" sldId="303"/>
            <ac:spMk id="7" creationId="{0910D62B-B3CB-48E3-A63B-B9E81312046A}"/>
          </ac:spMkLst>
        </pc:spChg>
        <pc:spChg chg="add mod">
          <ac:chgData name="silene alejandra perez vega" userId="fe0bbaa5a6bfbced" providerId="LiveId" clId="{274102A8-1F5B-4F1B-BE1C-3BF16DEAAE89}" dt="2020-10-30T04:05:26.790" v="343" actId="1076"/>
          <ac:spMkLst>
            <pc:docMk/>
            <pc:sldMk cId="1049825339" sldId="303"/>
            <ac:spMk id="8" creationId="{200AD391-C96F-4A65-BD39-D93C70335752}"/>
          </ac:spMkLst>
        </pc:spChg>
        <pc:spChg chg="add mod">
          <ac:chgData name="silene alejandra perez vega" userId="fe0bbaa5a6bfbced" providerId="LiveId" clId="{274102A8-1F5B-4F1B-BE1C-3BF16DEAAE89}" dt="2020-10-30T04:05:34.084" v="345" actId="1076"/>
          <ac:spMkLst>
            <pc:docMk/>
            <pc:sldMk cId="1049825339" sldId="303"/>
            <ac:spMk id="9" creationId="{70D402C3-84B7-4D83-ACB0-456F48210BF2}"/>
          </ac:spMkLst>
        </pc:spChg>
        <pc:spChg chg="add mod">
          <ac:chgData name="silene alejandra perez vega" userId="fe0bbaa5a6bfbced" providerId="LiveId" clId="{274102A8-1F5B-4F1B-BE1C-3BF16DEAAE89}" dt="2020-10-30T04:05:41.749" v="347" actId="1076"/>
          <ac:spMkLst>
            <pc:docMk/>
            <pc:sldMk cId="1049825339" sldId="303"/>
            <ac:spMk id="10" creationId="{DA0E9987-6E4D-447D-9444-B87A91438D3D}"/>
          </ac:spMkLst>
        </pc:spChg>
        <pc:picChg chg="add mod">
          <ac:chgData name="silene alejandra perez vega" userId="fe0bbaa5a6bfbced" providerId="LiveId" clId="{274102A8-1F5B-4F1B-BE1C-3BF16DEAAE89}" dt="2020-10-30T04:04:56.709" v="334" actId="1076"/>
          <ac:picMkLst>
            <pc:docMk/>
            <pc:sldMk cId="1049825339" sldId="303"/>
            <ac:picMk id="4" creationId="{FAABF363-76AD-4513-9B8E-FC4610F71D4C}"/>
          </ac:picMkLst>
        </pc:picChg>
      </pc:sldChg>
      <pc:sldChg chg="new del ord">
        <pc:chgData name="silene alejandra perez vega" userId="fe0bbaa5a6bfbced" providerId="LiveId" clId="{274102A8-1F5B-4F1B-BE1C-3BF16DEAAE89}" dt="2020-10-30T04:10:08.068" v="377" actId="2696"/>
        <pc:sldMkLst>
          <pc:docMk/>
          <pc:sldMk cId="3423911926" sldId="304"/>
        </pc:sldMkLst>
      </pc:sldChg>
      <pc:sldChg chg="addSp delSp modSp new mod">
        <pc:chgData name="silene alejandra perez vega" userId="fe0bbaa5a6bfbced" providerId="LiveId" clId="{274102A8-1F5B-4F1B-BE1C-3BF16DEAAE89}" dt="2020-10-30T04:09:58.613" v="376" actId="1076"/>
        <pc:sldMkLst>
          <pc:docMk/>
          <pc:sldMk cId="151222549" sldId="305"/>
        </pc:sldMkLst>
        <pc:spChg chg="del">
          <ac:chgData name="silene alejandra perez vega" userId="fe0bbaa5a6bfbced" providerId="LiveId" clId="{274102A8-1F5B-4F1B-BE1C-3BF16DEAAE89}" dt="2020-10-30T04:09:30.382" v="367" actId="478"/>
          <ac:spMkLst>
            <pc:docMk/>
            <pc:sldMk cId="151222549" sldId="305"/>
            <ac:spMk id="2" creationId="{20A996B4-5BFD-407C-90F3-751C4BF18B27}"/>
          </ac:spMkLst>
        </pc:spChg>
        <pc:spChg chg="mod">
          <ac:chgData name="silene alejandra perez vega" userId="fe0bbaa5a6bfbced" providerId="LiveId" clId="{274102A8-1F5B-4F1B-BE1C-3BF16DEAAE89}" dt="2020-10-30T04:09:58.613" v="376" actId="1076"/>
          <ac:spMkLst>
            <pc:docMk/>
            <pc:sldMk cId="151222549" sldId="305"/>
            <ac:spMk id="3" creationId="{4E58DDDD-5D3F-43E0-A45A-F0169CB5DDE9}"/>
          </ac:spMkLst>
        </pc:spChg>
        <pc:picChg chg="add mod">
          <ac:chgData name="silene alejandra perez vega" userId="fe0bbaa5a6bfbced" providerId="LiveId" clId="{274102A8-1F5B-4F1B-BE1C-3BF16DEAAE89}" dt="2020-10-30T04:09:39.093" v="372" actId="14100"/>
          <ac:picMkLst>
            <pc:docMk/>
            <pc:sldMk cId="151222549" sldId="305"/>
            <ac:picMk id="4" creationId="{55143B9F-057A-455F-8CEC-ABF4DECF97F9}"/>
          </ac:picMkLst>
        </pc:picChg>
      </pc:sldChg>
      <pc:sldChg chg="addSp delSp modSp new del mod ord modAnim">
        <pc:chgData name="silene alejandra perez vega" userId="fe0bbaa5a6bfbced" providerId="LiveId" clId="{274102A8-1F5B-4F1B-BE1C-3BF16DEAAE89}" dt="2020-10-31T22:30:16.119" v="630" actId="47"/>
        <pc:sldMkLst>
          <pc:docMk/>
          <pc:sldMk cId="2219052744" sldId="306"/>
        </pc:sldMkLst>
        <pc:spChg chg="del">
          <ac:chgData name="silene alejandra perez vega" userId="fe0bbaa5a6bfbced" providerId="LiveId" clId="{274102A8-1F5B-4F1B-BE1C-3BF16DEAAE89}" dt="2020-10-30T04:25:59.283" v="469" actId="478"/>
          <ac:spMkLst>
            <pc:docMk/>
            <pc:sldMk cId="2219052744" sldId="306"/>
            <ac:spMk id="2" creationId="{A7FC06B7-A03B-4BBB-9619-1ACE17163FF5}"/>
          </ac:spMkLst>
        </pc:spChg>
        <pc:spChg chg="del">
          <ac:chgData name="silene alejandra perez vega" userId="fe0bbaa5a6bfbced" providerId="LiveId" clId="{274102A8-1F5B-4F1B-BE1C-3BF16DEAAE89}" dt="2020-10-30T04:26:01.146" v="470" actId="478"/>
          <ac:spMkLst>
            <pc:docMk/>
            <pc:sldMk cId="2219052744" sldId="306"/>
            <ac:spMk id="3" creationId="{0CB74133-3A39-4FD5-AA0E-EDFC834E00CD}"/>
          </ac:spMkLst>
        </pc:spChg>
        <pc:picChg chg="add mod">
          <ac:chgData name="silene alejandra perez vega" userId="fe0bbaa5a6bfbced" providerId="LiveId" clId="{274102A8-1F5B-4F1B-BE1C-3BF16DEAAE89}" dt="2020-10-30T04:26:24.602" v="473" actId="14100"/>
          <ac:picMkLst>
            <pc:docMk/>
            <pc:sldMk cId="2219052744" sldId="306"/>
            <ac:picMk id="4" creationId="{9F7AC925-1F66-4688-BAFC-E4DEFCF9DDBC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51E5E2-37C5-446B-A134-9DC07955B20C}" type="datetimeFigureOut">
              <a:rPr lang="es-CL" smtClean="0"/>
              <a:t>31-10-2020</a:t>
            </a:fld>
            <a:endParaRPr lang="es-C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1C107F-AC33-4435-A714-1D070CDA81C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7253067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Google Shape;920;g6dd7005256_0_756:notes">
            <a:extLst>
              <a:ext uri="{FF2B5EF4-FFF2-40B4-BE49-F238E27FC236}">
                <a16:creationId xmlns:a16="http://schemas.microsoft.com/office/drawing/2014/main" id="{6B276879-C640-4DAD-8903-06C9799715F9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  <p:sp>
        <p:nvSpPr>
          <p:cNvPr id="43011" name="Google Shape;921;g6dd7005256_0_756:notes">
            <a:extLst>
              <a:ext uri="{FF2B5EF4-FFF2-40B4-BE49-F238E27FC236}">
                <a16:creationId xmlns:a16="http://schemas.microsoft.com/office/drawing/2014/main" id="{D26EA0C6-D8CB-45E2-B4B6-00E0AA5835F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0" indent="0" eaLnBrk="1" hangingPunct="1">
              <a:buSzPts val="1100"/>
            </a:pPr>
            <a:endParaRPr lang="es-CL" altLang="es-CL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2TyoMsr" TargetMode="External"/><Relationship Id="rId2" Type="http://schemas.openxmlformats.org/officeDocument/2006/relationships/hyperlink" Target="http://bit.ly/2Tynxth" TargetMode="External"/><Relationship Id="rId1" Type="http://schemas.openxmlformats.org/officeDocument/2006/relationships/slideMaster" Target="../slideMasters/slideMaster3.xml"/><Relationship Id="rId4" Type="http://schemas.openxmlformats.org/officeDocument/2006/relationships/hyperlink" Target="http://bit.ly/2TtBDfr" TargetMode="Externa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C5643EB-F572-4374-8FB5-6D0C5FE79B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360580A-A6F8-46DD-B88B-6C4A98091D3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55E72D3-EE54-4841-AD15-577772E01C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BF19E-EAF3-4C3C-AC38-207FA85039B0}" type="datetimeFigureOut">
              <a:rPr lang="es-CL" smtClean="0"/>
              <a:t>31-10-2020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AB783A8-5659-4928-A3CD-DBAEBA13CC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6C997ED-1ADD-4219-9F6F-29BD8DC6F6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9EEC97-88B2-48CC-8D7F-DC9B4E0D767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1810698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9584D99-F947-45CE-8625-31FFB5AFD7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3563D69-9816-44A0-B10C-1FCDD2A7B5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EF2B044-6FDA-49F3-BFBF-DACFF84498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BF19E-EAF3-4C3C-AC38-207FA85039B0}" type="datetimeFigureOut">
              <a:rPr lang="es-CL" smtClean="0"/>
              <a:t>31-10-2020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28B5814-71B0-4451-A9C8-4F602676E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ED05618-333D-490D-876E-BE08600826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9EEC97-88B2-48CC-8D7F-DC9B4E0D767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4748307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59184AD-10E8-454D-A02C-3A9146CB38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14203DD-2341-43E2-96D1-E815AA0589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15551A9-F4CC-4C05-99B3-B76D90A0C3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BF19E-EAF3-4C3C-AC38-207FA85039B0}" type="datetimeFigureOut">
              <a:rPr lang="es-CL" smtClean="0"/>
              <a:t>31-10-2020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FCB3008-D792-4806-9851-2B8A4A7D4C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E9004EE-F2F2-472B-8564-76D8536429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9EEC97-88B2-48CC-8D7F-DC9B4E0D767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5294394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9712B78-BA08-4EE4-87B3-017F283FA0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22A9BAB-FB9D-4223-8BDE-62892EE51F0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E69233F-9A96-43C7-9B56-CFABF5A35A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995AE6C-5186-4EAA-A2CE-4921665901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BF19E-EAF3-4C3C-AC38-207FA85039B0}" type="datetimeFigureOut">
              <a:rPr lang="es-CL" smtClean="0"/>
              <a:t>31-10-2020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871B07E-9F31-4129-8BF0-EF792D7703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2B8321F-1CF9-4CA9-BFDF-1E84022D82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9EEC97-88B2-48CC-8D7F-DC9B4E0D767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1161296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A5662C1-C604-48B3-AB07-90348FF38B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E2F0D36-DC4E-4712-A7F2-9911C0618E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29284AAD-9994-4796-B2BB-1392DF9ABE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8E31D674-C611-404F-85BA-62546C1A759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B8D45551-FB78-4633-AF95-CC7CB953A26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C3430247-7170-48DA-9AC8-11460B9130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BF19E-EAF3-4C3C-AC38-207FA85039B0}" type="datetimeFigureOut">
              <a:rPr lang="es-CL" smtClean="0"/>
              <a:t>31-10-2020</a:t>
            </a:fld>
            <a:endParaRPr lang="es-C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2A9C8A5F-49E1-43FE-99D6-FD4DA7CB6A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353DD5BC-BD1D-450F-97F1-A3F37AA611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9EEC97-88B2-48CC-8D7F-DC9B4E0D767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4092055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D4C5115-85CF-43BC-AA4D-51267720BD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6D1F6DF0-976D-472A-A721-0A3F781F46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BF19E-EAF3-4C3C-AC38-207FA85039B0}" type="datetimeFigureOut">
              <a:rPr lang="es-CL" smtClean="0"/>
              <a:t>31-10-2020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616F9DF6-B86F-4D8C-96AC-7ED6200E5D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89A104E1-B0C3-4707-8242-C389DFDDB4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9EEC97-88B2-48CC-8D7F-DC9B4E0D767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8012782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CA417FCB-8382-4D20-9BC6-C16D61851D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BF19E-EAF3-4C3C-AC38-207FA85039B0}" type="datetimeFigureOut">
              <a:rPr lang="es-CL" smtClean="0"/>
              <a:t>31-10-2020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6BF39558-38BF-4BC3-A0D4-1286BBB4F2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F90AAF9-44FF-4C45-897A-966321FF5C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9EEC97-88B2-48CC-8D7F-DC9B4E0D767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4680755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EB9B461-410A-447B-A48D-2A520C6AD9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29116F8-168B-4F5C-A4C9-58C3BDD51D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DF97AF8-D4C7-47EF-9EC9-F2AF6B55DC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33C848E-F6AC-4FFD-B178-7AA0671243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BF19E-EAF3-4C3C-AC38-207FA85039B0}" type="datetimeFigureOut">
              <a:rPr lang="es-CL" smtClean="0"/>
              <a:t>31-10-2020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22D2E57-D2DE-48A7-B2C3-5229998832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44F6507-0156-49A8-ABC4-F4636DFA7F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9EEC97-88B2-48CC-8D7F-DC9B4E0D767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3585929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8D4CE79-2CAF-4B96-A02C-DD9DF27023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4158E592-4092-4CC6-A8BA-BD99B95FFDF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612CE57-FAB2-4F15-9887-FC4D1AA3C7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95B276A-23AB-4A18-8797-8A94FFE2B0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BF19E-EAF3-4C3C-AC38-207FA85039B0}" type="datetimeFigureOut">
              <a:rPr lang="es-CL" smtClean="0"/>
              <a:t>31-10-2020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AEF1554-6BBC-4543-9C91-DBB5E50341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DEEBFC5-E1D3-4C28-B40E-875D954E17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9EEC97-88B2-48CC-8D7F-DC9B4E0D767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2625076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2082976-5472-407E-98C1-1606A1199D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97F84DB6-FC5B-468E-A5F1-E1F56260BC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1B28F78-D5F0-4D0E-A7CB-EB74C1B1CC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BF19E-EAF3-4C3C-AC38-207FA85039B0}" type="datetimeFigureOut">
              <a:rPr lang="es-CL" smtClean="0"/>
              <a:t>31-10-2020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700E209-09A1-453A-A443-A1BB4B6975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DE56A1C-FA44-4752-8F65-94CEF7EC76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9EEC97-88B2-48CC-8D7F-DC9B4E0D767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6470462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B71B195-3291-4E4B-977E-8521A6F4020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A19D637-E6C0-452E-9F88-1AF6B1742A0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CD8AFA1-F0B1-47E4-8DBB-32925F7F9C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BF19E-EAF3-4C3C-AC38-207FA85039B0}" type="datetimeFigureOut">
              <a:rPr lang="es-CL" smtClean="0"/>
              <a:t>31-10-2020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E085D91-9E7F-419A-A2AC-0A7F051242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78338A9-926C-41A3-A793-7C5E2EB730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9EEC97-88B2-48CC-8D7F-DC9B4E0D767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2205054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Title and three columns"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oogle Shape;182;p15">
            <a:extLst>
              <a:ext uri="{FF2B5EF4-FFF2-40B4-BE49-F238E27FC236}">
                <a16:creationId xmlns:a16="http://schemas.microsoft.com/office/drawing/2014/main" id="{277735B1-AACB-46C1-8F2C-164A4BCC63C1}"/>
              </a:ext>
            </a:extLst>
          </p:cNvPr>
          <p:cNvGrpSpPr>
            <a:grpSpLocks/>
          </p:cNvGrpSpPr>
          <p:nvPr/>
        </p:nvGrpSpPr>
        <p:grpSpPr bwMode="auto">
          <a:xfrm>
            <a:off x="-16933" y="-38099"/>
            <a:ext cx="12274551" cy="6949017"/>
            <a:chOff x="-13175" y="-68739"/>
            <a:chExt cx="9207000" cy="5211993"/>
          </a:xfrm>
        </p:grpSpPr>
        <p:sp>
          <p:nvSpPr>
            <p:cNvPr id="10" name="Google Shape;183;p15">
              <a:extLst>
                <a:ext uri="{FF2B5EF4-FFF2-40B4-BE49-F238E27FC236}">
                  <a16:creationId xmlns:a16="http://schemas.microsoft.com/office/drawing/2014/main" id="{139AA45B-503D-44B0-A410-80F7DCAE5A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3175" y="1255294"/>
              <a:ext cx="9207000" cy="1316096"/>
            </a:xfrm>
            <a:prstGeom prst="rect">
              <a:avLst/>
            </a:prstGeom>
            <a:solidFill>
              <a:srgbClr val="E7F4F5"/>
            </a:solidFill>
            <a:ln w="9525">
              <a:noFill/>
              <a:miter lim="800000"/>
              <a:headEnd/>
              <a:tailEnd/>
            </a:ln>
          </p:spPr>
          <p:txBody>
            <a:bodyPr lIns="91425" tIns="91425" rIns="91425" bIns="91425" anchor="ctr"/>
            <a:lstStyle/>
            <a:p>
              <a:pPr>
                <a:buClr>
                  <a:srgbClr val="000000"/>
                </a:buClr>
                <a:buFont typeface="Arial" charset="0"/>
                <a:buNone/>
                <a:defRPr/>
              </a:pPr>
              <a:endParaRPr lang="es-CL" sz="3200">
                <a:latin typeface="Arial" charset="0"/>
                <a:cs typeface="Arial" charset="0"/>
                <a:sym typeface="Arial" charset="0"/>
              </a:endParaRPr>
            </a:p>
          </p:txBody>
        </p:sp>
        <p:sp>
          <p:nvSpPr>
            <p:cNvPr id="11" name="Google Shape;184;p15">
              <a:extLst>
                <a:ext uri="{FF2B5EF4-FFF2-40B4-BE49-F238E27FC236}">
                  <a16:creationId xmlns:a16="http://schemas.microsoft.com/office/drawing/2014/main" id="{E9B85B76-8E9A-4BD2-9C93-A8697FA532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3175" y="2541226"/>
              <a:ext cx="9207000" cy="1316096"/>
            </a:xfrm>
            <a:prstGeom prst="rect">
              <a:avLst/>
            </a:prstGeom>
            <a:solidFill>
              <a:srgbClr val="DBF0F1"/>
            </a:solidFill>
            <a:ln w="9525">
              <a:noFill/>
              <a:miter lim="800000"/>
              <a:headEnd/>
              <a:tailEnd/>
            </a:ln>
          </p:spPr>
          <p:txBody>
            <a:bodyPr lIns="91425" tIns="91425" rIns="91425" bIns="91425" anchor="ctr"/>
            <a:lstStyle/>
            <a:p>
              <a:pPr>
                <a:buClr>
                  <a:srgbClr val="000000"/>
                </a:buClr>
                <a:buFont typeface="Arial" charset="0"/>
                <a:buNone/>
                <a:defRPr/>
              </a:pPr>
              <a:endParaRPr lang="es-CL" sz="3200">
                <a:latin typeface="Arial" charset="0"/>
                <a:cs typeface="Arial" charset="0"/>
                <a:sym typeface="Arial" charset="0"/>
              </a:endParaRPr>
            </a:p>
          </p:txBody>
        </p:sp>
        <p:sp>
          <p:nvSpPr>
            <p:cNvPr id="12" name="Google Shape;185;p15">
              <a:extLst>
                <a:ext uri="{FF2B5EF4-FFF2-40B4-BE49-F238E27FC236}">
                  <a16:creationId xmlns:a16="http://schemas.microsoft.com/office/drawing/2014/main" id="{05A8064A-1015-496F-9473-4BCE79181E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3175" y="3827158"/>
              <a:ext cx="9207000" cy="1316096"/>
            </a:xfrm>
            <a:prstGeom prst="rect">
              <a:avLst/>
            </a:prstGeom>
            <a:solidFill>
              <a:srgbClr val="C6EAEB"/>
            </a:solidFill>
            <a:ln w="9525">
              <a:noFill/>
              <a:miter lim="800000"/>
              <a:headEnd/>
              <a:tailEnd/>
            </a:ln>
          </p:spPr>
          <p:txBody>
            <a:bodyPr lIns="91425" tIns="91425" rIns="91425" bIns="91425" anchor="ctr"/>
            <a:lstStyle/>
            <a:p>
              <a:pPr>
                <a:buClr>
                  <a:srgbClr val="000000"/>
                </a:buClr>
                <a:buFont typeface="Arial" charset="0"/>
                <a:buNone/>
                <a:defRPr/>
              </a:pPr>
              <a:endParaRPr lang="es-CL" sz="3200">
                <a:latin typeface="Arial" charset="0"/>
                <a:cs typeface="Arial" charset="0"/>
                <a:sym typeface="Arial" charset="0"/>
              </a:endParaRPr>
            </a:p>
          </p:txBody>
        </p:sp>
        <p:sp>
          <p:nvSpPr>
            <p:cNvPr id="13" name="Google Shape;186;p15">
              <a:extLst>
                <a:ext uri="{FF2B5EF4-FFF2-40B4-BE49-F238E27FC236}">
                  <a16:creationId xmlns:a16="http://schemas.microsoft.com/office/drawing/2014/main" id="{97487ACA-7FB0-4275-A291-76F6072819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3175" y="-68739"/>
              <a:ext cx="9207000" cy="1354198"/>
            </a:xfrm>
            <a:prstGeom prst="rect">
              <a:avLst/>
            </a:prstGeom>
            <a:solidFill>
              <a:srgbClr val="F1FCFC"/>
            </a:solidFill>
            <a:ln w="9525">
              <a:noFill/>
              <a:miter lim="800000"/>
              <a:headEnd/>
              <a:tailEnd/>
            </a:ln>
          </p:spPr>
          <p:txBody>
            <a:bodyPr lIns="91425" tIns="91425" rIns="91425" bIns="91425" anchor="ctr"/>
            <a:lstStyle/>
            <a:p>
              <a:pPr>
                <a:buClr>
                  <a:srgbClr val="000000"/>
                </a:buClr>
                <a:buFont typeface="Arial" charset="0"/>
                <a:buNone/>
                <a:defRPr/>
              </a:pPr>
              <a:endParaRPr lang="es-CL" sz="3200">
                <a:latin typeface="Arial" charset="0"/>
                <a:cs typeface="Arial" charset="0"/>
                <a:sym typeface="Arial" charset="0"/>
              </a:endParaRPr>
            </a:p>
          </p:txBody>
        </p:sp>
      </p:grpSp>
      <p:grpSp>
        <p:nvGrpSpPr>
          <p:cNvPr id="14" name="Google Shape;193;p15">
            <a:extLst>
              <a:ext uri="{FF2B5EF4-FFF2-40B4-BE49-F238E27FC236}">
                <a16:creationId xmlns:a16="http://schemas.microsoft.com/office/drawing/2014/main" id="{43B89BDE-1A40-4E4E-945D-787035CF6465}"/>
              </a:ext>
            </a:extLst>
          </p:cNvPr>
          <p:cNvGrpSpPr>
            <a:grpSpLocks/>
          </p:cNvGrpSpPr>
          <p:nvPr/>
        </p:nvGrpSpPr>
        <p:grpSpPr bwMode="auto">
          <a:xfrm>
            <a:off x="1661584" y="719667"/>
            <a:ext cx="9906000" cy="5598584"/>
            <a:chOff x="1246613" y="540178"/>
            <a:chExt cx="7429692" cy="4199282"/>
          </a:xfrm>
        </p:grpSpPr>
        <p:sp>
          <p:nvSpPr>
            <p:cNvPr id="15" name="Google Shape;194;p15">
              <a:extLst>
                <a:ext uri="{FF2B5EF4-FFF2-40B4-BE49-F238E27FC236}">
                  <a16:creationId xmlns:a16="http://schemas.microsoft.com/office/drawing/2014/main" id="{728262C0-EF80-433A-91F6-82895EB79297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1246613" y="4499727"/>
              <a:ext cx="236543" cy="239733"/>
            </a:xfrm>
            <a:custGeom>
              <a:avLst/>
              <a:gdLst/>
              <a:ahLst/>
              <a:cxnLst>
                <a:cxn ang="0">
                  <a:pos x="1126" y="0"/>
                </a:cxn>
                <a:cxn ang="0">
                  <a:pos x="1099" y="1313"/>
                </a:cxn>
                <a:cxn ang="0">
                  <a:pos x="1" y="2034"/>
                </a:cxn>
                <a:cxn ang="0">
                  <a:pos x="1240" y="2469"/>
                </a:cxn>
                <a:cxn ang="0">
                  <a:pos x="1587" y="3734"/>
                </a:cxn>
                <a:cxn ang="0">
                  <a:pos x="2382" y="2689"/>
                </a:cxn>
                <a:cxn ang="0">
                  <a:pos x="3695" y="2749"/>
                </a:cxn>
                <a:cxn ang="0">
                  <a:pos x="2943" y="1670"/>
                </a:cxn>
                <a:cxn ang="0">
                  <a:pos x="3408" y="445"/>
                </a:cxn>
                <a:cxn ang="0">
                  <a:pos x="2152" y="822"/>
                </a:cxn>
                <a:cxn ang="0">
                  <a:pos x="1126" y="0"/>
                </a:cxn>
              </a:cxnLst>
              <a:rect l="0" t="0" r="r" b="b"/>
              <a:pathLst>
                <a:path w="3695" h="3735" extrusionOk="0">
                  <a:moveTo>
                    <a:pt x="1126" y="0"/>
                  </a:moveTo>
                  <a:lnTo>
                    <a:pt x="1099" y="1313"/>
                  </a:lnTo>
                  <a:lnTo>
                    <a:pt x="1" y="2034"/>
                  </a:lnTo>
                  <a:lnTo>
                    <a:pt x="1240" y="2469"/>
                  </a:lnTo>
                  <a:lnTo>
                    <a:pt x="1587" y="3734"/>
                  </a:lnTo>
                  <a:lnTo>
                    <a:pt x="2382" y="2689"/>
                  </a:lnTo>
                  <a:lnTo>
                    <a:pt x="3695" y="2749"/>
                  </a:lnTo>
                  <a:lnTo>
                    <a:pt x="2943" y="1670"/>
                  </a:lnTo>
                  <a:lnTo>
                    <a:pt x="3408" y="445"/>
                  </a:lnTo>
                  <a:lnTo>
                    <a:pt x="2152" y="822"/>
                  </a:lnTo>
                  <a:lnTo>
                    <a:pt x="1126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pPr>
                <a:defRPr/>
              </a:pPr>
              <a:endParaRPr lang="es-CL" sz="2400">
                <a:latin typeface="Arial" charset="0"/>
                <a:cs typeface="Arial" charset="0"/>
                <a:sym typeface="Arial" charset="0"/>
              </a:endParaRPr>
            </a:p>
          </p:txBody>
        </p:sp>
        <p:sp>
          <p:nvSpPr>
            <p:cNvPr id="16" name="Google Shape;195;p15">
              <a:extLst>
                <a:ext uri="{FF2B5EF4-FFF2-40B4-BE49-F238E27FC236}">
                  <a16:creationId xmlns:a16="http://schemas.microsoft.com/office/drawing/2014/main" id="{94F90D83-663E-46F4-A908-C8E523324211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8439761" y="2342139"/>
              <a:ext cx="236544" cy="239732"/>
            </a:xfrm>
            <a:custGeom>
              <a:avLst/>
              <a:gdLst/>
              <a:ahLst/>
              <a:cxnLst>
                <a:cxn ang="0">
                  <a:pos x="1126" y="0"/>
                </a:cxn>
                <a:cxn ang="0">
                  <a:pos x="1099" y="1313"/>
                </a:cxn>
                <a:cxn ang="0">
                  <a:pos x="1" y="2034"/>
                </a:cxn>
                <a:cxn ang="0">
                  <a:pos x="1240" y="2469"/>
                </a:cxn>
                <a:cxn ang="0">
                  <a:pos x="1587" y="3734"/>
                </a:cxn>
                <a:cxn ang="0">
                  <a:pos x="2382" y="2689"/>
                </a:cxn>
                <a:cxn ang="0">
                  <a:pos x="3695" y="2749"/>
                </a:cxn>
                <a:cxn ang="0">
                  <a:pos x="2943" y="1670"/>
                </a:cxn>
                <a:cxn ang="0">
                  <a:pos x="3408" y="445"/>
                </a:cxn>
                <a:cxn ang="0">
                  <a:pos x="2152" y="822"/>
                </a:cxn>
                <a:cxn ang="0">
                  <a:pos x="1126" y="0"/>
                </a:cxn>
              </a:cxnLst>
              <a:rect l="0" t="0" r="r" b="b"/>
              <a:pathLst>
                <a:path w="3695" h="3735" extrusionOk="0">
                  <a:moveTo>
                    <a:pt x="1126" y="0"/>
                  </a:moveTo>
                  <a:lnTo>
                    <a:pt x="1099" y="1313"/>
                  </a:lnTo>
                  <a:lnTo>
                    <a:pt x="1" y="2034"/>
                  </a:lnTo>
                  <a:lnTo>
                    <a:pt x="1240" y="2469"/>
                  </a:lnTo>
                  <a:lnTo>
                    <a:pt x="1587" y="3734"/>
                  </a:lnTo>
                  <a:lnTo>
                    <a:pt x="2382" y="2689"/>
                  </a:lnTo>
                  <a:lnTo>
                    <a:pt x="3695" y="2749"/>
                  </a:lnTo>
                  <a:lnTo>
                    <a:pt x="2943" y="1670"/>
                  </a:lnTo>
                  <a:lnTo>
                    <a:pt x="3408" y="445"/>
                  </a:lnTo>
                  <a:lnTo>
                    <a:pt x="2152" y="822"/>
                  </a:lnTo>
                  <a:lnTo>
                    <a:pt x="1126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pPr>
                <a:defRPr/>
              </a:pPr>
              <a:endParaRPr lang="es-CL" sz="2400">
                <a:latin typeface="Arial" charset="0"/>
                <a:cs typeface="Arial" charset="0"/>
                <a:sym typeface="Arial" charset="0"/>
              </a:endParaRPr>
            </a:p>
          </p:txBody>
        </p:sp>
        <p:sp>
          <p:nvSpPr>
            <p:cNvPr id="17" name="Google Shape;196;p15">
              <a:extLst>
                <a:ext uri="{FF2B5EF4-FFF2-40B4-BE49-F238E27FC236}">
                  <a16:creationId xmlns:a16="http://schemas.microsoft.com/office/drawing/2014/main" id="{A3A01B71-EB5F-4AEE-AE0A-5DA885E7DAA7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2753189" y="540178"/>
              <a:ext cx="236544" cy="239733"/>
            </a:xfrm>
            <a:custGeom>
              <a:avLst/>
              <a:gdLst/>
              <a:ahLst/>
              <a:cxnLst>
                <a:cxn ang="0">
                  <a:pos x="1126" y="0"/>
                </a:cxn>
                <a:cxn ang="0">
                  <a:pos x="1099" y="1313"/>
                </a:cxn>
                <a:cxn ang="0">
                  <a:pos x="1" y="2034"/>
                </a:cxn>
                <a:cxn ang="0">
                  <a:pos x="1240" y="2469"/>
                </a:cxn>
                <a:cxn ang="0">
                  <a:pos x="1587" y="3734"/>
                </a:cxn>
                <a:cxn ang="0">
                  <a:pos x="2382" y="2689"/>
                </a:cxn>
                <a:cxn ang="0">
                  <a:pos x="3695" y="2749"/>
                </a:cxn>
                <a:cxn ang="0">
                  <a:pos x="2943" y="1670"/>
                </a:cxn>
                <a:cxn ang="0">
                  <a:pos x="3408" y="445"/>
                </a:cxn>
                <a:cxn ang="0">
                  <a:pos x="2152" y="822"/>
                </a:cxn>
                <a:cxn ang="0">
                  <a:pos x="1126" y="0"/>
                </a:cxn>
              </a:cxnLst>
              <a:rect l="0" t="0" r="r" b="b"/>
              <a:pathLst>
                <a:path w="3695" h="3735" extrusionOk="0">
                  <a:moveTo>
                    <a:pt x="1126" y="0"/>
                  </a:moveTo>
                  <a:lnTo>
                    <a:pt x="1099" y="1313"/>
                  </a:lnTo>
                  <a:lnTo>
                    <a:pt x="1" y="2034"/>
                  </a:lnTo>
                  <a:lnTo>
                    <a:pt x="1240" y="2469"/>
                  </a:lnTo>
                  <a:lnTo>
                    <a:pt x="1587" y="3734"/>
                  </a:lnTo>
                  <a:lnTo>
                    <a:pt x="2382" y="2689"/>
                  </a:lnTo>
                  <a:lnTo>
                    <a:pt x="3695" y="2749"/>
                  </a:lnTo>
                  <a:lnTo>
                    <a:pt x="2943" y="1670"/>
                  </a:lnTo>
                  <a:lnTo>
                    <a:pt x="3408" y="445"/>
                  </a:lnTo>
                  <a:lnTo>
                    <a:pt x="2152" y="822"/>
                  </a:lnTo>
                  <a:lnTo>
                    <a:pt x="1126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pPr>
                <a:defRPr/>
              </a:pPr>
              <a:endParaRPr lang="es-CL" sz="2400">
                <a:latin typeface="Arial" charset="0"/>
                <a:cs typeface="Arial" charset="0"/>
                <a:sym typeface="Arial" charset="0"/>
              </a:endParaRPr>
            </a:p>
          </p:txBody>
        </p:sp>
      </p:grpSp>
      <p:sp>
        <p:nvSpPr>
          <p:cNvPr id="187" name="Google Shape;187;p15"/>
          <p:cNvSpPr txBox="1">
            <a:spLocks noGrp="1"/>
          </p:cNvSpPr>
          <p:nvPr>
            <p:ph type="ctrTitle"/>
          </p:nvPr>
        </p:nvSpPr>
        <p:spPr>
          <a:xfrm>
            <a:off x="959968" y="3282167"/>
            <a:ext cx="3106800" cy="956800"/>
          </a:xfrm>
          <a:prstGeom prst="rect">
            <a:avLst/>
          </a:prstGeom>
          <a:ln>
            <a:noFill/>
          </a:ln>
        </p:spPr>
        <p:txBody>
          <a:bodyPr spcFirstLastPara="1" anchor="b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4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 b="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 b="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 b="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 b="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 b="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 b="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 b="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 b="0"/>
            </a:lvl9pPr>
          </a:lstStyle>
          <a:p>
            <a:endParaRPr/>
          </a:p>
        </p:txBody>
      </p:sp>
      <p:sp>
        <p:nvSpPr>
          <p:cNvPr id="188" name="Google Shape;188;p15"/>
          <p:cNvSpPr txBox="1">
            <a:spLocks noGrp="1"/>
          </p:cNvSpPr>
          <p:nvPr>
            <p:ph type="subTitle" idx="1"/>
          </p:nvPr>
        </p:nvSpPr>
        <p:spPr>
          <a:xfrm>
            <a:off x="960000" y="4238967"/>
            <a:ext cx="3106800" cy="1380800"/>
          </a:xfrm>
          <a:prstGeom prst="rect">
            <a:avLst/>
          </a:prstGeom>
        </p:spPr>
        <p:txBody>
          <a:bodyPr spcFirstLastPara="1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9pPr>
          </a:lstStyle>
          <a:p>
            <a:endParaRPr/>
          </a:p>
        </p:txBody>
      </p:sp>
      <p:sp>
        <p:nvSpPr>
          <p:cNvPr id="189" name="Google Shape;189;p15"/>
          <p:cNvSpPr txBox="1">
            <a:spLocks noGrp="1"/>
          </p:cNvSpPr>
          <p:nvPr>
            <p:ph type="ctrTitle" idx="2"/>
          </p:nvPr>
        </p:nvSpPr>
        <p:spPr>
          <a:xfrm>
            <a:off x="4542600" y="3282167"/>
            <a:ext cx="3106800" cy="956800"/>
          </a:xfrm>
          <a:prstGeom prst="rect">
            <a:avLst/>
          </a:prstGeom>
          <a:ln>
            <a:noFill/>
          </a:ln>
        </p:spPr>
        <p:txBody>
          <a:bodyPr spcFirstLastPara="1" anchor="b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4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 b="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 b="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 b="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 b="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 b="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 b="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 b="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 b="0"/>
            </a:lvl9pPr>
          </a:lstStyle>
          <a:p>
            <a:endParaRPr/>
          </a:p>
        </p:txBody>
      </p:sp>
      <p:sp>
        <p:nvSpPr>
          <p:cNvPr id="190" name="Google Shape;190;p15"/>
          <p:cNvSpPr txBox="1">
            <a:spLocks noGrp="1"/>
          </p:cNvSpPr>
          <p:nvPr>
            <p:ph type="subTitle" idx="3"/>
          </p:nvPr>
        </p:nvSpPr>
        <p:spPr>
          <a:xfrm>
            <a:off x="4542600" y="4238967"/>
            <a:ext cx="3106800" cy="1380800"/>
          </a:xfrm>
          <a:prstGeom prst="rect">
            <a:avLst/>
          </a:prstGeom>
        </p:spPr>
        <p:txBody>
          <a:bodyPr spcFirstLastPara="1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9pPr>
          </a:lstStyle>
          <a:p>
            <a:endParaRPr/>
          </a:p>
        </p:txBody>
      </p:sp>
      <p:sp>
        <p:nvSpPr>
          <p:cNvPr id="191" name="Google Shape;191;p15"/>
          <p:cNvSpPr txBox="1">
            <a:spLocks noGrp="1"/>
          </p:cNvSpPr>
          <p:nvPr>
            <p:ph type="ctrTitle" idx="4"/>
          </p:nvPr>
        </p:nvSpPr>
        <p:spPr>
          <a:xfrm>
            <a:off x="8125232" y="3282167"/>
            <a:ext cx="3106800" cy="956800"/>
          </a:xfrm>
          <a:prstGeom prst="rect">
            <a:avLst/>
          </a:prstGeom>
          <a:ln>
            <a:noFill/>
          </a:ln>
        </p:spPr>
        <p:txBody>
          <a:bodyPr spcFirstLastPara="1" anchor="b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4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 b="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 b="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 b="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 b="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 b="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 b="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 b="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 b="0"/>
            </a:lvl9pPr>
          </a:lstStyle>
          <a:p>
            <a:endParaRPr/>
          </a:p>
        </p:txBody>
      </p:sp>
      <p:sp>
        <p:nvSpPr>
          <p:cNvPr id="192" name="Google Shape;192;p15"/>
          <p:cNvSpPr txBox="1">
            <a:spLocks noGrp="1"/>
          </p:cNvSpPr>
          <p:nvPr>
            <p:ph type="subTitle" idx="5"/>
          </p:nvPr>
        </p:nvSpPr>
        <p:spPr>
          <a:xfrm>
            <a:off x="8125233" y="4238967"/>
            <a:ext cx="3106800" cy="1380800"/>
          </a:xfrm>
          <a:prstGeom prst="rect">
            <a:avLst/>
          </a:prstGeom>
        </p:spPr>
        <p:txBody>
          <a:bodyPr spcFirstLastPara="1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9pPr>
          </a:lstStyle>
          <a:p>
            <a:endParaRPr/>
          </a:p>
        </p:txBody>
      </p:sp>
      <p:sp>
        <p:nvSpPr>
          <p:cNvPr id="197" name="Google Shape;197;p15"/>
          <p:cNvSpPr txBox="1">
            <a:spLocks noGrp="1"/>
          </p:cNvSpPr>
          <p:nvPr>
            <p:ph type="title" idx="6"/>
          </p:nvPr>
        </p:nvSpPr>
        <p:spPr>
          <a:xfrm>
            <a:off x="968800" y="527167"/>
            <a:ext cx="10246000" cy="544400"/>
          </a:xfrm>
          <a:prstGeom prst="rect">
            <a:avLst/>
          </a:prstGeom>
        </p:spPr>
        <p:txBody>
          <a:bodyPr spcFirstLastPara="1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2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Staatliches"/>
              <a:buNone/>
              <a:defRPr>
                <a:solidFill>
                  <a:schemeClr val="dk1"/>
                </a:solidFill>
                <a:latin typeface="Staatliches"/>
                <a:ea typeface="Staatliches"/>
                <a:cs typeface="Staatliches"/>
                <a:sym typeface="Staatliche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Staatliches"/>
              <a:buNone/>
              <a:defRPr>
                <a:solidFill>
                  <a:schemeClr val="dk1"/>
                </a:solidFill>
                <a:latin typeface="Staatliches"/>
                <a:ea typeface="Staatliches"/>
                <a:cs typeface="Staatliches"/>
                <a:sym typeface="Staatliche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Staatliches"/>
              <a:buNone/>
              <a:defRPr>
                <a:solidFill>
                  <a:schemeClr val="dk1"/>
                </a:solidFill>
                <a:latin typeface="Staatliches"/>
                <a:ea typeface="Staatliches"/>
                <a:cs typeface="Staatliches"/>
                <a:sym typeface="Staatliche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Staatliches"/>
              <a:buNone/>
              <a:defRPr>
                <a:solidFill>
                  <a:schemeClr val="dk1"/>
                </a:solidFill>
                <a:latin typeface="Staatliches"/>
                <a:ea typeface="Staatliches"/>
                <a:cs typeface="Staatliches"/>
                <a:sym typeface="Staatliche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Staatliches"/>
              <a:buNone/>
              <a:defRPr>
                <a:solidFill>
                  <a:schemeClr val="dk1"/>
                </a:solidFill>
                <a:latin typeface="Staatliches"/>
                <a:ea typeface="Staatliches"/>
                <a:cs typeface="Staatliches"/>
                <a:sym typeface="Staatliche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Staatliches"/>
              <a:buNone/>
              <a:defRPr>
                <a:solidFill>
                  <a:schemeClr val="dk1"/>
                </a:solidFill>
                <a:latin typeface="Staatliches"/>
                <a:ea typeface="Staatliches"/>
                <a:cs typeface="Staatliches"/>
                <a:sym typeface="Staatliche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Staatliches"/>
              <a:buNone/>
              <a:defRPr>
                <a:solidFill>
                  <a:schemeClr val="dk1"/>
                </a:solidFill>
                <a:latin typeface="Staatliches"/>
                <a:ea typeface="Staatliches"/>
                <a:cs typeface="Staatliches"/>
                <a:sym typeface="Staatliche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Staatliches"/>
              <a:buNone/>
              <a:defRPr>
                <a:solidFill>
                  <a:schemeClr val="dk1"/>
                </a:solidFill>
                <a:latin typeface="Staatliches"/>
                <a:ea typeface="Staatliches"/>
                <a:cs typeface="Staatliches"/>
                <a:sym typeface="Staatliches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5064366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9BA8865-A921-473A-A3B9-B111A6891D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92F60DE-7C1E-44FF-9EB7-9AFBBE4CCA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472954D-CEF7-46E3-B1BC-100DE4B455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AEBC9-CCAC-487B-9020-C36391509A11}" type="datetimeFigureOut">
              <a:rPr lang="es-CL" smtClean="0"/>
              <a:t>31-10-2020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6674300-393F-4362-88B5-F715004AFE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FB951D8-112A-4DFC-AEB4-59344E6EB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429546-E506-427E-9638-533BAB9EC7E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3504323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CC363C-434B-4AE0-8DC7-867D8B003F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6CE8C22-82F3-4F2C-8B26-A3166596DF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7A367D7-1259-44E2-891E-A9867D2B89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AEBC9-CCAC-487B-9020-C36391509A11}" type="datetimeFigureOut">
              <a:rPr lang="es-CL" smtClean="0"/>
              <a:t>31-10-2020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0C45764-747C-4274-8D0B-A26CF00275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CB66221-F08D-4AFB-B408-80B2D032D3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429546-E506-427E-9638-533BAB9EC7E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10291055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6E0187-CCF2-4463-BE72-98F509864C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FE5CB2E-88CA-4367-B10B-9F601FF2ED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D18F796-7D03-44A2-86A9-68F95039B4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AEBC9-CCAC-487B-9020-C36391509A11}" type="datetimeFigureOut">
              <a:rPr lang="es-CL" smtClean="0"/>
              <a:t>31-10-2020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7572483-8B79-49F2-A272-5D51B8BC33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C6F0FFD-6248-46A9-AC13-C6C38FCFD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429546-E506-427E-9638-533BAB9EC7E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7379051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181C80-E2B6-4B7C-A033-BB203CDEF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49CC942-1090-4D9B-8C24-DCABECFCCB0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6ADC744E-E86D-432E-A9AA-273936EB31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F42331B-34DE-4503-9660-4D15AE7905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AEBC9-CCAC-487B-9020-C36391509A11}" type="datetimeFigureOut">
              <a:rPr lang="es-CL" smtClean="0"/>
              <a:t>31-10-2020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F97EA90-7003-4C6B-BE7A-D4D9E25E45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4249B85-DCF1-470B-AAED-AF65CDF3F3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429546-E506-427E-9638-533BAB9EC7E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51571200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342564B-24C5-4C34-ABBB-89060EE47D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80A878F-E60B-4637-B6E0-3367DB9B62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A3126B56-AC66-44BD-B1D6-60148EAF0B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D45B3520-6858-4975-B3E2-25490230C5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04F51EB0-F3D2-4062-8BC5-BDA023BD92E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E3027B38-B83F-42D6-BEDD-AF53CD012C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AEBC9-CCAC-487B-9020-C36391509A11}" type="datetimeFigureOut">
              <a:rPr lang="es-CL" smtClean="0"/>
              <a:t>31-10-2020</a:t>
            </a:fld>
            <a:endParaRPr lang="es-C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29867A84-88EC-466D-AA5D-8BFF027DF7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E86E6966-F37E-41C3-BBE9-FDF2E61E9F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429546-E506-427E-9638-533BAB9EC7E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10839558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FBD44B8-B2A8-45BA-A7A7-36472247BC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48394F76-4F53-46ED-B191-D5875257DB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AEBC9-CCAC-487B-9020-C36391509A11}" type="datetimeFigureOut">
              <a:rPr lang="es-CL" smtClean="0"/>
              <a:t>31-10-2020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F7D657A6-CCF7-4773-8711-F9364E6CF2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2D59DEE2-1AF3-42AB-B12E-C295460D8A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429546-E506-427E-9638-533BAB9EC7E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20789934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51AA4333-0997-4F2F-97E0-1B700BCB70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AEBC9-CCAC-487B-9020-C36391509A11}" type="datetimeFigureOut">
              <a:rPr lang="es-CL" smtClean="0"/>
              <a:t>31-10-2020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D8E2A8C6-2A65-48D8-B940-DC15825D28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D59476E3-FFA4-4FDC-BF49-3260461DEF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429546-E506-427E-9638-533BAB9EC7E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38240868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184147E-CCE8-4F0A-A19C-90EC9673BA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2D7D30C-0195-437D-BEB3-B00149C14B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B98B8C2D-815E-41CC-9499-E078659B22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2A4FE84-CE83-41DC-AD8B-F00AE8DF54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AEBC9-CCAC-487B-9020-C36391509A11}" type="datetimeFigureOut">
              <a:rPr lang="es-CL" smtClean="0"/>
              <a:t>31-10-2020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FBE90E3-A173-4EEF-B5B8-0B87E7A6CF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7A812F0-4F44-463F-ADC2-D4EE9185A7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429546-E506-427E-9638-533BAB9EC7E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6838059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4821E85-32AE-43E2-9581-ADD0DB9959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30664287-7C6B-42B4-82A5-7C399DF6BE1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8EF74BA-E417-4AF8-8528-218D176E08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6DC655F-D143-41D3-827F-656DAD2326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AEBC9-CCAC-487B-9020-C36391509A11}" type="datetimeFigureOut">
              <a:rPr lang="es-CL" smtClean="0"/>
              <a:t>31-10-2020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64E5E59-50FD-4D26-8A9A-BA8C370916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09FF943-5EB6-4E12-A69E-B35E9F3097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429546-E506-427E-9638-533BAB9EC7E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88166835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81A45C1-CB15-4917-B352-C57135675D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7A30BCC-908F-4AA7-810D-51787CA5CC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FBA0EB3-AFA5-4D6E-AC62-D3CA4677DA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AEBC9-CCAC-487B-9020-C36391509A11}" type="datetimeFigureOut">
              <a:rPr lang="es-CL" smtClean="0"/>
              <a:t>31-10-2020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3E8193B-3CB7-4E86-8DF6-7E296F075F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A9D2D3E-1FFE-4133-8902-F25E382910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429546-E506-427E-9638-533BAB9EC7E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19008076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EC625D4-7C99-4902-83E6-72D5C1DB8E5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F81F49AA-F3F8-4C00-B394-ACDD6B40AA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DC99044-FBB7-4659-BD69-0AFF8C2B4E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AEBC9-CCAC-487B-9020-C36391509A11}" type="datetimeFigureOut">
              <a:rPr lang="es-CL" smtClean="0"/>
              <a:t>31-10-2020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77B8318-30FD-45AD-87D8-936CDFDCC4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4BB8F84-B8A2-47A5-9542-4D10C70645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429546-E506-427E-9638-533BAB9EC7E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97865286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bg>
      <p:bgPr>
        <a:solidFill>
          <a:schemeClr val="lt2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3473" y="4869227"/>
            <a:ext cx="12187851" cy="1988735"/>
          </a:xfrm>
          <a:custGeom>
            <a:avLst/>
            <a:gdLst/>
            <a:ahLst/>
            <a:cxnLst/>
            <a:rect l="l" t="t" r="r" b="b"/>
            <a:pathLst>
              <a:path w="129856" h="25105" extrusionOk="0">
                <a:moveTo>
                  <a:pt x="174" y="1"/>
                </a:moveTo>
                <a:lnTo>
                  <a:pt x="1" y="25104"/>
                </a:lnTo>
                <a:lnTo>
                  <a:pt x="129856" y="25104"/>
                </a:lnTo>
                <a:lnTo>
                  <a:pt x="129856" y="3649"/>
                </a:lnTo>
                <a:cubicBezTo>
                  <a:pt x="112618" y="10125"/>
                  <a:pt x="94207" y="12447"/>
                  <a:pt x="76653" y="12447"/>
                </a:cubicBezTo>
                <a:cubicBezTo>
                  <a:pt x="43596" y="12447"/>
                  <a:pt x="13581" y="4215"/>
                  <a:pt x="174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" name="Google Shape;11;p2"/>
          <p:cNvSpPr/>
          <p:nvPr/>
        </p:nvSpPr>
        <p:spPr>
          <a:xfrm>
            <a:off x="3474" y="2193156"/>
            <a:ext cx="12188415" cy="2384659"/>
          </a:xfrm>
          <a:custGeom>
            <a:avLst/>
            <a:gdLst/>
            <a:ahLst/>
            <a:cxnLst/>
            <a:rect l="l" t="t" r="r" b="b"/>
            <a:pathLst>
              <a:path w="129862" h="30103" extrusionOk="0">
                <a:moveTo>
                  <a:pt x="129862" y="0"/>
                </a:moveTo>
                <a:lnTo>
                  <a:pt x="129857" y="2"/>
                </a:lnTo>
                <a:cubicBezTo>
                  <a:pt x="119952" y="447"/>
                  <a:pt x="111155" y="5362"/>
                  <a:pt x="101671" y="8633"/>
                </a:cubicBezTo>
                <a:cubicBezTo>
                  <a:pt x="94674" y="11046"/>
                  <a:pt x="87398" y="12578"/>
                  <a:pt x="80103" y="13847"/>
                </a:cubicBezTo>
                <a:cubicBezTo>
                  <a:pt x="73530" y="14992"/>
                  <a:pt x="66893" y="15931"/>
                  <a:pt x="60222" y="15931"/>
                </a:cubicBezTo>
                <a:cubicBezTo>
                  <a:pt x="60122" y="15931"/>
                  <a:pt x="60023" y="15931"/>
                  <a:pt x="59923" y="15931"/>
                </a:cubicBezTo>
                <a:cubicBezTo>
                  <a:pt x="53208" y="15900"/>
                  <a:pt x="46540" y="14905"/>
                  <a:pt x="39912" y="13834"/>
                </a:cubicBezTo>
                <a:cubicBezTo>
                  <a:pt x="26293" y="11638"/>
                  <a:pt x="12401" y="8981"/>
                  <a:pt x="174" y="2808"/>
                </a:cubicBezTo>
                <a:lnTo>
                  <a:pt x="1" y="14808"/>
                </a:lnTo>
                <a:cubicBezTo>
                  <a:pt x="11891" y="19268"/>
                  <a:pt x="44189" y="30103"/>
                  <a:pt x="73969" y="30103"/>
                </a:cubicBezTo>
                <a:cubicBezTo>
                  <a:pt x="74579" y="30103"/>
                  <a:pt x="75188" y="30098"/>
                  <a:pt x="75796" y="30089"/>
                </a:cubicBezTo>
                <a:cubicBezTo>
                  <a:pt x="103056" y="29672"/>
                  <a:pt x="121410" y="21708"/>
                  <a:pt x="129856" y="17112"/>
                </a:cubicBezTo>
                <a:lnTo>
                  <a:pt x="129856" y="15419"/>
                </a:lnTo>
                <a:lnTo>
                  <a:pt x="129857" y="13581"/>
                </a:lnTo>
                <a:lnTo>
                  <a:pt x="129862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" name="Google Shape;12;p2"/>
          <p:cNvSpPr/>
          <p:nvPr/>
        </p:nvSpPr>
        <p:spPr>
          <a:xfrm>
            <a:off x="3473" y="1"/>
            <a:ext cx="12187851" cy="1774849"/>
          </a:xfrm>
          <a:custGeom>
            <a:avLst/>
            <a:gdLst/>
            <a:ahLst/>
            <a:cxnLst/>
            <a:rect l="l" t="t" r="r" b="b"/>
            <a:pathLst>
              <a:path w="129856" h="22405" extrusionOk="0">
                <a:moveTo>
                  <a:pt x="1" y="0"/>
                </a:moveTo>
                <a:lnTo>
                  <a:pt x="1" y="8728"/>
                </a:lnTo>
                <a:cubicBezTo>
                  <a:pt x="7460" y="13310"/>
                  <a:pt x="25482" y="22404"/>
                  <a:pt x="55880" y="22404"/>
                </a:cubicBezTo>
                <a:cubicBezTo>
                  <a:pt x="59198" y="22404"/>
                  <a:pt x="62662" y="22296"/>
                  <a:pt x="66277" y="22062"/>
                </a:cubicBezTo>
                <a:cubicBezTo>
                  <a:pt x="104263" y="19597"/>
                  <a:pt x="123321" y="10900"/>
                  <a:pt x="129856" y="7241"/>
                </a:cubicBezTo>
                <a:lnTo>
                  <a:pt x="129856" y="21"/>
                </a:lnTo>
                <a:lnTo>
                  <a:pt x="1" y="0"/>
                </a:lnTo>
                <a:close/>
              </a:path>
            </a:pathLst>
          </a:custGeom>
          <a:solidFill>
            <a:srgbClr val="66D7DD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13" name="Google Shape;13;p2"/>
          <p:cNvGrpSpPr/>
          <p:nvPr/>
        </p:nvGrpSpPr>
        <p:grpSpPr>
          <a:xfrm>
            <a:off x="-110116" y="-244399"/>
            <a:ext cx="12412227" cy="5129940"/>
            <a:chOff x="-82587" y="-183300"/>
            <a:chExt cx="9309170" cy="3847455"/>
          </a:xfrm>
        </p:grpSpPr>
        <p:sp>
          <p:nvSpPr>
            <p:cNvPr id="14" name="Google Shape;14;p2"/>
            <p:cNvSpPr/>
            <p:nvPr/>
          </p:nvSpPr>
          <p:spPr>
            <a:xfrm>
              <a:off x="-82587" y="-183300"/>
              <a:ext cx="9309170" cy="3847455"/>
            </a:xfrm>
            <a:custGeom>
              <a:avLst/>
              <a:gdLst/>
              <a:ahLst/>
              <a:cxnLst/>
              <a:rect l="l" t="t" r="r" b="b"/>
              <a:pathLst>
                <a:path w="91041" h="34988" extrusionOk="0">
                  <a:moveTo>
                    <a:pt x="3749" y="1"/>
                  </a:moveTo>
                  <a:cubicBezTo>
                    <a:pt x="950" y="3293"/>
                    <a:pt x="0" y="7970"/>
                    <a:pt x="1196" y="12204"/>
                  </a:cubicBezTo>
                  <a:cubicBezTo>
                    <a:pt x="2958" y="18449"/>
                    <a:pt x="8626" y="22563"/>
                    <a:pt x="14685" y="24088"/>
                  </a:cubicBezTo>
                  <a:cubicBezTo>
                    <a:pt x="18326" y="25005"/>
                    <a:pt x="21842" y="25676"/>
                    <a:pt x="25203" y="27421"/>
                  </a:cubicBezTo>
                  <a:cubicBezTo>
                    <a:pt x="28708" y="29238"/>
                    <a:pt x="31955" y="31535"/>
                    <a:pt x="35576" y="33132"/>
                  </a:cubicBezTo>
                  <a:cubicBezTo>
                    <a:pt x="38351" y="34357"/>
                    <a:pt x="41323" y="34988"/>
                    <a:pt x="44289" y="34988"/>
                  </a:cubicBezTo>
                  <a:cubicBezTo>
                    <a:pt x="47525" y="34988"/>
                    <a:pt x="50753" y="34237"/>
                    <a:pt x="53709" y="32686"/>
                  </a:cubicBezTo>
                  <a:cubicBezTo>
                    <a:pt x="57838" y="30520"/>
                    <a:pt x="61160" y="27392"/>
                    <a:pt x="65751" y="26132"/>
                  </a:cubicBezTo>
                  <a:cubicBezTo>
                    <a:pt x="70582" y="24805"/>
                    <a:pt x="75725" y="24630"/>
                    <a:pt x="80262" y="22328"/>
                  </a:cubicBezTo>
                  <a:cubicBezTo>
                    <a:pt x="84265" y="20298"/>
                    <a:pt x="87732" y="16964"/>
                    <a:pt x="89395" y="12743"/>
                  </a:cubicBezTo>
                  <a:cubicBezTo>
                    <a:pt x="91040" y="8567"/>
                    <a:pt x="90720" y="3737"/>
                    <a:pt x="88355" y="16"/>
                  </a:cubicBezTo>
                  <a:lnTo>
                    <a:pt x="374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-10950" y="-15675"/>
              <a:ext cx="9154800" cy="694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6" name="Google Shape;16;p2"/>
          <p:cNvSpPr txBox="1">
            <a:spLocks noGrp="1"/>
          </p:cNvSpPr>
          <p:nvPr>
            <p:ph type="ctrTitle"/>
          </p:nvPr>
        </p:nvSpPr>
        <p:spPr>
          <a:xfrm>
            <a:off x="2023084" y="1468300"/>
            <a:ext cx="8149200" cy="122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6400" b="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subTitle" idx="1"/>
          </p:nvPr>
        </p:nvSpPr>
        <p:spPr>
          <a:xfrm>
            <a:off x="4904000" y="4960167"/>
            <a:ext cx="2384000" cy="49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Londrina Solid"/>
              <a:buNone/>
              <a:defRPr sz="3733">
                <a:latin typeface="Londrina Solid"/>
                <a:ea typeface="Londrina Solid"/>
                <a:cs typeface="Londrina Solid"/>
                <a:sym typeface="Londrina Soli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1512974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3"/>
          <p:cNvSpPr txBox="1">
            <a:spLocks noGrp="1"/>
          </p:cNvSpPr>
          <p:nvPr>
            <p:ph type="title"/>
          </p:nvPr>
        </p:nvSpPr>
        <p:spPr>
          <a:xfrm>
            <a:off x="1335333" y="2597633"/>
            <a:ext cx="43632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ubTitle" idx="1"/>
          </p:nvPr>
        </p:nvSpPr>
        <p:spPr>
          <a:xfrm>
            <a:off x="1335333" y="4077067"/>
            <a:ext cx="4103200" cy="105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title" idx="2" hasCustomPrompt="1"/>
          </p:nvPr>
        </p:nvSpPr>
        <p:spPr>
          <a:xfrm>
            <a:off x="1335317" y="1312588"/>
            <a:ext cx="3193600" cy="928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r>
              <a:t>xx%</a:t>
            </a:r>
          </a:p>
        </p:txBody>
      </p:sp>
      <p:sp>
        <p:nvSpPr>
          <p:cNvPr id="22" name="Google Shape;22;p3"/>
          <p:cNvSpPr/>
          <p:nvPr/>
        </p:nvSpPr>
        <p:spPr>
          <a:xfrm rot="8385005" flipH="1">
            <a:off x="4964655" y="-184109"/>
            <a:ext cx="10344365" cy="8098113"/>
          </a:xfrm>
          <a:custGeom>
            <a:avLst/>
            <a:gdLst/>
            <a:ahLst/>
            <a:cxnLst/>
            <a:rect l="l" t="t" r="r" b="b"/>
            <a:pathLst>
              <a:path w="44489" h="29163" extrusionOk="0">
                <a:moveTo>
                  <a:pt x="15430" y="0"/>
                </a:moveTo>
                <a:cubicBezTo>
                  <a:pt x="9906" y="0"/>
                  <a:pt x="4387" y="3454"/>
                  <a:pt x="1803" y="8453"/>
                </a:cubicBezTo>
                <a:cubicBezTo>
                  <a:pt x="645" y="10703"/>
                  <a:pt x="1" y="13358"/>
                  <a:pt x="798" y="15762"/>
                </a:cubicBezTo>
                <a:cubicBezTo>
                  <a:pt x="1891" y="19083"/>
                  <a:pt x="5431" y="21017"/>
                  <a:pt x="8883" y="21596"/>
                </a:cubicBezTo>
                <a:cubicBezTo>
                  <a:pt x="14914" y="22623"/>
                  <a:pt x="21294" y="20809"/>
                  <a:pt x="26724" y="24480"/>
                </a:cubicBezTo>
                <a:cubicBezTo>
                  <a:pt x="29916" y="26636"/>
                  <a:pt x="33253" y="29163"/>
                  <a:pt x="37049" y="29163"/>
                </a:cubicBezTo>
                <a:cubicBezTo>
                  <a:pt x="38256" y="29163"/>
                  <a:pt x="39509" y="28907"/>
                  <a:pt x="40818" y="28304"/>
                </a:cubicBezTo>
                <a:cubicBezTo>
                  <a:pt x="42796" y="27386"/>
                  <a:pt x="44391" y="25431"/>
                  <a:pt x="44434" y="23246"/>
                </a:cubicBezTo>
                <a:cubicBezTo>
                  <a:pt x="44489" y="21148"/>
                  <a:pt x="43167" y="19236"/>
                  <a:pt x="41561" y="17892"/>
                </a:cubicBezTo>
                <a:cubicBezTo>
                  <a:pt x="39955" y="16548"/>
                  <a:pt x="38032" y="15631"/>
                  <a:pt x="36306" y="14451"/>
                </a:cubicBezTo>
                <a:cubicBezTo>
                  <a:pt x="30155" y="10244"/>
                  <a:pt x="26211" y="2695"/>
                  <a:pt x="19076" y="532"/>
                </a:cubicBezTo>
                <a:cubicBezTo>
                  <a:pt x="17882" y="170"/>
                  <a:pt x="16656" y="0"/>
                  <a:pt x="1543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51541748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/>
          <p:nvPr/>
        </p:nvSpPr>
        <p:spPr>
          <a:xfrm>
            <a:off x="-73600" y="1400"/>
            <a:ext cx="12294000" cy="9612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5" name="Google Shape;25;p4"/>
          <p:cNvSpPr txBox="1">
            <a:spLocks noGrp="1"/>
          </p:cNvSpPr>
          <p:nvPr>
            <p:ph type="body" idx="1"/>
          </p:nvPr>
        </p:nvSpPr>
        <p:spPr>
          <a:xfrm>
            <a:off x="3575800" y="1395600"/>
            <a:ext cx="5040400" cy="59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57189" algn="ctr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57189" algn="ctr" rtl="0">
              <a:spcBef>
                <a:spcPts val="2133"/>
              </a:spcBef>
              <a:spcAft>
                <a:spcPts val="0"/>
              </a:spcAft>
              <a:buSzPts val="1800"/>
              <a:buChar char="○"/>
              <a:defRPr sz="2400"/>
            </a:lvl2pPr>
            <a:lvl3pPr marL="1828754" lvl="2" indent="-457189" algn="ctr" rtl="0">
              <a:spcBef>
                <a:spcPts val="2133"/>
              </a:spcBef>
              <a:spcAft>
                <a:spcPts val="0"/>
              </a:spcAft>
              <a:buSzPts val="1800"/>
              <a:buChar char="■"/>
              <a:defRPr sz="2400"/>
            </a:lvl3pPr>
            <a:lvl4pPr marL="2438339" lvl="3" indent="-457189" algn="ctr" rtl="0">
              <a:spcBef>
                <a:spcPts val="2133"/>
              </a:spcBef>
              <a:spcAft>
                <a:spcPts val="0"/>
              </a:spcAft>
              <a:buSzPts val="1800"/>
              <a:buChar char="●"/>
              <a:defRPr sz="2400"/>
            </a:lvl4pPr>
            <a:lvl5pPr marL="3047924" lvl="4" indent="-457189" algn="ctr" rtl="0">
              <a:spcBef>
                <a:spcPts val="2133"/>
              </a:spcBef>
              <a:spcAft>
                <a:spcPts val="0"/>
              </a:spcAft>
              <a:buSzPts val="1800"/>
              <a:buChar char="○"/>
              <a:defRPr sz="2400"/>
            </a:lvl5pPr>
            <a:lvl6pPr marL="3657509" lvl="5" indent="-457189" algn="ctr" rtl="0">
              <a:spcBef>
                <a:spcPts val="2133"/>
              </a:spcBef>
              <a:spcAft>
                <a:spcPts val="0"/>
              </a:spcAft>
              <a:buSzPts val="1800"/>
              <a:buChar char="■"/>
              <a:defRPr sz="2400"/>
            </a:lvl6pPr>
            <a:lvl7pPr marL="4267093" lvl="6" indent="-457189" algn="ctr" rtl="0">
              <a:spcBef>
                <a:spcPts val="2133"/>
              </a:spcBef>
              <a:spcAft>
                <a:spcPts val="0"/>
              </a:spcAft>
              <a:buSzPts val="1800"/>
              <a:buChar char="●"/>
              <a:defRPr sz="2400"/>
            </a:lvl7pPr>
            <a:lvl8pPr marL="4876678" lvl="7" indent="-457189" algn="ctr" rtl="0">
              <a:spcBef>
                <a:spcPts val="2133"/>
              </a:spcBef>
              <a:spcAft>
                <a:spcPts val="0"/>
              </a:spcAft>
              <a:buSzPts val="1800"/>
              <a:buChar char="○"/>
              <a:defRPr sz="2400"/>
            </a:lvl8pPr>
            <a:lvl9pPr marL="5486263" lvl="8" indent="-457189" algn="ctr" rtl="0">
              <a:spcBef>
                <a:spcPts val="2133"/>
              </a:spcBef>
              <a:spcAft>
                <a:spcPts val="2133"/>
              </a:spcAft>
              <a:buSzPts val="1800"/>
              <a:buChar char="■"/>
              <a:defRPr sz="2400"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title"/>
          </p:nvPr>
        </p:nvSpPr>
        <p:spPr>
          <a:xfrm>
            <a:off x="3375800" y="105167"/>
            <a:ext cx="8400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1879531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/>
          <p:nvPr/>
        </p:nvSpPr>
        <p:spPr>
          <a:xfrm>
            <a:off x="-73600" y="1400"/>
            <a:ext cx="12294000" cy="961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8" name="Google Shape;38;p7"/>
          <p:cNvSpPr txBox="1">
            <a:spLocks noGrp="1"/>
          </p:cNvSpPr>
          <p:nvPr>
            <p:ph type="body" idx="1"/>
          </p:nvPr>
        </p:nvSpPr>
        <p:spPr>
          <a:xfrm>
            <a:off x="3575800" y="1395600"/>
            <a:ext cx="5040400" cy="59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57189" algn="ctr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57189" algn="ctr" rtl="0">
              <a:spcBef>
                <a:spcPts val="2133"/>
              </a:spcBef>
              <a:spcAft>
                <a:spcPts val="0"/>
              </a:spcAft>
              <a:buSzPts val="1800"/>
              <a:buChar char="○"/>
              <a:defRPr sz="2400"/>
            </a:lvl2pPr>
            <a:lvl3pPr marL="1828754" lvl="2" indent="-457189" algn="ctr" rtl="0">
              <a:spcBef>
                <a:spcPts val="2133"/>
              </a:spcBef>
              <a:spcAft>
                <a:spcPts val="0"/>
              </a:spcAft>
              <a:buSzPts val="1800"/>
              <a:buChar char="■"/>
              <a:defRPr sz="2400"/>
            </a:lvl3pPr>
            <a:lvl4pPr marL="2438339" lvl="3" indent="-457189" algn="ctr" rtl="0">
              <a:spcBef>
                <a:spcPts val="2133"/>
              </a:spcBef>
              <a:spcAft>
                <a:spcPts val="0"/>
              </a:spcAft>
              <a:buSzPts val="1800"/>
              <a:buChar char="●"/>
              <a:defRPr sz="2400"/>
            </a:lvl4pPr>
            <a:lvl5pPr marL="3047924" lvl="4" indent="-457189" algn="ctr" rtl="0">
              <a:spcBef>
                <a:spcPts val="2133"/>
              </a:spcBef>
              <a:spcAft>
                <a:spcPts val="0"/>
              </a:spcAft>
              <a:buSzPts val="1800"/>
              <a:buChar char="○"/>
              <a:defRPr sz="2400"/>
            </a:lvl5pPr>
            <a:lvl6pPr marL="3657509" lvl="5" indent="-457189" algn="ctr" rtl="0">
              <a:spcBef>
                <a:spcPts val="2133"/>
              </a:spcBef>
              <a:spcAft>
                <a:spcPts val="0"/>
              </a:spcAft>
              <a:buSzPts val="1800"/>
              <a:buChar char="■"/>
              <a:defRPr sz="2400"/>
            </a:lvl6pPr>
            <a:lvl7pPr marL="4267093" lvl="6" indent="-457189" algn="ctr" rtl="0">
              <a:spcBef>
                <a:spcPts val="2133"/>
              </a:spcBef>
              <a:spcAft>
                <a:spcPts val="0"/>
              </a:spcAft>
              <a:buSzPts val="1800"/>
              <a:buChar char="●"/>
              <a:defRPr sz="2400"/>
            </a:lvl7pPr>
            <a:lvl8pPr marL="4876678" lvl="7" indent="-457189" algn="ctr" rtl="0">
              <a:spcBef>
                <a:spcPts val="2133"/>
              </a:spcBef>
              <a:spcAft>
                <a:spcPts val="0"/>
              </a:spcAft>
              <a:buSzPts val="1800"/>
              <a:buChar char="○"/>
              <a:defRPr sz="2400"/>
            </a:lvl8pPr>
            <a:lvl9pPr marL="5486263" lvl="8" indent="-457189" algn="ctr" rtl="0">
              <a:spcBef>
                <a:spcPts val="2133"/>
              </a:spcBef>
              <a:spcAft>
                <a:spcPts val="2133"/>
              </a:spcAft>
              <a:buSzPts val="1800"/>
              <a:buChar char="■"/>
              <a:defRPr sz="2400"/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title"/>
          </p:nvPr>
        </p:nvSpPr>
        <p:spPr>
          <a:xfrm>
            <a:off x="3375800" y="105167"/>
            <a:ext cx="8400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6427399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Google Shape;41;p8"/>
          <p:cNvGrpSpPr/>
          <p:nvPr/>
        </p:nvGrpSpPr>
        <p:grpSpPr>
          <a:xfrm rot="-9712166">
            <a:off x="5262434" y="-966337"/>
            <a:ext cx="9708751" cy="9030641"/>
            <a:chOff x="-1000319" y="-363278"/>
            <a:chExt cx="7281179" cy="6419995"/>
          </a:xfrm>
        </p:grpSpPr>
        <p:sp>
          <p:nvSpPr>
            <p:cNvPr id="42" name="Google Shape;42;p8"/>
            <p:cNvSpPr/>
            <p:nvPr/>
          </p:nvSpPr>
          <p:spPr>
            <a:xfrm rot="2124644">
              <a:off x="-729977" y="1304226"/>
              <a:ext cx="6740494" cy="3084987"/>
            </a:xfrm>
            <a:custGeom>
              <a:avLst/>
              <a:gdLst/>
              <a:ahLst/>
              <a:cxnLst/>
              <a:rect l="l" t="t" r="r" b="b"/>
              <a:pathLst>
                <a:path w="77386" h="35418" extrusionOk="0">
                  <a:moveTo>
                    <a:pt x="9118" y="0"/>
                  </a:moveTo>
                  <a:cubicBezTo>
                    <a:pt x="8417" y="0"/>
                    <a:pt x="7719" y="80"/>
                    <a:pt x="7048" y="276"/>
                  </a:cubicBezTo>
                  <a:cubicBezTo>
                    <a:pt x="1" y="2341"/>
                    <a:pt x="3792" y="9901"/>
                    <a:pt x="6076" y="14064"/>
                  </a:cubicBezTo>
                  <a:cubicBezTo>
                    <a:pt x="7987" y="17527"/>
                    <a:pt x="10795" y="20412"/>
                    <a:pt x="13778" y="23012"/>
                  </a:cubicBezTo>
                  <a:cubicBezTo>
                    <a:pt x="17547" y="26290"/>
                    <a:pt x="21677" y="29174"/>
                    <a:pt x="26200" y="31261"/>
                  </a:cubicBezTo>
                  <a:cubicBezTo>
                    <a:pt x="32498" y="34160"/>
                    <a:pt x="39402" y="35417"/>
                    <a:pt x="46355" y="35417"/>
                  </a:cubicBezTo>
                  <a:cubicBezTo>
                    <a:pt x="50981" y="35417"/>
                    <a:pt x="55629" y="34861"/>
                    <a:pt x="60134" y="33861"/>
                  </a:cubicBezTo>
                  <a:cubicBezTo>
                    <a:pt x="65980" y="32561"/>
                    <a:pt x="72251" y="30059"/>
                    <a:pt x="74829" y="24651"/>
                  </a:cubicBezTo>
                  <a:cubicBezTo>
                    <a:pt x="77386" y="19297"/>
                    <a:pt x="74906" y="12119"/>
                    <a:pt x="69585" y="9486"/>
                  </a:cubicBezTo>
                  <a:cubicBezTo>
                    <a:pt x="67586" y="8492"/>
                    <a:pt x="65335" y="8099"/>
                    <a:pt x="63095" y="8055"/>
                  </a:cubicBezTo>
                  <a:cubicBezTo>
                    <a:pt x="62924" y="8051"/>
                    <a:pt x="62754" y="8050"/>
                    <a:pt x="62583" y="8050"/>
                  </a:cubicBezTo>
                  <a:cubicBezTo>
                    <a:pt x="57191" y="8050"/>
                    <a:pt x="51934" y="9844"/>
                    <a:pt x="46554" y="10459"/>
                  </a:cubicBezTo>
                  <a:cubicBezTo>
                    <a:pt x="45177" y="10614"/>
                    <a:pt x="43797" y="10691"/>
                    <a:pt x="42420" y="10691"/>
                  </a:cubicBezTo>
                  <a:cubicBezTo>
                    <a:pt x="37196" y="10691"/>
                    <a:pt x="32015" y="9583"/>
                    <a:pt x="27216" y="7421"/>
                  </a:cubicBezTo>
                  <a:cubicBezTo>
                    <a:pt x="21906" y="5018"/>
                    <a:pt x="17077" y="1325"/>
                    <a:pt x="11352" y="232"/>
                  </a:cubicBezTo>
                  <a:cubicBezTo>
                    <a:pt x="10620" y="92"/>
                    <a:pt x="9866" y="0"/>
                    <a:pt x="911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" name="Google Shape;43;p8"/>
            <p:cNvSpPr/>
            <p:nvPr/>
          </p:nvSpPr>
          <p:spPr>
            <a:xfrm>
              <a:off x="-27647" y="-61351"/>
              <a:ext cx="4023550" cy="5810474"/>
            </a:xfrm>
            <a:custGeom>
              <a:avLst/>
              <a:gdLst/>
              <a:ahLst/>
              <a:cxnLst/>
              <a:rect l="l" t="t" r="r" b="b"/>
              <a:pathLst>
                <a:path w="160942" h="213483" extrusionOk="0">
                  <a:moveTo>
                    <a:pt x="0" y="1106"/>
                  </a:moveTo>
                  <a:lnTo>
                    <a:pt x="0" y="213483"/>
                  </a:lnTo>
                  <a:lnTo>
                    <a:pt x="160942" y="213483"/>
                  </a:lnTo>
                  <a:lnTo>
                    <a:pt x="160389" y="193572"/>
                  </a:lnTo>
                  <a:lnTo>
                    <a:pt x="40927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</p:grpSp>
      <p:sp>
        <p:nvSpPr>
          <p:cNvPr id="44" name="Google Shape;44;p8"/>
          <p:cNvSpPr txBox="1">
            <a:spLocks noGrp="1"/>
          </p:cNvSpPr>
          <p:nvPr>
            <p:ph type="title"/>
          </p:nvPr>
        </p:nvSpPr>
        <p:spPr>
          <a:xfrm>
            <a:off x="7757733" y="701800"/>
            <a:ext cx="3206000" cy="545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8680008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9"/>
          <p:cNvSpPr/>
          <p:nvPr/>
        </p:nvSpPr>
        <p:spPr>
          <a:xfrm rot="9921259" flipH="1">
            <a:off x="7318757" y="1318666"/>
            <a:ext cx="8315121" cy="6344287"/>
          </a:xfrm>
          <a:custGeom>
            <a:avLst/>
            <a:gdLst/>
            <a:ahLst/>
            <a:cxnLst/>
            <a:rect l="l" t="t" r="r" b="b"/>
            <a:pathLst>
              <a:path w="44489" h="29163" extrusionOk="0">
                <a:moveTo>
                  <a:pt x="15430" y="0"/>
                </a:moveTo>
                <a:cubicBezTo>
                  <a:pt x="9906" y="0"/>
                  <a:pt x="4387" y="3454"/>
                  <a:pt x="1803" y="8453"/>
                </a:cubicBezTo>
                <a:cubicBezTo>
                  <a:pt x="645" y="10703"/>
                  <a:pt x="1" y="13358"/>
                  <a:pt x="798" y="15762"/>
                </a:cubicBezTo>
                <a:cubicBezTo>
                  <a:pt x="1891" y="19083"/>
                  <a:pt x="5431" y="21017"/>
                  <a:pt x="8883" y="21596"/>
                </a:cubicBezTo>
                <a:cubicBezTo>
                  <a:pt x="14914" y="22623"/>
                  <a:pt x="21294" y="20809"/>
                  <a:pt x="26724" y="24480"/>
                </a:cubicBezTo>
                <a:cubicBezTo>
                  <a:pt x="29916" y="26636"/>
                  <a:pt x="33253" y="29163"/>
                  <a:pt x="37049" y="29163"/>
                </a:cubicBezTo>
                <a:cubicBezTo>
                  <a:pt x="38256" y="29163"/>
                  <a:pt x="39509" y="28907"/>
                  <a:pt x="40818" y="28304"/>
                </a:cubicBezTo>
                <a:cubicBezTo>
                  <a:pt x="42796" y="27386"/>
                  <a:pt x="44391" y="25431"/>
                  <a:pt x="44434" y="23246"/>
                </a:cubicBezTo>
                <a:cubicBezTo>
                  <a:pt x="44489" y="21148"/>
                  <a:pt x="43167" y="19236"/>
                  <a:pt x="41561" y="17892"/>
                </a:cubicBezTo>
                <a:cubicBezTo>
                  <a:pt x="39955" y="16548"/>
                  <a:pt x="38032" y="15631"/>
                  <a:pt x="36306" y="14451"/>
                </a:cubicBezTo>
                <a:cubicBezTo>
                  <a:pt x="30155" y="10244"/>
                  <a:pt x="26211" y="2695"/>
                  <a:pt x="19076" y="532"/>
                </a:cubicBezTo>
                <a:cubicBezTo>
                  <a:pt x="17882" y="170"/>
                  <a:pt x="16656" y="0"/>
                  <a:pt x="1543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7" name="Google Shape;47;p9"/>
          <p:cNvSpPr txBox="1">
            <a:spLocks noGrp="1"/>
          </p:cNvSpPr>
          <p:nvPr>
            <p:ph type="subTitle" idx="1"/>
          </p:nvPr>
        </p:nvSpPr>
        <p:spPr>
          <a:xfrm>
            <a:off x="1535767" y="1833600"/>
            <a:ext cx="6424000" cy="102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/>
          </a:p>
        </p:txBody>
      </p:sp>
      <p:sp>
        <p:nvSpPr>
          <p:cNvPr id="48" name="Google Shape;48;p9"/>
          <p:cNvSpPr txBox="1">
            <a:spLocks noGrp="1"/>
          </p:cNvSpPr>
          <p:nvPr>
            <p:ph type="body" idx="2"/>
          </p:nvPr>
        </p:nvSpPr>
        <p:spPr>
          <a:xfrm>
            <a:off x="1535767" y="2854800"/>
            <a:ext cx="5116000" cy="327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170" lvl="1" indent="-423323" rtl="0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 rtl="0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 rtl="0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 rtl="0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 rtl="0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 rtl="0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 rtl="0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 rtl="0"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9" name="Google Shape;49;p9"/>
          <p:cNvSpPr/>
          <p:nvPr/>
        </p:nvSpPr>
        <p:spPr>
          <a:xfrm>
            <a:off x="-73600" y="1400"/>
            <a:ext cx="12294000" cy="961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0" name="Google Shape;50;p9"/>
          <p:cNvSpPr txBox="1">
            <a:spLocks noGrp="1"/>
          </p:cNvSpPr>
          <p:nvPr>
            <p:ph type="title"/>
          </p:nvPr>
        </p:nvSpPr>
        <p:spPr>
          <a:xfrm>
            <a:off x="3375800" y="105167"/>
            <a:ext cx="8400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941183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0"/>
          <p:cNvSpPr/>
          <p:nvPr/>
        </p:nvSpPr>
        <p:spPr>
          <a:xfrm>
            <a:off x="-73600" y="1400"/>
            <a:ext cx="12294000" cy="961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3" name="Google Shape;53;p10"/>
          <p:cNvSpPr txBox="1">
            <a:spLocks noGrp="1"/>
          </p:cNvSpPr>
          <p:nvPr>
            <p:ph type="title"/>
          </p:nvPr>
        </p:nvSpPr>
        <p:spPr>
          <a:xfrm>
            <a:off x="3375800" y="105167"/>
            <a:ext cx="8400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9840144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bg>
      <p:bgPr>
        <a:solidFill>
          <a:schemeClr val="lt2"/>
        </a:solidFill>
        <a:effectLst/>
      </p:bgPr>
    </p:bg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1"/>
          <p:cNvSpPr/>
          <p:nvPr/>
        </p:nvSpPr>
        <p:spPr>
          <a:xfrm>
            <a:off x="3473" y="4869227"/>
            <a:ext cx="12187851" cy="1988735"/>
          </a:xfrm>
          <a:custGeom>
            <a:avLst/>
            <a:gdLst/>
            <a:ahLst/>
            <a:cxnLst/>
            <a:rect l="l" t="t" r="r" b="b"/>
            <a:pathLst>
              <a:path w="129856" h="25105" extrusionOk="0">
                <a:moveTo>
                  <a:pt x="174" y="1"/>
                </a:moveTo>
                <a:lnTo>
                  <a:pt x="1" y="25104"/>
                </a:lnTo>
                <a:lnTo>
                  <a:pt x="129856" y="25104"/>
                </a:lnTo>
                <a:lnTo>
                  <a:pt x="129856" y="3649"/>
                </a:lnTo>
                <a:cubicBezTo>
                  <a:pt x="112618" y="10125"/>
                  <a:pt x="94207" y="12447"/>
                  <a:pt x="76653" y="12447"/>
                </a:cubicBezTo>
                <a:cubicBezTo>
                  <a:pt x="43596" y="12447"/>
                  <a:pt x="13581" y="4215"/>
                  <a:pt x="174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6" name="Google Shape;56;p11"/>
          <p:cNvSpPr/>
          <p:nvPr/>
        </p:nvSpPr>
        <p:spPr>
          <a:xfrm>
            <a:off x="3474" y="2193156"/>
            <a:ext cx="12188415" cy="2384659"/>
          </a:xfrm>
          <a:custGeom>
            <a:avLst/>
            <a:gdLst/>
            <a:ahLst/>
            <a:cxnLst/>
            <a:rect l="l" t="t" r="r" b="b"/>
            <a:pathLst>
              <a:path w="129862" h="30103" extrusionOk="0">
                <a:moveTo>
                  <a:pt x="129862" y="0"/>
                </a:moveTo>
                <a:lnTo>
                  <a:pt x="129857" y="2"/>
                </a:lnTo>
                <a:cubicBezTo>
                  <a:pt x="119952" y="447"/>
                  <a:pt x="111155" y="5362"/>
                  <a:pt x="101671" y="8633"/>
                </a:cubicBezTo>
                <a:cubicBezTo>
                  <a:pt x="94674" y="11046"/>
                  <a:pt x="87398" y="12578"/>
                  <a:pt x="80103" y="13847"/>
                </a:cubicBezTo>
                <a:cubicBezTo>
                  <a:pt x="73530" y="14992"/>
                  <a:pt x="66893" y="15931"/>
                  <a:pt x="60222" y="15931"/>
                </a:cubicBezTo>
                <a:cubicBezTo>
                  <a:pt x="60122" y="15931"/>
                  <a:pt x="60023" y="15931"/>
                  <a:pt x="59923" y="15931"/>
                </a:cubicBezTo>
                <a:cubicBezTo>
                  <a:pt x="53208" y="15900"/>
                  <a:pt x="46540" y="14905"/>
                  <a:pt x="39912" y="13834"/>
                </a:cubicBezTo>
                <a:cubicBezTo>
                  <a:pt x="26293" y="11638"/>
                  <a:pt x="12401" y="8981"/>
                  <a:pt x="174" y="2808"/>
                </a:cubicBezTo>
                <a:lnTo>
                  <a:pt x="1" y="14808"/>
                </a:lnTo>
                <a:cubicBezTo>
                  <a:pt x="11891" y="19268"/>
                  <a:pt x="44189" y="30103"/>
                  <a:pt x="73969" y="30103"/>
                </a:cubicBezTo>
                <a:cubicBezTo>
                  <a:pt x="74579" y="30103"/>
                  <a:pt x="75188" y="30098"/>
                  <a:pt x="75796" y="30089"/>
                </a:cubicBezTo>
                <a:cubicBezTo>
                  <a:pt x="103056" y="29672"/>
                  <a:pt x="121410" y="21708"/>
                  <a:pt x="129856" y="17112"/>
                </a:cubicBezTo>
                <a:lnTo>
                  <a:pt x="129856" y="15419"/>
                </a:lnTo>
                <a:lnTo>
                  <a:pt x="129857" y="13581"/>
                </a:lnTo>
                <a:lnTo>
                  <a:pt x="129862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7" name="Google Shape;57;p11"/>
          <p:cNvSpPr/>
          <p:nvPr/>
        </p:nvSpPr>
        <p:spPr>
          <a:xfrm>
            <a:off x="3473" y="1"/>
            <a:ext cx="12187851" cy="1774849"/>
          </a:xfrm>
          <a:custGeom>
            <a:avLst/>
            <a:gdLst/>
            <a:ahLst/>
            <a:cxnLst/>
            <a:rect l="l" t="t" r="r" b="b"/>
            <a:pathLst>
              <a:path w="129856" h="22405" extrusionOk="0">
                <a:moveTo>
                  <a:pt x="1" y="0"/>
                </a:moveTo>
                <a:lnTo>
                  <a:pt x="1" y="8728"/>
                </a:lnTo>
                <a:cubicBezTo>
                  <a:pt x="7460" y="13310"/>
                  <a:pt x="25482" y="22404"/>
                  <a:pt x="55880" y="22404"/>
                </a:cubicBezTo>
                <a:cubicBezTo>
                  <a:pt x="59198" y="22404"/>
                  <a:pt x="62662" y="22296"/>
                  <a:pt x="66277" y="22062"/>
                </a:cubicBezTo>
                <a:cubicBezTo>
                  <a:pt x="104263" y="19597"/>
                  <a:pt x="123321" y="10900"/>
                  <a:pt x="129856" y="7241"/>
                </a:cubicBezTo>
                <a:lnTo>
                  <a:pt x="129856" y="21"/>
                </a:lnTo>
                <a:lnTo>
                  <a:pt x="1" y="0"/>
                </a:lnTo>
                <a:close/>
              </a:path>
            </a:pathLst>
          </a:custGeom>
          <a:solidFill>
            <a:srgbClr val="66D7DD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8" name="Google Shape;58;p11"/>
          <p:cNvSpPr/>
          <p:nvPr/>
        </p:nvSpPr>
        <p:spPr>
          <a:xfrm rot="-9900002">
            <a:off x="2169178" y="179783"/>
            <a:ext cx="8248228" cy="6498419"/>
          </a:xfrm>
          <a:custGeom>
            <a:avLst/>
            <a:gdLst/>
            <a:ahLst/>
            <a:cxnLst/>
            <a:rect l="l" t="t" r="r" b="b"/>
            <a:pathLst>
              <a:path w="10238" h="8066" extrusionOk="0">
                <a:moveTo>
                  <a:pt x="5570" y="0"/>
                </a:moveTo>
                <a:cubicBezTo>
                  <a:pt x="4215" y="0"/>
                  <a:pt x="2810" y="534"/>
                  <a:pt x="1825" y="1409"/>
                </a:cubicBezTo>
                <a:cubicBezTo>
                  <a:pt x="568" y="2523"/>
                  <a:pt x="0" y="4184"/>
                  <a:pt x="1082" y="6030"/>
                </a:cubicBezTo>
                <a:cubicBezTo>
                  <a:pt x="1846" y="7319"/>
                  <a:pt x="3352" y="8066"/>
                  <a:pt x="4858" y="8066"/>
                </a:cubicBezTo>
                <a:cubicBezTo>
                  <a:pt x="5075" y="8066"/>
                  <a:pt x="5292" y="8050"/>
                  <a:pt x="5507" y="8018"/>
                </a:cubicBezTo>
                <a:cubicBezTo>
                  <a:pt x="7200" y="7767"/>
                  <a:pt x="8686" y="6609"/>
                  <a:pt x="9538" y="5123"/>
                </a:cubicBezTo>
                <a:cubicBezTo>
                  <a:pt x="9953" y="4402"/>
                  <a:pt x="10237" y="3550"/>
                  <a:pt x="10052" y="2741"/>
                </a:cubicBezTo>
                <a:cubicBezTo>
                  <a:pt x="9746" y="1430"/>
                  <a:pt x="8358" y="709"/>
                  <a:pt x="7091" y="250"/>
                </a:cubicBezTo>
                <a:cubicBezTo>
                  <a:pt x="6610" y="80"/>
                  <a:pt x="6094" y="0"/>
                  <a:pt x="5570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9" name="Google Shape;59;p11"/>
          <p:cNvSpPr txBox="1">
            <a:spLocks noGrp="1"/>
          </p:cNvSpPr>
          <p:nvPr>
            <p:ph type="title" hasCustomPrompt="1"/>
          </p:nvPr>
        </p:nvSpPr>
        <p:spPr>
          <a:xfrm>
            <a:off x="2907000" y="1801100"/>
            <a:ext cx="6378000" cy="2373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60" name="Google Shape;60;p11"/>
          <p:cNvSpPr txBox="1">
            <a:spLocks noGrp="1"/>
          </p:cNvSpPr>
          <p:nvPr>
            <p:ph type="body" idx="1"/>
          </p:nvPr>
        </p:nvSpPr>
        <p:spPr>
          <a:xfrm>
            <a:off x="3206397" y="4054333"/>
            <a:ext cx="5779200" cy="173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57189" algn="ctr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57189" algn="ctr" rtl="0">
              <a:spcBef>
                <a:spcPts val="2133"/>
              </a:spcBef>
              <a:spcAft>
                <a:spcPts val="0"/>
              </a:spcAft>
              <a:buSzPts val="1800"/>
              <a:buChar char="○"/>
              <a:defRPr sz="2400"/>
            </a:lvl2pPr>
            <a:lvl3pPr marL="1828754" lvl="2" indent="-457189" algn="ctr" rtl="0">
              <a:spcBef>
                <a:spcPts val="2133"/>
              </a:spcBef>
              <a:spcAft>
                <a:spcPts val="0"/>
              </a:spcAft>
              <a:buSzPts val="1800"/>
              <a:buChar char="■"/>
              <a:defRPr sz="2400"/>
            </a:lvl3pPr>
            <a:lvl4pPr marL="2438339" lvl="3" indent="-457189" algn="ctr" rtl="0">
              <a:spcBef>
                <a:spcPts val="2133"/>
              </a:spcBef>
              <a:spcAft>
                <a:spcPts val="0"/>
              </a:spcAft>
              <a:buSzPts val="1800"/>
              <a:buChar char="●"/>
              <a:defRPr sz="2400"/>
            </a:lvl4pPr>
            <a:lvl5pPr marL="3047924" lvl="4" indent="-457189" algn="ctr" rtl="0">
              <a:spcBef>
                <a:spcPts val="2133"/>
              </a:spcBef>
              <a:spcAft>
                <a:spcPts val="0"/>
              </a:spcAft>
              <a:buSzPts val="1800"/>
              <a:buChar char="○"/>
              <a:defRPr sz="2400"/>
            </a:lvl5pPr>
            <a:lvl6pPr marL="3657509" lvl="5" indent="-457189" algn="ctr" rtl="0">
              <a:spcBef>
                <a:spcPts val="2133"/>
              </a:spcBef>
              <a:spcAft>
                <a:spcPts val="0"/>
              </a:spcAft>
              <a:buSzPts val="1800"/>
              <a:buChar char="■"/>
              <a:defRPr sz="2400"/>
            </a:lvl6pPr>
            <a:lvl7pPr marL="4267093" lvl="6" indent="-457189" algn="ctr" rtl="0">
              <a:spcBef>
                <a:spcPts val="2133"/>
              </a:spcBef>
              <a:spcAft>
                <a:spcPts val="0"/>
              </a:spcAft>
              <a:buSzPts val="1800"/>
              <a:buChar char="●"/>
              <a:defRPr sz="2400"/>
            </a:lvl7pPr>
            <a:lvl8pPr marL="4876678" lvl="7" indent="-457189" algn="ctr" rtl="0">
              <a:spcBef>
                <a:spcPts val="2133"/>
              </a:spcBef>
              <a:spcAft>
                <a:spcPts val="0"/>
              </a:spcAft>
              <a:buSzPts val="1800"/>
              <a:buChar char="○"/>
              <a:defRPr sz="2400"/>
            </a:lvl8pPr>
            <a:lvl9pPr marL="5486263" lvl="8" indent="-457189" algn="ctr" rtl="0">
              <a:spcBef>
                <a:spcPts val="2133"/>
              </a:spcBef>
              <a:spcAft>
                <a:spcPts val="2133"/>
              </a:spcAft>
              <a:buSzPts val="1800"/>
              <a:buChar char="■"/>
              <a:defRPr sz="24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6651234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>
  <p:cSld name="Blank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5659202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Text">
  <p:cSld name="Title + Text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6"/>
          <p:cNvSpPr/>
          <p:nvPr/>
        </p:nvSpPr>
        <p:spPr>
          <a:xfrm>
            <a:off x="-73600" y="1400"/>
            <a:ext cx="12294000" cy="961200"/>
          </a:xfrm>
          <a:prstGeom prst="rect">
            <a:avLst/>
          </a:prstGeom>
          <a:solidFill>
            <a:srgbClr val="799CF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6" name="Google Shape;96;p16"/>
          <p:cNvSpPr txBox="1">
            <a:spLocks noGrp="1"/>
          </p:cNvSpPr>
          <p:nvPr>
            <p:ph type="body" idx="1"/>
          </p:nvPr>
        </p:nvSpPr>
        <p:spPr>
          <a:xfrm>
            <a:off x="3575800" y="1395600"/>
            <a:ext cx="5040400" cy="59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57189" algn="ctr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57189" algn="ctr" rtl="0">
              <a:spcBef>
                <a:spcPts val="2133"/>
              </a:spcBef>
              <a:spcAft>
                <a:spcPts val="0"/>
              </a:spcAft>
              <a:buSzPts val="1800"/>
              <a:buChar char="○"/>
              <a:defRPr sz="2400"/>
            </a:lvl2pPr>
            <a:lvl3pPr marL="1828754" lvl="2" indent="-457189" algn="ctr" rtl="0">
              <a:spcBef>
                <a:spcPts val="2133"/>
              </a:spcBef>
              <a:spcAft>
                <a:spcPts val="0"/>
              </a:spcAft>
              <a:buSzPts val="1800"/>
              <a:buChar char="■"/>
              <a:defRPr sz="2400"/>
            </a:lvl3pPr>
            <a:lvl4pPr marL="2438339" lvl="3" indent="-457189" algn="ctr" rtl="0">
              <a:spcBef>
                <a:spcPts val="2133"/>
              </a:spcBef>
              <a:spcAft>
                <a:spcPts val="0"/>
              </a:spcAft>
              <a:buSzPts val="1800"/>
              <a:buChar char="●"/>
              <a:defRPr sz="2400"/>
            </a:lvl4pPr>
            <a:lvl5pPr marL="3047924" lvl="4" indent="-457189" algn="ctr" rtl="0">
              <a:spcBef>
                <a:spcPts val="2133"/>
              </a:spcBef>
              <a:spcAft>
                <a:spcPts val="0"/>
              </a:spcAft>
              <a:buSzPts val="1800"/>
              <a:buChar char="○"/>
              <a:defRPr sz="2400"/>
            </a:lvl5pPr>
            <a:lvl6pPr marL="3657509" lvl="5" indent="-457189" algn="ctr" rtl="0">
              <a:spcBef>
                <a:spcPts val="2133"/>
              </a:spcBef>
              <a:spcAft>
                <a:spcPts val="0"/>
              </a:spcAft>
              <a:buSzPts val="1800"/>
              <a:buChar char="■"/>
              <a:defRPr sz="2400"/>
            </a:lvl6pPr>
            <a:lvl7pPr marL="4267093" lvl="6" indent="-457189" algn="ctr" rtl="0">
              <a:spcBef>
                <a:spcPts val="2133"/>
              </a:spcBef>
              <a:spcAft>
                <a:spcPts val="0"/>
              </a:spcAft>
              <a:buSzPts val="1800"/>
              <a:buChar char="●"/>
              <a:defRPr sz="2400"/>
            </a:lvl7pPr>
            <a:lvl8pPr marL="4876678" lvl="7" indent="-457189" algn="ctr" rtl="0">
              <a:spcBef>
                <a:spcPts val="2133"/>
              </a:spcBef>
              <a:spcAft>
                <a:spcPts val="0"/>
              </a:spcAft>
              <a:buSzPts val="1800"/>
              <a:buChar char="○"/>
              <a:defRPr sz="2400"/>
            </a:lvl8pPr>
            <a:lvl9pPr marL="5486263" lvl="8" indent="-457189" algn="ctr" rtl="0">
              <a:spcBef>
                <a:spcPts val="2133"/>
              </a:spcBef>
              <a:spcAft>
                <a:spcPts val="2133"/>
              </a:spcAft>
              <a:buSzPts val="1800"/>
              <a:buChar char="■"/>
              <a:defRPr sz="2400"/>
            </a:lvl9pPr>
          </a:lstStyle>
          <a:p>
            <a:endParaRPr/>
          </a:p>
        </p:txBody>
      </p:sp>
      <p:sp>
        <p:nvSpPr>
          <p:cNvPr id="97" name="Google Shape;97;p16"/>
          <p:cNvSpPr txBox="1">
            <a:spLocks noGrp="1"/>
          </p:cNvSpPr>
          <p:nvPr>
            <p:ph type="title"/>
          </p:nvPr>
        </p:nvSpPr>
        <p:spPr>
          <a:xfrm>
            <a:off x="3375800" y="105167"/>
            <a:ext cx="8400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4304270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Text 1">
  <p:cSld name="Title + Text 1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8"/>
          <p:cNvSpPr/>
          <p:nvPr/>
        </p:nvSpPr>
        <p:spPr>
          <a:xfrm>
            <a:off x="-73600" y="1400"/>
            <a:ext cx="12294000" cy="961200"/>
          </a:xfrm>
          <a:prstGeom prst="rect">
            <a:avLst/>
          </a:prstGeom>
          <a:solidFill>
            <a:srgbClr val="F4E48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3" name="Google Shape;103;p18"/>
          <p:cNvSpPr txBox="1">
            <a:spLocks noGrp="1"/>
          </p:cNvSpPr>
          <p:nvPr>
            <p:ph type="body" idx="1"/>
          </p:nvPr>
        </p:nvSpPr>
        <p:spPr>
          <a:xfrm>
            <a:off x="3575800" y="1395600"/>
            <a:ext cx="5040400" cy="59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57189" algn="ctr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57189" algn="ctr" rtl="0">
              <a:spcBef>
                <a:spcPts val="2133"/>
              </a:spcBef>
              <a:spcAft>
                <a:spcPts val="0"/>
              </a:spcAft>
              <a:buSzPts val="1800"/>
              <a:buChar char="○"/>
              <a:defRPr sz="2400"/>
            </a:lvl2pPr>
            <a:lvl3pPr marL="1828754" lvl="2" indent="-457189" algn="ctr" rtl="0">
              <a:spcBef>
                <a:spcPts val="2133"/>
              </a:spcBef>
              <a:spcAft>
                <a:spcPts val="0"/>
              </a:spcAft>
              <a:buSzPts val="1800"/>
              <a:buChar char="■"/>
              <a:defRPr sz="2400"/>
            </a:lvl3pPr>
            <a:lvl4pPr marL="2438339" lvl="3" indent="-457189" algn="ctr" rtl="0">
              <a:spcBef>
                <a:spcPts val="2133"/>
              </a:spcBef>
              <a:spcAft>
                <a:spcPts val="0"/>
              </a:spcAft>
              <a:buSzPts val="1800"/>
              <a:buChar char="●"/>
              <a:defRPr sz="2400"/>
            </a:lvl4pPr>
            <a:lvl5pPr marL="3047924" lvl="4" indent="-457189" algn="ctr" rtl="0">
              <a:spcBef>
                <a:spcPts val="2133"/>
              </a:spcBef>
              <a:spcAft>
                <a:spcPts val="0"/>
              </a:spcAft>
              <a:buSzPts val="1800"/>
              <a:buChar char="○"/>
              <a:defRPr sz="2400"/>
            </a:lvl5pPr>
            <a:lvl6pPr marL="3657509" lvl="5" indent="-457189" algn="ctr" rtl="0">
              <a:spcBef>
                <a:spcPts val="2133"/>
              </a:spcBef>
              <a:spcAft>
                <a:spcPts val="0"/>
              </a:spcAft>
              <a:buSzPts val="1800"/>
              <a:buChar char="■"/>
              <a:defRPr sz="2400"/>
            </a:lvl6pPr>
            <a:lvl7pPr marL="4267093" lvl="6" indent="-457189" algn="ctr" rtl="0">
              <a:spcBef>
                <a:spcPts val="2133"/>
              </a:spcBef>
              <a:spcAft>
                <a:spcPts val="0"/>
              </a:spcAft>
              <a:buSzPts val="1800"/>
              <a:buChar char="●"/>
              <a:defRPr sz="2400"/>
            </a:lvl7pPr>
            <a:lvl8pPr marL="4876678" lvl="7" indent="-457189" algn="ctr" rtl="0">
              <a:spcBef>
                <a:spcPts val="2133"/>
              </a:spcBef>
              <a:spcAft>
                <a:spcPts val="0"/>
              </a:spcAft>
              <a:buSzPts val="1800"/>
              <a:buChar char="○"/>
              <a:defRPr sz="2400"/>
            </a:lvl8pPr>
            <a:lvl9pPr marL="5486263" lvl="8" indent="-457189" algn="ctr" rtl="0">
              <a:spcBef>
                <a:spcPts val="2133"/>
              </a:spcBef>
              <a:spcAft>
                <a:spcPts val="2133"/>
              </a:spcAft>
              <a:buSzPts val="1800"/>
              <a:buChar char="■"/>
              <a:defRPr sz="2400"/>
            </a:lvl9pPr>
          </a:lstStyle>
          <a:p>
            <a:endParaRPr/>
          </a:p>
        </p:txBody>
      </p:sp>
      <p:sp>
        <p:nvSpPr>
          <p:cNvPr id="104" name="Google Shape;104;p18"/>
          <p:cNvSpPr txBox="1">
            <a:spLocks noGrp="1"/>
          </p:cNvSpPr>
          <p:nvPr>
            <p:ph type="title"/>
          </p:nvPr>
        </p:nvSpPr>
        <p:spPr>
          <a:xfrm>
            <a:off x="3375800" y="105167"/>
            <a:ext cx="8400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3381386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Two Columns ">
  <p:cSld name="Title + Two Columns "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7"/>
          <p:cNvSpPr txBox="1">
            <a:spLocks noGrp="1"/>
          </p:cNvSpPr>
          <p:nvPr>
            <p:ph type="title"/>
          </p:nvPr>
        </p:nvSpPr>
        <p:spPr>
          <a:xfrm>
            <a:off x="1954139" y="4103433"/>
            <a:ext cx="3313600" cy="928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162" name="Google Shape;162;p27"/>
          <p:cNvSpPr txBox="1">
            <a:spLocks noGrp="1"/>
          </p:cNvSpPr>
          <p:nvPr>
            <p:ph type="subTitle" idx="1"/>
          </p:nvPr>
        </p:nvSpPr>
        <p:spPr>
          <a:xfrm>
            <a:off x="1954139" y="4995827"/>
            <a:ext cx="3313600" cy="102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  <p:sp>
        <p:nvSpPr>
          <p:cNvPr id="163" name="Google Shape;163;p27"/>
          <p:cNvSpPr txBox="1">
            <a:spLocks noGrp="1"/>
          </p:cNvSpPr>
          <p:nvPr>
            <p:ph type="title" idx="2"/>
          </p:nvPr>
        </p:nvSpPr>
        <p:spPr>
          <a:xfrm>
            <a:off x="6924261" y="4103433"/>
            <a:ext cx="3313600" cy="928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164" name="Google Shape;164;p27"/>
          <p:cNvSpPr txBox="1">
            <a:spLocks noGrp="1"/>
          </p:cNvSpPr>
          <p:nvPr>
            <p:ph type="subTitle" idx="3"/>
          </p:nvPr>
        </p:nvSpPr>
        <p:spPr>
          <a:xfrm>
            <a:off x="6924261" y="4995827"/>
            <a:ext cx="3313600" cy="102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  <p:sp>
        <p:nvSpPr>
          <p:cNvPr id="165" name="Google Shape;165;p27"/>
          <p:cNvSpPr/>
          <p:nvPr/>
        </p:nvSpPr>
        <p:spPr>
          <a:xfrm>
            <a:off x="-73600" y="1400"/>
            <a:ext cx="12294000" cy="961200"/>
          </a:xfrm>
          <a:prstGeom prst="rect">
            <a:avLst/>
          </a:prstGeom>
          <a:solidFill>
            <a:srgbClr val="A7E88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6" name="Google Shape;166;p27"/>
          <p:cNvSpPr txBox="1">
            <a:spLocks noGrp="1"/>
          </p:cNvSpPr>
          <p:nvPr>
            <p:ph type="title" idx="4"/>
          </p:nvPr>
        </p:nvSpPr>
        <p:spPr>
          <a:xfrm>
            <a:off x="3375800" y="105167"/>
            <a:ext cx="8400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5185428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Four Columns ">
  <p:cSld name="Title + Four Columns "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29"/>
          <p:cNvSpPr txBox="1">
            <a:spLocks noGrp="1"/>
          </p:cNvSpPr>
          <p:nvPr>
            <p:ph type="title"/>
          </p:nvPr>
        </p:nvSpPr>
        <p:spPr>
          <a:xfrm>
            <a:off x="2232033" y="4569900"/>
            <a:ext cx="3384400" cy="55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184" name="Google Shape;184;p29"/>
          <p:cNvSpPr txBox="1">
            <a:spLocks noGrp="1"/>
          </p:cNvSpPr>
          <p:nvPr>
            <p:ph type="subTitle" idx="1"/>
          </p:nvPr>
        </p:nvSpPr>
        <p:spPr>
          <a:xfrm>
            <a:off x="2232033" y="5090897"/>
            <a:ext cx="3384400" cy="102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5" name="Google Shape;185;p29"/>
          <p:cNvSpPr txBox="1">
            <a:spLocks noGrp="1"/>
          </p:cNvSpPr>
          <p:nvPr>
            <p:ph type="title" idx="2"/>
          </p:nvPr>
        </p:nvSpPr>
        <p:spPr>
          <a:xfrm>
            <a:off x="6575563" y="4569900"/>
            <a:ext cx="3384400" cy="55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186" name="Google Shape;186;p29"/>
          <p:cNvSpPr txBox="1">
            <a:spLocks noGrp="1"/>
          </p:cNvSpPr>
          <p:nvPr>
            <p:ph type="subTitle" idx="3"/>
          </p:nvPr>
        </p:nvSpPr>
        <p:spPr>
          <a:xfrm>
            <a:off x="6575559" y="5090897"/>
            <a:ext cx="3384400" cy="102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7" name="Google Shape;187;p29"/>
          <p:cNvSpPr txBox="1">
            <a:spLocks noGrp="1"/>
          </p:cNvSpPr>
          <p:nvPr>
            <p:ph type="title" idx="4"/>
          </p:nvPr>
        </p:nvSpPr>
        <p:spPr>
          <a:xfrm>
            <a:off x="2232033" y="2150200"/>
            <a:ext cx="3384400" cy="55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188" name="Google Shape;188;p29"/>
          <p:cNvSpPr txBox="1">
            <a:spLocks noGrp="1"/>
          </p:cNvSpPr>
          <p:nvPr>
            <p:ph type="subTitle" idx="5"/>
          </p:nvPr>
        </p:nvSpPr>
        <p:spPr>
          <a:xfrm>
            <a:off x="2232033" y="2671197"/>
            <a:ext cx="3384400" cy="102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9" name="Google Shape;189;p29"/>
          <p:cNvSpPr txBox="1">
            <a:spLocks noGrp="1"/>
          </p:cNvSpPr>
          <p:nvPr>
            <p:ph type="title" idx="6"/>
          </p:nvPr>
        </p:nvSpPr>
        <p:spPr>
          <a:xfrm>
            <a:off x="6575563" y="2150200"/>
            <a:ext cx="3384400" cy="55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190" name="Google Shape;190;p29"/>
          <p:cNvSpPr txBox="1">
            <a:spLocks noGrp="1"/>
          </p:cNvSpPr>
          <p:nvPr>
            <p:ph type="subTitle" idx="7"/>
          </p:nvPr>
        </p:nvSpPr>
        <p:spPr>
          <a:xfrm>
            <a:off x="6575559" y="2671197"/>
            <a:ext cx="3384400" cy="102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1" name="Google Shape;191;p29"/>
          <p:cNvSpPr/>
          <p:nvPr/>
        </p:nvSpPr>
        <p:spPr>
          <a:xfrm>
            <a:off x="-73600" y="1400"/>
            <a:ext cx="12294000" cy="961200"/>
          </a:xfrm>
          <a:prstGeom prst="rect">
            <a:avLst/>
          </a:prstGeom>
          <a:solidFill>
            <a:srgbClr val="799CF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92" name="Google Shape;192;p29"/>
          <p:cNvSpPr txBox="1">
            <a:spLocks noGrp="1"/>
          </p:cNvSpPr>
          <p:nvPr>
            <p:ph type="title" idx="8"/>
          </p:nvPr>
        </p:nvSpPr>
        <p:spPr>
          <a:xfrm>
            <a:off x="3375800" y="105167"/>
            <a:ext cx="8400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93" name="Google Shape;193;p29"/>
          <p:cNvSpPr/>
          <p:nvPr/>
        </p:nvSpPr>
        <p:spPr>
          <a:xfrm rot="-4217942">
            <a:off x="8697594" y="3639241"/>
            <a:ext cx="6243169" cy="3385513"/>
          </a:xfrm>
          <a:custGeom>
            <a:avLst/>
            <a:gdLst/>
            <a:ahLst/>
            <a:cxnLst/>
            <a:rect l="l" t="t" r="r" b="b"/>
            <a:pathLst>
              <a:path w="77386" h="35418" extrusionOk="0">
                <a:moveTo>
                  <a:pt x="9118" y="0"/>
                </a:moveTo>
                <a:cubicBezTo>
                  <a:pt x="8417" y="0"/>
                  <a:pt x="7719" y="80"/>
                  <a:pt x="7048" y="276"/>
                </a:cubicBezTo>
                <a:cubicBezTo>
                  <a:pt x="1" y="2341"/>
                  <a:pt x="3792" y="9901"/>
                  <a:pt x="6076" y="14064"/>
                </a:cubicBezTo>
                <a:cubicBezTo>
                  <a:pt x="7987" y="17527"/>
                  <a:pt x="10795" y="20412"/>
                  <a:pt x="13778" y="23012"/>
                </a:cubicBezTo>
                <a:cubicBezTo>
                  <a:pt x="17547" y="26290"/>
                  <a:pt x="21677" y="29174"/>
                  <a:pt x="26200" y="31261"/>
                </a:cubicBezTo>
                <a:cubicBezTo>
                  <a:pt x="32498" y="34160"/>
                  <a:pt x="39402" y="35417"/>
                  <a:pt x="46355" y="35417"/>
                </a:cubicBezTo>
                <a:cubicBezTo>
                  <a:pt x="50981" y="35417"/>
                  <a:pt x="55629" y="34861"/>
                  <a:pt x="60134" y="33861"/>
                </a:cubicBezTo>
                <a:cubicBezTo>
                  <a:pt x="65980" y="32561"/>
                  <a:pt x="72251" y="30059"/>
                  <a:pt x="74829" y="24651"/>
                </a:cubicBezTo>
                <a:cubicBezTo>
                  <a:pt x="77386" y="19297"/>
                  <a:pt x="74906" y="12119"/>
                  <a:pt x="69585" y="9486"/>
                </a:cubicBezTo>
                <a:cubicBezTo>
                  <a:pt x="67586" y="8492"/>
                  <a:pt x="65335" y="8099"/>
                  <a:pt x="63095" y="8055"/>
                </a:cubicBezTo>
                <a:cubicBezTo>
                  <a:pt x="62924" y="8051"/>
                  <a:pt x="62754" y="8050"/>
                  <a:pt x="62583" y="8050"/>
                </a:cubicBezTo>
                <a:cubicBezTo>
                  <a:pt x="57191" y="8050"/>
                  <a:pt x="51934" y="9844"/>
                  <a:pt x="46554" y="10459"/>
                </a:cubicBezTo>
                <a:cubicBezTo>
                  <a:pt x="45177" y="10614"/>
                  <a:pt x="43797" y="10691"/>
                  <a:pt x="42420" y="10691"/>
                </a:cubicBezTo>
                <a:cubicBezTo>
                  <a:pt x="37196" y="10691"/>
                  <a:pt x="32015" y="9583"/>
                  <a:pt x="27216" y="7421"/>
                </a:cubicBezTo>
                <a:cubicBezTo>
                  <a:pt x="21906" y="5018"/>
                  <a:pt x="17077" y="1325"/>
                  <a:pt x="11352" y="232"/>
                </a:cubicBezTo>
                <a:cubicBezTo>
                  <a:pt x="10620" y="92"/>
                  <a:pt x="9866" y="0"/>
                  <a:pt x="9118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337110917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Three Columns">
  <p:cSld name="Title + Three Columns">
    <p:bg>
      <p:bgPr>
        <a:solidFill>
          <a:schemeClr val="lt2"/>
        </a:solidFill>
        <a:effectLst/>
      </p:bgPr>
    </p:bg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5" name="Google Shape;195;p30"/>
          <p:cNvGrpSpPr/>
          <p:nvPr/>
        </p:nvGrpSpPr>
        <p:grpSpPr>
          <a:xfrm rot="10800000">
            <a:off x="-527413" y="1205453"/>
            <a:ext cx="13201644" cy="6114376"/>
            <a:chOff x="-82587" y="-183300"/>
            <a:chExt cx="9309170" cy="3847455"/>
          </a:xfrm>
        </p:grpSpPr>
        <p:sp>
          <p:nvSpPr>
            <p:cNvPr id="196" name="Google Shape;196;p30"/>
            <p:cNvSpPr/>
            <p:nvPr/>
          </p:nvSpPr>
          <p:spPr>
            <a:xfrm>
              <a:off x="-82587" y="-183300"/>
              <a:ext cx="9309170" cy="3847455"/>
            </a:xfrm>
            <a:custGeom>
              <a:avLst/>
              <a:gdLst/>
              <a:ahLst/>
              <a:cxnLst/>
              <a:rect l="l" t="t" r="r" b="b"/>
              <a:pathLst>
                <a:path w="91041" h="34988" extrusionOk="0">
                  <a:moveTo>
                    <a:pt x="3749" y="1"/>
                  </a:moveTo>
                  <a:cubicBezTo>
                    <a:pt x="950" y="3293"/>
                    <a:pt x="0" y="7970"/>
                    <a:pt x="1196" y="12204"/>
                  </a:cubicBezTo>
                  <a:cubicBezTo>
                    <a:pt x="2958" y="18449"/>
                    <a:pt x="8626" y="22563"/>
                    <a:pt x="14685" y="24088"/>
                  </a:cubicBezTo>
                  <a:cubicBezTo>
                    <a:pt x="18326" y="25005"/>
                    <a:pt x="21842" y="25676"/>
                    <a:pt x="25203" y="27421"/>
                  </a:cubicBezTo>
                  <a:cubicBezTo>
                    <a:pt x="28708" y="29238"/>
                    <a:pt x="31955" y="31535"/>
                    <a:pt x="35576" y="33132"/>
                  </a:cubicBezTo>
                  <a:cubicBezTo>
                    <a:pt x="38351" y="34357"/>
                    <a:pt x="41323" y="34988"/>
                    <a:pt x="44289" y="34988"/>
                  </a:cubicBezTo>
                  <a:cubicBezTo>
                    <a:pt x="47525" y="34988"/>
                    <a:pt x="50753" y="34237"/>
                    <a:pt x="53709" y="32686"/>
                  </a:cubicBezTo>
                  <a:cubicBezTo>
                    <a:pt x="57838" y="30520"/>
                    <a:pt x="61160" y="27392"/>
                    <a:pt x="65751" y="26132"/>
                  </a:cubicBezTo>
                  <a:cubicBezTo>
                    <a:pt x="70582" y="24805"/>
                    <a:pt x="75725" y="24630"/>
                    <a:pt x="80262" y="22328"/>
                  </a:cubicBezTo>
                  <a:cubicBezTo>
                    <a:pt x="84265" y="20298"/>
                    <a:pt x="87732" y="16964"/>
                    <a:pt x="89395" y="12743"/>
                  </a:cubicBezTo>
                  <a:cubicBezTo>
                    <a:pt x="91040" y="8567"/>
                    <a:pt x="90720" y="3737"/>
                    <a:pt x="88355" y="16"/>
                  </a:cubicBezTo>
                  <a:lnTo>
                    <a:pt x="374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7" name="Google Shape;197;p30"/>
            <p:cNvSpPr/>
            <p:nvPr/>
          </p:nvSpPr>
          <p:spPr>
            <a:xfrm>
              <a:off x="-10950" y="-15675"/>
              <a:ext cx="9154800" cy="694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98" name="Google Shape;198;p30"/>
          <p:cNvSpPr txBox="1">
            <a:spLocks noGrp="1"/>
          </p:cNvSpPr>
          <p:nvPr>
            <p:ph type="title"/>
          </p:nvPr>
        </p:nvSpPr>
        <p:spPr>
          <a:xfrm>
            <a:off x="1229967" y="3798645"/>
            <a:ext cx="2873600" cy="928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199" name="Google Shape;199;p30"/>
          <p:cNvSpPr txBox="1">
            <a:spLocks noGrp="1"/>
          </p:cNvSpPr>
          <p:nvPr>
            <p:ph type="subTitle" idx="1"/>
          </p:nvPr>
        </p:nvSpPr>
        <p:spPr>
          <a:xfrm>
            <a:off x="1229967" y="4691033"/>
            <a:ext cx="2873600" cy="102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  <p:sp>
        <p:nvSpPr>
          <p:cNvPr id="200" name="Google Shape;200;p30"/>
          <p:cNvSpPr txBox="1">
            <a:spLocks noGrp="1"/>
          </p:cNvSpPr>
          <p:nvPr>
            <p:ph type="title" idx="2"/>
          </p:nvPr>
        </p:nvSpPr>
        <p:spPr>
          <a:xfrm>
            <a:off x="4659200" y="3798645"/>
            <a:ext cx="2873600" cy="928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201" name="Google Shape;201;p30"/>
          <p:cNvSpPr txBox="1">
            <a:spLocks noGrp="1"/>
          </p:cNvSpPr>
          <p:nvPr>
            <p:ph type="subTitle" idx="3"/>
          </p:nvPr>
        </p:nvSpPr>
        <p:spPr>
          <a:xfrm>
            <a:off x="4659200" y="4691033"/>
            <a:ext cx="2873600" cy="102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  <p:sp>
        <p:nvSpPr>
          <p:cNvPr id="202" name="Google Shape;202;p30"/>
          <p:cNvSpPr txBox="1">
            <a:spLocks noGrp="1"/>
          </p:cNvSpPr>
          <p:nvPr>
            <p:ph type="title" idx="4"/>
          </p:nvPr>
        </p:nvSpPr>
        <p:spPr>
          <a:xfrm>
            <a:off x="8088433" y="3798645"/>
            <a:ext cx="2873600" cy="928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203" name="Google Shape;203;p30"/>
          <p:cNvSpPr txBox="1">
            <a:spLocks noGrp="1"/>
          </p:cNvSpPr>
          <p:nvPr>
            <p:ph type="subTitle" idx="5"/>
          </p:nvPr>
        </p:nvSpPr>
        <p:spPr>
          <a:xfrm>
            <a:off x="8088433" y="4691033"/>
            <a:ext cx="2873600" cy="102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  <p:sp>
        <p:nvSpPr>
          <p:cNvPr id="204" name="Google Shape;204;p30"/>
          <p:cNvSpPr/>
          <p:nvPr/>
        </p:nvSpPr>
        <p:spPr>
          <a:xfrm>
            <a:off x="-73600" y="1400"/>
            <a:ext cx="12294000" cy="961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05" name="Google Shape;205;p30"/>
          <p:cNvSpPr txBox="1">
            <a:spLocks noGrp="1"/>
          </p:cNvSpPr>
          <p:nvPr>
            <p:ph type="title" idx="6"/>
          </p:nvPr>
        </p:nvSpPr>
        <p:spPr>
          <a:xfrm>
            <a:off x="3375800" y="105167"/>
            <a:ext cx="8400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6646258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Text">
  <p:cSld name="1_Title + Text"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31"/>
          <p:cNvSpPr/>
          <p:nvPr/>
        </p:nvSpPr>
        <p:spPr>
          <a:xfrm>
            <a:off x="-73600" y="1400"/>
            <a:ext cx="12294000" cy="9612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08" name="Google Shape;208;p31"/>
          <p:cNvSpPr txBox="1">
            <a:spLocks noGrp="1"/>
          </p:cNvSpPr>
          <p:nvPr>
            <p:ph type="body" idx="1"/>
          </p:nvPr>
        </p:nvSpPr>
        <p:spPr>
          <a:xfrm>
            <a:off x="1223633" y="1801500"/>
            <a:ext cx="5253200" cy="416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57189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57189" rtl="0">
              <a:spcBef>
                <a:spcPts val="2133"/>
              </a:spcBef>
              <a:spcAft>
                <a:spcPts val="0"/>
              </a:spcAft>
              <a:buSzPts val="1800"/>
              <a:buChar char="○"/>
              <a:defRPr sz="2400"/>
            </a:lvl2pPr>
            <a:lvl3pPr marL="1828754" lvl="2" indent="-457189" rtl="0">
              <a:spcBef>
                <a:spcPts val="2133"/>
              </a:spcBef>
              <a:spcAft>
                <a:spcPts val="0"/>
              </a:spcAft>
              <a:buSzPts val="1800"/>
              <a:buChar char="■"/>
              <a:defRPr sz="2400"/>
            </a:lvl3pPr>
            <a:lvl4pPr marL="2438339" lvl="3" indent="-457189" rtl="0">
              <a:spcBef>
                <a:spcPts val="2133"/>
              </a:spcBef>
              <a:spcAft>
                <a:spcPts val="0"/>
              </a:spcAft>
              <a:buSzPts val="1800"/>
              <a:buChar char="●"/>
              <a:defRPr sz="2400"/>
            </a:lvl4pPr>
            <a:lvl5pPr marL="3047924" lvl="4" indent="-457189" rtl="0">
              <a:spcBef>
                <a:spcPts val="2133"/>
              </a:spcBef>
              <a:spcAft>
                <a:spcPts val="0"/>
              </a:spcAft>
              <a:buSzPts val="1800"/>
              <a:buChar char="○"/>
              <a:defRPr sz="2400"/>
            </a:lvl5pPr>
            <a:lvl6pPr marL="3657509" lvl="5" indent="-457189" rtl="0">
              <a:spcBef>
                <a:spcPts val="2133"/>
              </a:spcBef>
              <a:spcAft>
                <a:spcPts val="0"/>
              </a:spcAft>
              <a:buSzPts val="1800"/>
              <a:buChar char="■"/>
              <a:defRPr sz="2400"/>
            </a:lvl6pPr>
            <a:lvl7pPr marL="4267093" lvl="6" indent="-457189" rtl="0">
              <a:spcBef>
                <a:spcPts val="2133"/>
              </a:spcBef>
              <a:spcAft>
                <a:spcPts val="0"/>
              </a:spcAft>
              <a:buSzPts val="1800"/>
              <a:buChar char="●"/>
              <a:defRPr sz="2400"/>
            </a:lvl7pPr>
            <a:lvl8pPr marL="4876678" lvl="7" indent="-457189" rtl="0">
              <a:spcBef>
                <a:spcPts val="2133"/>
              </a:spcBef>
              <a:spcAft>
                <a:spcPts val="0"/>
              </a:spcAft>
              <a:buSzPts val="1800"/>
              <a:buChar char="○"/>
              <a:defRPr sz="2400"/>
            </a:lvl8pPr>
            <a:lvl9pPr marL="5486263" lvl="8" indent="-457189" rtl="0">
              <a:spcBef>
                <a:spcPts val="2133"/>
              </a:spcBef>
              <a:spcAft>
                <a:spcPts val="2133"/>
              </a:spcAft>
              <a:buSzPts val="1800"/>
              <a:buChar char="■"/>
              <a:defRPr sz="2400"/>
            </a:lvl9pPr>
          </a:lstStyle>
          <a:p>
            <a:endParaRPr/>
          </a:p>
        </p:txBody>
      </p:sp>
      <p:sp>
        <p:nvSpPr>
          <p:cNvPr id="209" name="Google Shape;209;p31"/>
          <p:cNvSpPr txBox="1">
            <a:spLocks noGrp="1"/>
          </p:cNvSpPr>
          <p:nvPr>
            <p:ph type="title"/>
          </p:nvPr>
        </p:nvSpPr>
        <p:spPr>
          <a:xfrm>
            <a:off x="3375800" y="105167"/>
            <a:ext cx="8400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4388962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losing Slide">
  <p:cSld name="Closing Slide">
    <p:bg>
      <p:bgPr>
        <a:solidFill>
          <a:schemeClr val="lt2"/>
        </a:solidFill>
        <a:effectLst/>
      </p:bgPr>
    </p:bg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4"/>
          <p:cNvSpPr/>
          <p:nvPr/>
        </p:nvSpPr>
        <p:spPr>
          <a:xfrm>
            <a:off x="3473" y="4869227"/>
            <a:ext cx="12187851" cy="1988735"/>
          </a:xfrm>
          <a:custGeom>
            <a:avLst/>
            <a:gdLst/>
            <a:ahLst/>
            <a:cxnLst/>
            <a:rect l="l" t="t" r="r" b="b"/>
            <a:pathLst>
              <a:path w="129856" h="25105" extrusionOk="0">
                <a:moveTo>
                  <a:pt x="174" y="1"/>
                </a:moveTo>
                <a:lnTo>
                  <a:pt x="1" y="25104"/>
                </a:lnTo>
                <a:lnTo>
                  <a:pt x="129856" y="25104"/>
                </a:lnTo>
                <a:lnTo>
                  <a:pt x="129856" y="3649"/>
                </a:lnTo>
                <a:cubicBezTo>
                  <a:pt x="112618" y="10125"/>
                  <a:pt x="94207" y="12447"/>
                  <a:pt x="76653" y="12447"/>
                </a:cubicBezTo>
                <a:cubicBezTo>
                  <a:pt x="43596" y="12447"/>
                  <a:pt x="13581" y="4215"/>
                  <a:pt x="174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4" name="Google Shape;124;p24"/>
          <p:cNvSpPr/>
          <p:nvPr/>
        </p:nvSpPr>
        <p:spPr>
          <a:xfrm>
            <a:off x="3474" y="2193156"/>
            <a:ext cx="12188415" cy="2384659"/>
          </a:xfrm>
          <a:custGeom>
            <a:avLst/>
            <a:gdLst/>
            <a:ahLst/>
            <a:cxnLst/>
            <a:rect l="l" t="t" r="r" b="b"/>
            <a:pathLst>
              <a:path w="129862" h="30103" extrusionOk="0">
                <a:moveTo>
                  <a:pt x="129862" y="0"/>
                </a:moveTo>
                <a:lnTo>
                  <a:pt x="129857" y="2"/>
                </a:lnTo>
                <a:cubicBezTo>
                  <a:pt x="119952" y="447"/>
                  <a:pt x="111155" y="5362"/>
                  <a:pt x="101671" y="8633"/>
                </a:cubicBezTo>
                <a:cubicBezTo>
                  <a:pt x="94674" y="11046"/>
                  <a:pt x="87398" y="12578"/>
                  <a:pt x="80103" y="13847"/>
                </a:cubicBezTo>
                <a:cubicBezTo>
                  <a:pt x="73530" y="14992"/>
                  <a:pt x="66893" y="15931"/>
                  <a:pt x="60222" y="15931"/>
                </a:cubicBezTo>
                <a:cubicBezTo>
                  <a:pt x="60122" y="15931"/>
                  <a:pt x="60023" y="15931"/>
                  <a:pt x="59923" y="15931"/>
                </a:cubicBezTo>
                <a:cubicBezTo>
                  <a:pt x="53208" y="15900"/>
                  <a:pt x="46540" y="14905"/>
                  <a:pt x="39912" y="13834"/>
                </a:cubicBezTo>
                <a:cubicBezTo>
                  <a:pt x="26293" y="11638"/>
                  <a:pt x="12401" y="8981"/>
                  <a:pt x="174" y="2808"/>
                </a:cubicBezTo>
                <a:lnTo>
                  <a:pt x="1" y="14808"/>
                </a:lnTo>
                <a:cubicBezTo>
                  <a:pt x="11891" y="19268"/>
                  <a:pt x="44189" y="30103"/>
                  <a:pt x="73969" y="30103"/>
                </a:cubicBezTo>
                <a:cubicBezTo>
                  <a:pt x="74579" y="30103"/>
                  <a:pt x="75188" y="30098"/>
                  <a:pt x="75796" y="30089"/>
                </a:cubicBezTo>
                <a:cubicBezTo>
                  <a:pt x="103056" y="29672"/>
                  <a:pt x="121410" y="21708"/>
                  <a:pt x="129856" y="17112"/>
                </a:cubicBezTo>
                <a:lnTo>
                  <a:pt x="129856" y="15419"/>
                </a:lnTo>
                <a:lnTo>
                  <a:pt x="129857" y="13581"/>
                </a:lnTo>
                <a:lnTo>
                  <a:pt x="129862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5" name="Google Shape;125;p24"/>
          <p:cNvSpPr/>
          <p:nvPr/>
        </p:nvSpPr>
        <p:spPr>
          <a:xfrm>
            <a:off x="3473" y="1"/>
            <a:ext cx="12187851" cy="1774849"/>
          </a:xfrm>
          <a:custGeom>
            <a:avLst/>
            <a:gdLst/>
            <a:ahLst/>
            <a:cxnLst/>
            <a:rect l="l" t="t" r="r" b="b"/>
            <a:pathLst>
              <a:path w="129856" h="22405" extrusionOk="0">
                <a:moveTo>
                  <a:pt x="1" y="0"/>
                </a:moveTo>
                <a:lnTo>
                  <a:pt x="1" y="8728"/>
                </a:lnTo>
                <a:cubicBezTo>
                  <a:pt x="7460" y="13310"/>
                  <a:pt x="25482" y="22404"/>
                  <a:pt x="55880" y="22404"/>
                </a:cubicBezTo>
                <a:cubicBezTo>
                  <a:pt x="59198" y="22404"/>
                  <a:pt x="62662" y="22296"/>
                  <a:pt x="66277" y="22062"/>
                </a:cubicBezTo>
                <a:cubicBezTo>
                  <a:pt x="104263" y="19597"/>
                  <a:pt x="123321" y="10900"/>
                  <a:pt x="129856" y="7241"/>
                </a:cubicBezTo>
                <a:lnTo>
                  <a:pt x="129856" y="21"/>
                </a:lnTo>
                <a:lnTo>
                  <a:pt x="1" y="0"/>
                </a:lnTo>
                <a:close/>
              </a:path>
            </a:pathLst>
          </a:custGeom>
          <a:solidFill>
            <a:srgbClr val="66D7DD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126" name="Google Shape;126;p24"/>
          <p:cNvGrpSpPr/>
          <p:nvPr/>
        </p:nvGrpSpPr>
        <p:grpSpPr>
          <a:xfrm rot="10800000">
            <a:off x="-108434" y="1973501"/>
            <a:ext cx="12412227" cy="5129940"/>
            <a:chOff x="-82587" y="-183300"/>
            <a:chExt cx="9309170" cy="3847455"/>
          </a:xfrm>
        </p:grpSpPr>
        <p:sp>
          <p:nvSpPr>
            <p:cNvPr id="127" name="Google Shape;127;p24"/>
            <p:cNvSpPr/>
            <p:nvPr/>
          </p:nvSpPr>
          <p:spPr>
            <a:xfrm>
              <a:off x="-82587" y="-183300"/>
              <a:ext cx="9309170" cy="3847455"/>
            </a:xfrm>
            <a:custGeom>
              <a:avLst/>
              <a:gdLst/>
              <a:ahLst/>
              <a:cxnLst/>
              <a:rect l="l" t="t" r="r" b="b"/>
              <a:pathLst>
                <a:path w="91041" h="34988" extrusionOk="0">
                  <a:moveTo>
                    <a:pt x="3749" y="1"/>
                  </a:moveTo>
                  <a:cubicBezTo>
                    <a:pt x="950" y="3293"/>
                    <a:pt x="0" y="7970"/>
                    <a:pt x="1196" y="12204"/>
                  </a:cubicBezTo>
                  <a:cubicBezTo>
                    <a:pt x="2958" y="18449"/>
                    <a:pt x="8626" y="22563"/>
                    <a:pt x="14685" y="24088"/>
                  </a:cubicBezTo>
                  <a:cubicBezTo>
                    <a:pt x="18326" y="25005"/>
                    <a:pt x="21842" y="25676"/>
                    <a:pt x="25203" y="27421"/>
                  </a:cubicBezTo>
                  <a:cubicBezTo>
                    <a:pt x="28708" y="29238"/>
                    <a:pt x="31955" y="31535"/>
                    <a:pt x="35576" y="33132"/>
                  </a:cubicBezTo>
                  <a:cubicBezTo>
                    <a:pt x="38351" y="34357"/>
                    <a:pt x="41323" y="34988"/>
                    <a:pt x="44289" y="34988"/>
                  </a:cubicBezTo>
                  <a:cubicBezTo>
                    <a:pt x="47525" y="34988"/>
                    <a:pt x="50753" y="34237"/>
                    <a:pt x="53709" y="32686"/>
                  </a:cubicBezTo>
                  <a:cubicBezTo>
                    <a:pt x="57838" y="30520"/>
                    <a:pt x="61160" y="27392"/>
                    <a:pt x="65751" y="26132"/>
                  </a:cubicBezTo>
                  <a:cubicBezTo>
                    <a:pt x="70582" y="24805"/>
                    <a:pt x="75725" y="24630"/>
                    <a:pt x="80262" y="22328"/>
                  </a:cubicBezTo>
                  <a:cubicBezTo>
                    <a:pt x="84265" y="20298"/>
                    <a:pt x="87732" y="16964"/>
                    <a:pt x="89395" y="12743"/>
                  </a:cubicBezTo>
                  <a:cubicBezTo>
                    <a:pt x="91040" y="8567"/>
                    <a:pt x="90720" y="3737"/>
                    <a:pt x="88355" y="16"/>
                  </a:cubicBezTo>
                  <a:lnTo>
                    <a:pt x="374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8" name="Google Shape;128;p24"/>
            <p:cNvSpPr/>
            <p:nvPr/>
          </p:nvSpPr>
          <p:spPr>
            <a:xfrm>
              <a:off x="-10950" y="-15675"/>
              <a:ext cx="9154800" cy="694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29" name="Google Shape;129;p24"/>
          <p:cNvSpPr txBox="1">
            <a:spLocks noGrp="1"/>
          </p:cNvSpPr>
          <p:nvPr>
            <p:ph type="ctrTitle"/>
          </p:nvPr>
        </p:nvSpPr>
        <p:spPr>
          <a:xfrm rot="-506">
            <a:off x="2022979" y="1726769"/>
            <a:ext cx="8149200" cy="122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 b="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endParaRPr/>
          </a:p>
        </p:txBody>
      </p:sp>
      <p:sp>
        <p:nvSpPr>
          <p:cNvPr id="130" name="Google Shape;130;p24"/>
          <p:cNvSpPr txBox="1">
            <a:spLocks noGrp="1"/>
          </p:cNvSpPr>
          <p:nvPr>
            <p:ph type="subTitle" idx="1"/>
          </p:nvPr>
        </p:nvSpPr>
        <p:spPr>
          <a:xfrm>
            <a:off x="3128684" y="3228867"/>
            <a:ext cx="5938000" cy="261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9pPr>
          </a:lstStyle>
          <a:p>
            <a:endParaRPr/>
          </a:p>
        </p:txBody>
      </p:sp>
      <p:sp>
        <p:nvSpPr>
          <p:cNvPr id="131" name="Google Shape;131;p24"/>
          <p:cNvSpPr/>
          <p:nvPr/>
        </p:nvSpPr>
        <p:spPr>
          <a:xfrm>
            <a:off x="4098000" y="5965533"/>
            <a:ext cx="203200" cy="2032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2" name="Google Shape;132;p24"/>
          <p:cNvSpPr/>
          <p:nvPr/>
        </p:nvSpPr>
        <p:spPr>
          <a:xfrm>
            <a:off x="3415000" y="5965533"/>
            <a:ext cx="203200" cy="2032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3" name="Google Shape;133;p24"/>
          <p:cNvSpPr/>
          <p:nvPr/>
        </p:nvSpPr>
        <p:spPr>
          <a:xfrm>
            <a:off x="2732000" y="5965533"/>
            <a:ext cx="203200" cy="2032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4" name="Google Shape;134;p24"/>
          <p:cNvSpPr/>
          <p:nvPr/>
        </p:nvSpPr>
        <p:spPr>
          <a:xfrm>
            <a:off x="2049000" y="5965533"/>
            <a:ext cx="203200" cy="2032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5" name="Google Shape;135;p24"/>
          <p:cNvSpPr/>
          <p:nvPr/>
        </p:nvSpPr>
        <p:spPr>
          <a:xfrm>
            <a:off x="1366000" y="5965533"/>
            <a:ext cx="203200" cy="2032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6" name="Google Shape;136;p24"/>
          <p:cNvSpPr/>
          <p:nvPr/>
        </p:nvSpPr>
        <p:spPr>
          <a:xfrm>
            <a:off x="683000" y="5965533"/>
            <a:ext cx="203200" cy="2032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7" name="Google Shape;137;p24"/>
          <p:cNvSpPr/>
          <p:nvPr/>
        </p:nvSpPr>
        <p:spPr>
          <a:xfrm>
            <a:off x="0" y="5965533"/>
            <a:ext cx="203200" cy="2032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8" name="Google Shape;138;p24"/>
          <p:cNvSpPr/>
          <p:nvPr/>
        </p:nvSpPr>
        <p:spPr>
          <a:xfrm>
            <a:off x="11988800" y="5965533"/>
            <a:ext cx="203200" cy="2032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9" name="Google Shape;139;p24"/>
          <p:cNvSpPr/>
          <p:nvPr/>
        </p:nvSpPr>
        <p:spPr>
          <a:xfrm>
            <a:off x="11305800" y="5965533"/>
            <a:ext cx="203200" cy="2032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0" name="Google Shape;140;p24"/>
          <p:cNvSpPr/>
          <p:nvPr/>
        </p:nvSpPr>
        <p:spPr>
          <a:xfrm>
            <a:off x="10622800" y="5965533"/>
            <a:ext cx="203200" cy="2032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1" name="Google Shape;141;p24"/>
          <p:cNvSpPr/>
          <p:nvPr/>
        </p:nvSpPr>
        <p:spPr>
          <a:xfrm>
            <a:off x="9939800" y="5965533"/>
            <a:ext cx="203200" cy="2032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2" name="Google Shape;142;p24"/>
          <p:cNvSpPr/>
          <p:nvPr/>
        </p:nvSpPr>
        <p:spPr>
          <a:xfrm>
            <a:off x="9256800" y="5965533"/>
            <a:ext cx="203200" cy="2032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3" name="Google Shape;143;p24"/>
          <p:cNvSpPr/>
          <p:nvPr/>
        </p:nvSpPr>
        <p:spPr>
          <a:xfrm>
            <a:off x="8573800" y="5965533"/>
            <a:ext cx="203200" cy="2032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4" name="Google Shape;144;p24"/>
          <p:cNvSpPr/>
          <p:nvPr/>
        </p:nvSpPr>
        <p:spPr>
          <a:xfrm>
            <a:off x="7890800" y="5965533"/>
            <a:ext cx="203200" cy="2032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309311712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sign 6">
  <p:cSld name="Design 6">
    <p:bg>
      <p:bgPr>
        <a:solidFill>
          <a:schemeClr val="accent5"/>
        </a:solidFill>
        <a:effectLst/>
      </p:bgPr>
    </p:bg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6" name="Google Shape;146;p25"/>
          <p:cNvGrpSpPr/>
          <p:nvPr/>
        </p:nvGrpSpPr>
        <p:grpSpPr>
          <a:xfrm>
            <a:off x="0" y="3191108"/>
            <a:ext cx="12255792" cy="3666905"/>
            <a:chOff x="238125" y="3030018"/>
            <a:chExt cx="7142625" cy="2137057"/>
          </a:xfrm>
        </p:grpSpPr>
        <p:sp>
          <p:nvSpPr>
            <p:cNvPr id="147" name="Google Shape;147;p25"/>
            <p:cNvSpPr/>
            <p:nvPr/>
          </p:nvSpPr>
          <p:spPr>
            <a:xfrm>
              <a:off x="238125" y="3722625"/>
              <a:ext cx="7142625" cy="1444450"/>
            </a:xfrm>
            <a:custGeom>
              <a:avLst/>
              <a:gdLst/>
              <a:ahLst/>
              <a:cxnLst/>
              <a:rect l="l" t="t" r="r" b="b"/>
              <a:pathLst>
                <a:path w="285705" h="57778" extrusionOk="0">
                  <a:moveTo>
                    <a:pt x="285704" y="57778"/>
                  </a:moveTo>
                  <a:lnTo>
                    <a:pt x="0" y="57778"/>
                  </a:lnTo>
                  <a:lnTo>
                    <a:pt x="0" y="2623"/>
                  </a:lnTo>
                  <a:cubicBezTo>
                    <a:pt x="26217" y="1"/>
                    <a:pt x="54247" y="1"/>
                    <a:pt x="71641" y="8320"/>
                  </a:cubicBezTo>
                  <a:cubicBezTo>
                    <a:pt x="111973" y="27629"/>
                    <a:pt x="165362" y="23949"/>
                    <a:pt x="218552" y="18504"/>
                  </a:cubicBezTo>
                  <a:cubicBezTo>
                    <a:pt x="237255" y="16588"/>
                    <a:pt x="261808" y="14824"/>
                    <a:pt x="285704" y="1336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8" name="Google Shape;148;p25"/>
            <p:cNvSpPr/>
            <p:nvPr/>
          </p:nvSpPr>
          <p:spPr>
            <a:xfrm>
              <a:off x="238125" y="3030018"/>
              <a:ext cx="7142625" cy="1470925"/>
            </a:xfrm>
            <a:custGeom>
              <a:avLst/>
              <a:gdLst/>
              <a:ahLst/>
              <a:cxnLst/>
              <a:rect l="l" t="t" r="r" b="b"/>
              <a:pathLst>
                <a:path w="285705" h="58837" extrusionOk="0">
                  <a:moveTo>
                    <a:pt x="0" y="58836"/>
                  </a:moveTo>
                  <a:lnTo>
                    <a:pt x="0" y="1"/>
                  </a:lnTo>
                  <a:cubicBezTo>
                    <a:pt x="5042" y="505"/>
                    <a:pt x="10386" y="1513"/>
                    <a:pt x="15981" y="3077"/>
                  </a:cubicBezTo>
                  <a:cubicBezTo>
                    <a:pt x="57675" y="14924"/>
                    <a:pt x="54549" y="23496"/>
                    <a:pt x="101235" y="25260"/>
                  </a:cubicBezTo>
                  <a:cubicBezTo>
                    <a:pt x="147919" y="27025"/>
                    <a:pt x="193141" y="9580"/>
                    <a:pt x="231507" y="8824"/>
                  </a:cubicBezTo>
                  <a:cubicBezTo>
                    <a:pt x="249506" y="8471"/>
                    <a:pt x="269521" y="11294"/>
                    <a:pt x="285704" y="14370"/>
                  </a:cubicBezTo>
                  <a:lnTo>
                    <a:pt x="285704" y="57978"/>
                  </a:lnTo>
                  <a:lnTo>
                    <a:pt x="195310" y="51979"/>
                  </a:lnTo>
                  <a:cubicBezTo>
                    <a:pt x="195310" y="51979"/>
                    <a:pt x="61255" y="56618"/>
                    <a:pt x="0" y="58836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9" name="Google Shape;149;p25"/>
            <p:cNvSpPr/>
            <p:nvPr/>
          </p:nvSpPr>
          <p:spPr>
            <a:xfrm>
              <a:off x="238125" y="4863275"/>
              <a:ext cx="7142625" cy="303800"/>
            </a:xfrm>
            <a:custGeom>
              <a:avLst/>
              <a:gdLst/>
              <a:ahLst/>
              <a:cxnLst/>
              <a:rect l="l" t="t" r="r" b="b"/>
              <a:pathLst>
                <a:path w="285705" h="12152" extrusionOk="0">
                  <a:moveTo>
                    <a:pt x="285704" y="12152"/>
                  </a:moveTo>
                  <a:lnTo>
                    <a:pt x="0" y="12152"/>
                  </a:lnTo>
                  <a:lnTo>
                    <a:pt x="0" y="4942"/>
                  </a:lnTo>
                  <a:lnTo>
                    <a:pt x="4488" y="3530"/>
                  </a:lnTo>
                  <a:lnTo>
                    <a:pt x="10940" y="9328"/>
                  </a:lnTo>
                  <a:lnTo>
                    <a:pt x="26267" y="2874"/>
                  </a:lnTo>
                  <a:cubicBezTo>
                    <a:pt x="26267" y="2874"/>
                    <a:pt x="40938" y="7866"/>
                    <a:pt x="40938" y="9984"/>
                  </a:cubicBezTo>
                  <a:cubicBezTo>
                    <a:pt x="40938" y="12152"/>
                    <a:pt x="52029" y="4438"/>
                    <a:pt x="52029" y="4438"/>
                  </a:cubicBezTo>
                  <a:lnTo>
                    <a:pt x="62163" y="8672"/>
                  </a:lnTo>
                  <a:lnTo>
                    <a:pt x="70834" y="3782"/>
                  </a:lnTo>
                  <a:lnTo>
                    <a:pt x="76278" y="9328"/>
                  </a:lnTo>
                  <a:lnTo>
                    <a:pt x="83640" y="5546"/>
                  </a:lnTo>
                  <a:lnTo>
                    <a:pt x="87824" y="8976"/>
                  </a:lnTo>
                  <a:lnTo>
                    <a:pt x="96747" y="4538"/>
                  </a:lnTo>
                  <a:lnTo>
                    <a:pt x="102293" y="9228"/>
                  </a:lnTo>
                  <a:lnTo>
                    <a:pt x="109856" y="3682"/>
                  </a:lnTo>
                  <a:lnTo>
                    <a:pt x="114847" y="8420"/>
                  </a:lnTo>
                  <a:lnTo>
                    <a:pt x="121098" y="3430"/>
                  </a:lnTo>
                  <a:lnTo>
                    <a:pt x="126190" y="7664"/>
                  </a:lnTo>
                  <a:lnTo>
                    <a:pt x="131988" y="4338"/>
                  </a:lnTo>
                  <a:lnTo>
                    <a:pt x="137433" y="8674"/>
                  </a:lnTo>
                  <a:lnTo>
                    <a:pt x="144743" y="4338"/>
                  </a:lnTo>
                  <a:lnTo>
                    <a:pt x="150187" y="8674"/>
                  </a:lnTo>
                  <a:lnTo>
                    <a:pt x="158305" y="4086"/>
                  </a:lnTo>
                  <a:lnTo>
                    <a:pt x="164002" y="9126"/>
                  </a:lnTo>
                  <a:lnTo>
                    <a:pt x="171312" y="3530"/>
                  </a:lnTo>
                  <a:lnTo>
                    <a:pt x="177008" y="8874"/>
                  </a:lnTo>
                  <a:lnTo>
                    <a:pt x="184975" y="2976"/>
                  </a:lnTo>
                  <a:lnTo>
                    <a:pt x="188453" y="7766"/>
                  </a:lnTo>
                  <a:lnTo>
                    <a:pt x="194201" y="3228"/>
                  </a:lnTo>
                  <a:lnTo>
                    <a:pt x="197579" y="7210"/>
                  </a:lnTo>
                  <a:lnTo>
                    <a:pt x="203326" y="2674"/>
                  </a:lnTo>
                  <a:lnTo>
                    <a:pt x="209326" y="7766"/>
                  </a:lnTo>
                  <a:lnTo>
                    <a:pt x="217996" y="2422"/>
                  </a:lnTo>
                  <a:lnTo>
                    <a:pt x="228685" y="8018"/>
                  </a:lnTo>
                  <a:lnTo>
                    <a:pt x="238011" y="1110"/>
                  </a:lnTo>
                  <a:lnTo>
                    <a:pt x="247136" y="6000"/>
                  </a:lnTo>
                  <a:lnTo>
                    <a:pt x="261808" y="1"/>
                  </a:lnTo>
                  <a:lnTo>
                    <a:pt x="267605" y="6000"/>
                  </a:lnTo>
                  <a:lnTo>
                    <a:pt x="275269" y="454"/>
                  </a:lnTo>
                  <a:cubicBezTo>
                    <a:pt x="275269" y="454"/>
                    <a:pt x="281773" y="4336"/>
                    <a:pt x="285704" y="625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50" name="Google Shape;150;p25"/>
          <p:cNvSpPr/>
          <p:nvPr/>
        </p:nvSpPr>
        <p:spPr>
          <a:xfrm>
            <a:off x="2424918" y="287200"/>
            <a:ext cx="7342167" cy="6021333"/>
          </a:xfrm>
          <a:custGeom>
            <a:avLst/>
            <a:gdLst/>
            <a:ahLst/>
            <a:cxnLst/>
            <a:rect l="l" t="t" r="r" b="b"/>
            <a:pathLst>
              <a:path w="220265" h="180640" extrusionOk="0">
                <a:moveTo>
                  <a:pt x="156793" y="9075"/>
                </a:moveTo>
                <a:cubicBezTo>
                  <a:pt x="132795" y="11344"/>
                  <a:pt x="102242" y="16689"/>
                  <a:pt x="87774" y="16689"/>
                </a:cubicBezTo>
                <a:cubicBezTo>
                  <a:pt x="54752" y="16689"/>
                  <a:pt x="18300" y="0"/>
                  <a:pt x="11242" y="37006"/>
                </a:cubicBezTo>
                <a:cubicBezTo>
                  <a:pt x="9782" y="44720"/>
                  <a:pt x="15024" y="67305"/>
                  <a:pt x="15074" y="90900"/>
                </a:cubicBezTo>
                <a:cubicBezTo>
                  <a:pt x="15176" y="113687"/>
                  <a:pt x="1" y="166018"/>
                  <a:pt x="31509" y="172875"/>
                </a:cubicBezTo>
                <a:cubicBezTo>
                  <a:pt x="51474" y="177210"/>
                  <a:pt x="79707" y="172422"/>
                  <a:pt x="107083" y="171110"/>
                </a:cubicBezTo>
                <a:cubicBezTo>
                  <a:pt x="130577" y="170000"/>
                  <a:pt x="215829" y="180639"/>
                  <a:pt x="218753" y="144641"/>
                </a:cubicBezTo>
                <a:cubicBezTo>
                  <a:pt x="219710" y="133096"/>
                  <a:pt x="215980" y="109351"/>
                  <a:pt x="215980" y="83186"/>
                </a:cubicBezTo>
                <a:cubicBezTo>
                  <a:pt x="215980" y="70329"/>
                  <a:pt x="220265" y="49962"/>
                  <a:pt x="219862" y="43710"/>
                </a:cubicBezTo>
                <a:cubicBezTo>
                  <a:pt x="217997" y="13965"/>
                  <a:pt x="180740" y="6856"/>
                  <a:pt x="156793" y="9075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146686475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 + Credits">
  <p:cSld name="Thanks + Credits">
    <p:bg>
      <p:bgPr>
        <a:solidFill>
          <a:schemeClr val="lt2"/>
        </a:solidFill>
        <a:effectLst/>
      </p:bgPr>
    </p:bg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2" name="Google Shape;152;p26"/>
          <p:cNvGrpSpPr/>
          <p:nvPr/>
        </p:nvGrpSpPr>
        <p:grpSpPr>
          <a:xfrm>
            <a:off x="3474" y="1"/>
            <a:ext cx="12188415" cy="6857961"/>
            <a:chOff x="2605" y="0"/>
            <a:chExt cx="9141311" cy="5143471"/>
          </a:xfrm>
        </p:grpSpPr>
        <p:sp>
          <p:nvSpPr>
            <p:cNvPr id="153" name="Google Shape;153;p26"/>
            <p:cNvSpPr/>
            <p:nvPr/>
          </p:nvSpPr>
          <p:spPr>
            <a:xfrm>
              <a:off x="2605" y="3651920"/>
              <a:ext cx="9140888" cy="1491551"/>
            </a:xfrm>
            <a:custGeom>
              <a:avLst/>
              <a:gdLst/>
              <a:ahLst/>
              <a:cxnLst/>
              <a:rect l="l" t="t" r="r" b="b"/>
              <a:pathLst>
                <a:path w="129856" h="25105" extrusionOk="0">
                  <a:moveTo>
                    <a:pt x="174" y="1"/>
                  </a:moveTo>
                  <a:lnTo>
                    <a:pt x="1" y="25104"/>
                  </a:lnTo>
                  <a:lnTo>
                    <a:pt x="129856" y="25104"/>
                  </a:lnTo>
                  <a:lnTo>
                    <a:pt x="129856" y="3649"/>
                  </a:lnTo>
                  <a:cubicBezTo>
                    <a:pt x="112618" y="10125"/>
                    <a:pt x="94207" y="12447"/>
                    <a:pt x="76653" y="12447"/>
                  </a:cubicBezTo>
                  <a:cubicBezTo>
                    <a:pt x="43596" y="12447"/>
                    <a:pt x="13581" y="4215"/>
                    <a:pt x="17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4" name="Google Shape;154;p26"/>
            <p:cNvSpPr/>
            <p:nvPr/>
          </p:nvSpPr>
          <p:spPr>
            <a:xfrm>
              <a:off x="2605" y="0"/>
              <a:ext cx="9140888" cy="1331137"/>
            </a:xfrm>
            <a:custGeom>
              <a:avLst/>
              <a:gdLst/>
              <a:ahLst/>
              <a:cxnLst/>
              <a:rect l="l" t="t" r="r" b="b"/>
              <a:pathLst>
                <a:path w="129856" h="22405" extrusionOk="0">
                  <a:moveTo>
                    <a:pt x="1" y="0"/>
                  </a:moveTo>
                  <a:lnTo>
                    <a:pt x="1" y="8728"/>
                  </a:lnTo>
                  <a:cubicBezTo>
                    <a:pt x="7460" y="13310"/>
                    <a:pt x="25482" y="22404"/>
                    <a:pt x="55880" y="22404"/>
                  </a:cubicBezTo>
                  <a:cubicBezTo>
                    <a:pt x="59198" y="22404"/>
                    <a:pt x="62662" y="22296"/>
                    <a:pt x="66277" y="22062"/>
                  </a:cubicBezTo>
                  <a:cubicBezTo>
                    <a:pt x="104263" y="19597"/>
                    <a:pt x="123321" y="10900"/>
                    <a:pt x="129856" y="7241"/>
                  </a:cubicBezTo>
                  <a:lnTo>
                    <a:pt x="129856" y="2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66D7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5" name="Google Shape;155;p26"/>
            <p:cNvSpPr/>
            <p:nvPr/>
          </p:nvSpPr>
          <p:spPr>
            <a:xfrm>
              <a:off x="2605" y="1644867"/>
              <a:ext cx="9141311" cy="1788494"/>
            </a:xfrm>
            <a:custGeom>
              <a:avLst/>
              <a:gdLst/>
              <a:ahLst/>
              <a:cxnLst/>
              <a:rect l="l" t="t" r="r" b="b"/>
              <a:pathLst>
                <a:path w="129862" h="30103" extrusionOk="0">
                  <a:moveTo>
                    <a:pt x="129862" y="0"/>
                  </a:moveTo>
                  <a:lnTo>
                    <a:pt x="129857" y="2"/>
                  </a:lnTo>
                  <a:cubicBezTo>
                    <a:pt x="119952" y="447"/>
                    <a:pt x="111155" y="5362"/>
                    <a:pt x="101671" y="8633"/>
                  </a:cubicBezTo>
                  <a:cubicBezTo>
                    <a:pt x="94674" y="11046"/>
                    <a:pt x="87398" y="12578"/>
                    <a:pt x="80103" y="13847"/>
                  </a:cubicBezTo>
                  <a:cubicBezTo>
                    <a:pt x="73530" y="14992"/>
                    <a:pt x="66893" y="15931"/>
                    <a:pt x="60222" y="15931"/>
                  </a:cubicBezTo>
                  <a:cubicBezTo>
                    <a:pt x="60122" y="15931"/>
                    <a:pt x="60023" y="15931"/>
                    <a:pt x="59923" y="15931"/>
                  </a:cubicBezTo>
                  <a:cubicBezTo>
                    <a:pt x="53208" y="15900"/>
                    <a:pt x="46540" y="14905"/>
                    <a:pt x="39912" y="13834"/>
                  </a:cubicBezTo>
                  <a:cubicBezTo>
                    <a:pt x="26293" y="11638"/>
                    <a:pt x="12401" y="8981"/>
                    <a:pt x="174" y="2808"/>
                  </a:cubicBezTo>
                  <a:lnTo>
                    <a:pt x="1" y="14808"/>
                  </a:lnTo>
                  <a:cubicBezTo>
                    <a:pt x="11891" y="19268"/>
                    <a:pt x="44189" y="30103"/>
                    <a:pt x="73969" y="30103"/>
                  </a:cubicBezTo>
                  <a:cubicBezTo>
                    <a:pt x="74579" y="30103"/>
                    <a:pt x="75188" y="30098"/>
                    <a:pt x="75796" y="30089"/>
                  </a:cubicBezTo>
                  <a:cubicBezTo>
                    <a:pt x="103056" y="29672"/>
                    <a:pt x="121410" y="21708"/>
                    <a:pt x="129856" y="17112"/>
                  </a:cubicBezTo>
                  <a:lnTo>
                    <a:pt x="129856" y="15419"/>
                  </a:lnTo>
                  <a:lnTo>
                    <a:pt x="129857" y="13581"/>
                  </a:lnTo>
                  <a:lnTo>
                    <a:pt x="12986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56" name="Google Shape;156;p26"/>
          <p:cNvSpPr/>
          <p:nvPr/>
        </p:nvSpPr>
        <p:spPr>
          <a:xfrm rot="-9900002">
            <a:off x="2166617" y="-733605"/>
            <a:ext cx="8248228" cy="8344135"/>
          </a:xfrm>
          <a:custGeom>
            <a:avLst/>
            <a:gdLst/>
            <a:ahLst/>
            <a:cxnLst/>
            <a:rect l="l" t="t" r="r" b="b"/>
            <a:pathLst>
              <a:path w="10238" h="8066" extrusionOk="0">
                <a:moveTo>
                  <a:pt x="5570" y="0"/>
                </a:moveTo>
                <a:cubicBezTo>
                  <a:pt x="4215" y="0"/>
                  <a:pt x="2810" y="534"/>
                  <a:pt x="1825" y="1409"/>
                </a:cubicBezTo>
                <a:cubicBezTo>
                  <a:pt x="568" y="2523"/>
                  <a:pt x="0" y="4184"/>
                  <a:pt x="1082" y="6030"/>
                </a:cubicBezTo>
                <a:cubicBezTo>
                  <a:pt x="1846" y="7319"/>
                  <a:pt x="3352" y="8066"/>
                  <a:pt x="4858" y="8066"/>
                </a:cubicBezTo>
                <a:cubicBezTo>
                  <a:pt x="5075" y="8066"/>
                  <a:pt x="5292" y="8050"/>
                  <a:pt x="5507" y="8018"/>
                </a:cubicBezTo>
                <a:cubicBezTo>
                  <a:pt x="7200" y="7767"/>
                  <a:pt x="8686" y="6609"/>
                  <a:pt x="9538" y="5123"/>
                </a:cubicBezTo>
                <a:cubicBezTo>
                  <a:pt x="9953" y="4402"/>
                  <a:pt x="10237" y="3550"/>
                  <a:pt x="10052" y="2741"/>
                </a:cubicBezTo>
                <a:cubicBezTo>
                  <a:pt x="9746" y="1430"/>
                  <a:pt x="8358" y="709"/>
                  <a:pt x="7091" y="250"/>
                </a:cubicBezTo>
                <a:cubicBezTo>
                  <a:pt x="6610" y="80"/>
                  <a:pt x="6094" y="0"/>
                  <a:pt x="5570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7" name="Google Shape;157;p26"/>
          <p:cNvSpPr txBox="1">
            <a:spLocks noGrp="1"/>
          </p:cNvSpPr>
          <p:nvPr>
            <p:ph type="ctrTitle"/>
          </p:nvPr>
        </p:nvSpPr>
        <p:spPr>
          <a:xfrm rot="-506">
            <a:off x="2021412" y="917836"/>
            <a:ext cx="8149200" cy="122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 b="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endParaRPr/>
          </a:p>
        </p:txBody>
      </p:sp>
      <p:sp>
        <p:nvSpPr>
          <p:cNvPr id="158" name="Google Shape;158;p26"/>
          <p:cNvSpPr txBox="1">
            <a:spLocks noGrp="1"/>
          </p:cNvSpPr>
          <p:nvPr>
            <p:ph type="subTitle" idx="1"/>
          </p:nvPr>
        </p:nvSpPr>
        <p:spPr>
          <a:xfrm>
            <a:off x="3127000" y="2473867"/>
            <a:ext cx="5938000" cy="122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9pPr>
          </a:lstStyle>
          <a:p>
            <a:endParaRPr/>
          </a:p>
        </p:txBody>
      </p:sp>
      <p:sp>
        <p:nvSpPr>
          <p:cNvPr id="159" name="Google Shape;159;p26"/>
          <p:cNvSpPr txBox="1"/>
          <p:nvPr/>
        </p:nvSpPr>
        <p:spPr>
          <a:xfrm>
            <a:off x="3678400" y="5010133"/>
            <a:ext cx="4835200" cy="103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CREDITS: This presentation template was created by </a:t>
            </a:r>
            <a:r>
              <a:rPr lang="en" sz="1600">
                <a:solidFill>
                  <a:schemeClr val="dk2"/>
                </a:solidFill>
                <a:uFill>
                  <a:noFill/>
                </a:uFill>
                <a:latin typeface="DM Sans"/>
                <a:ea typeface="DM Sans"/>
                <a:cs typeface="DM Sans"/>
                <a:sym typeface="DM Sans"/>
                <a:hlinkClick r:id="rId2"/>
              </a:rPr>
              <a:t>Slidesgo</a:t>
            </a:r>
            <a:r>
              <a:rPr lang="en" sz="16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, including icons by </a:t>
            </a:r>
            <a:r>
              <a:rPr lang="en" sz="1600">
                <a:solidFill>
                  <a:schemeClr val="dk2"/>
                </a:solidFill>
                <a:uFill>
                  <a:noFill/>
                </a:uFill>
                <a:latin typeface="DM Sans"/>
                <a:ea typeface="DM Sans"/>
                <a:cs typeface="DM Sans"/>
                <a:sym typeface="DM Sans"/>
                <a:hlinkClick r:id="rId3"/>
              </a:rPr>
              <a:t>Flaticon</a:t>
            </a:r>
            <a:r>
              <a:rPr lang="en" sz="16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, and infographics &amp; images by </a:t>
            </a:r>
            <a:r>
              <a:rPr lang="en" sz="1600">
                <a:solidFill>
                  <a:schemeClr val="dk2"/>
                </a:solidFill>
                <a:uFill>
                  <a:noFill/>
                </a:uFill>
                <a:latin typeface="DM Sans"/>
                <a:ea typeface="DM Sans"/>
                <a:cs typeface="DM Sans"/>
                <a:sym typeface="DM Sans"/>
                <a:hlinkClick r:id="rId4"/>
              </a:rPr>
              <a:t>Freepik</a:t>
            </a:r>
            <a:r>
              <a:rPr lang="en" sz="16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. </a:t>
            </a:r>
            <a:endParaRPr sz="16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lvl="0" indent="0" algn="ctr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sz="16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</p:spTree>
    <p:extLst>
      <p:ext uri="{BB962C8B-B14F-4D97-AF65-F5344CB8AC3E}">
        <p14:creationId xmlns:p14="http://schemas.microsoft.com/office/powerpoint/2010/main" val="251571631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5"/>
          <p:cNvSpPr/>
          <p:nvPr/>
        </p:nvSpPr>
        <p:spPr>
          <a:xfrm>
            <a:off x="3471" y="3318266"/>
            <a:ext cx="12382775" cy="3353373"/>
          </a:xfrm>
          <a:custGeom>
            <a:avLst/>
            <a:gdLst/>
            <a:ahLst/>
            <a:cxnLst/>
            <a:rect l="l" t="t" r="r" b="b"/>
            <a:pathLst>
              <a:path w="129862" h="30103" extrusionOk="0">
                <a:moveTo>
                  <a:pt x="129862" y="0"/>
                </a:moveTo>
                <a:lnTo>
                  <a:pt x="129857" y="2"/>
                </a:lnTo>
                <a:cubicBezTo>
                  <a:pt x="119952" y="447"/>
                  <a:pt x="111155" y="5362"/>
                  <a:pt x="101671" y="8633"/>
                </a:cubicBezTo>
                <a:cubicBezTo>
                  <a:pt x="94674" y="11046"/>
                  <a:pt x="87398" y="12578"/>
                  <a:pt x="80103" y="13847"/>
                </a:cubicBezTo>
                <a:cubicBezTo>
                  <a:pt x="73530" y="14992"/>
                  <a:pt x="66893" y="15931"/>
                  <a:pt x="60222" y="15931"/>
                </a:cubicBezTo>
                <a:cubicBezTo>
                  <a:pt x="60122" y="15931"/>
                  <a:pt x="60023" y="15931"/>
                  <a:pt x="59923" y="15931"/>
                </a:cubicBezTo>
                <a:cubicBezTo>
                  <a:pt x="53208" y="15900"/>
                  <a:pt x="46540" y="14905"/>
                  <a:pt x="39912" y="13834"/>
                </a:cubicBezTo>
                <a:cubicBezTo>
                  <a:pt x="26293" y="11638"/>
                  <a:pt x="12401" y="8981"/>
                  <a:pt x="174" y="2808"/>
                </a:cubicBezTo>
                <a:lnTo>
                  <a:pt x="1" y="14808"/>
                </a:lnTo>
                <a:cubicBezTo>
                  <a:pt x="11891" y="19268"/>
                  <a:pt x="44189" y="30103"/>
                  <a:pt x="73969" y="30103"/>
                </a:cubicBezTo>
                <a:cubicBezTo>
                  <a:pt x="74579" y="30103"/>
                  <a:pt x="75188" y="30098"/>
                  <a:pt x="75796" y="30089"/>
                </a:cubicBezTo>
                <a:cubicBezTo>
                  <a:pt x="103056" y="29672"/>
                  <a:pt x="121410" y="21708"/>
                  <a:pt x="129856" y="17112"/>
                </a:cubicBezTo>
                <a:lnTo>
                  <a:pt x="129856" y="15419"/>
                </a:lnTo>
                <a:lnTo>
                  <a:pt x="129857" y="13581"/>
                </a:lnTo>
                <a:lnTo>
                  <a:pt x="129862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1" name="Google Shape;71;p15"/>
          <p:cNvSpPr/>
          <p:nvPr/>
        </p:nvSpPr>
        <p:spPr>
          <a:xfrm>
            <a:off x="3473" y="4869227"/>
            <a:ext cx="12187851" cy="1988735"/>
          </a:xfrm>
          <a:custGeom>
            <a:avLst/>
            <a:gdLst/>
            <a:ahLst/>
            <a:cxnLst/>
            <a:rect l="l" t="t" r="r" b="b"/>
            <a:pathLst>
              <a:path w="129856" h="25105" extrusionOk="0">
                <a:moveTo>
                  <a:pt x="174" y="1"/>
                </a:moveTo>
                <a:lnTo>
                  <a:pt x="1" y="25104"/>
                </a:lnTo>
                <a:lnTo>
                  <a:pt x="129856" y="25104"/>
                </a:lnTo>
                <a:lnTo>
                  <a:pt x="129856" y="3649"/>
                </a:lnTo>
                <a:cubicBezTo>
                  <a:pt x="112618" y="10125"/>
                  <a:pt x="94207" y="12447"/>
                  <a:pt x="76653" y="12447"/>
                </a:cubicBezTo>
                <a:cubicBezTo>
                  <a:pt x="43596" y="12447"/>
                  <a:pt x="13581" y="4215"/>
                  <a:pt x="174" y="1"/>
                </a:cubicBezTo>
                <a:close/>
              </a:path>
            </a:pathLst>
          </a:custGeom>
          <a:solidFill>
            <a:srgbClr val="66D7DD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2" name="Google Shape;72;p15"/>
          <p:cNvSpPr txBox="1">
            <a:spLocks noGrp="1"/>
          </p:cNvSpPr>
          <p:nvPr>
            <p:ph type="title"/>
          </p:nvPr>
        </p:nvSpPr>
        <p:spPr>
          <a:xfrm>
            <a:off x="3399200" y="265200"/>
            <a:ext cx="5393600" cy="1166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9pPr>
          </a:lstStyle>
          <a:p>
            <a:endParaRPr/>
          </a:p>
        </p:txBody>
      </p:sp>
      <p:sp>
        <p:nvSpPr>
          <p:cNvPr id="73" name="Google Shape;73;p15"/>
          <p:cNvSpPr txBox="1">
            <a:spLocks noGrp="1"/>
          </p:cNvSpPr>
          <p:nvPr>
            <p:ph type="title" idx="2"/>
          </p:nvPr>
        </p:nvSpPr>
        <p:spPr>
          <a:xfrm>
            <a:off x="1055200" y="2125927"/>
            <a:ext cx="2443200" cy="78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74" name="Google Shape;74;p15"/>
          <p:cNvSpPr txBox="1">
            <a:spLocks noGrp="1"/>
          </p:cNvSpPr>
          <p:nvPr>
            <p:ph type="title" idx="3"/>
          </p:nvPr>
        </p:nvSpPr>
        <p:spPr>
          <a:xfrm>
            <a:off x="4874400" y="2125927"/>
            <a:ext cx="2443200" cy="78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75" name="Google Shape;75;p15"/>
          <p:cNvSpPr txBox="1">
            <a:spLocks noGrp="1"/>
          </p:cNvSpPr>
          <p:nvPr>
            <p:ph type="title" idx="4"/>
          </p:nvPr>
        </p:nvSpPr>
        <p:spPr>
          <a:xfrm>
            <a:off x="8693600" y="2125927"/>
            <a:ext cx="2443200" cy="78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76" name="Google Shape;76;p15"/>
          <p:cNvSpPr txBox="1">
            <a:spLocks noGrp="1"/>
          </p:cNvSpPr>
          <p:nvPr>
            <p:ph type="title" idx="5"/>
          </p:nvPr>
        </p:nvSpPr>
        <p:spPr>
          <a:xfrm>
            <a:off x="1055200" y="4066461"/>
            <a:ext cx="2443200" cy="78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77" name="Google Shape;77;p15"/>
          <p:cNvSpPr txBox="1">
            <a:spLocks noGrp="1"/>
          </p:cNvSpPr>
          <p:nvPr>
            <p:ph type="title" idx="6"/>
          </p:nvPr>
        </p:nvSpPr>
        <p:spPr>
          <a:xfrm>
            <a:off x="4874400" y="4066461"/>
            <a:ext cx="2443200" cy="78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78" name="Google Shape;78;p15"/>
          <p:cNvSpPr txBox="1">
            <a:spLocks noGrp="1"/>
          </p:cNvSpPr>
          <p:nvPr>
            <p:ph type="title" idx="7"/>
          </p:nvPr>
        </p:nvSpPr>
        <p:spPr>
          <a:xfrm>
            <a:off x="8693600" y="4066461"/>
            <a:ext cx="2443200" cy="78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grpSp>
        <p:nvGrpSpPr>
          <p:cNvPr id="79" name="Google Shape;79;p15"/>
          <p:cNvGrpSpPr/>
          <p:nvPr/>
        </p:nvGrpSpPr>
        <p:grpSpPr>
          <a:xfrm>
            <a:off x="0" y="5965533"/>
            <a:ext cx="12192000" cy="203200"/>
            <a:chOff x="0" y="4474150"/>
            <a:chExt cx="9144000" cy="152400"/>
          </a:xfrm>
        </p:grpSpPr>
        <p:sp>
          <p:nvSpPr>
            <p:cNvPr id="80" name="Google Shape;80;p15"/>
            <p:cNvSpPr/>
            <p:nvPr/>
          </p:nvSpPr>
          <p:spPr>
            <a:xfrm>
              <a:off x="3073500" y="4474150"/>
              <a:ext cx="152400" cy="1524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1" name="Google Shape;81;p15"/>
            <p:cNvSpPr/>
            <p:nvPr/>
          </p:nvSpPr>
          <p:spPr>
            <a:xfrm>
              <a:off x="2561250" y="4474150"/>
              <a:ext cx="152400" cy="1524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2" name="Google Shape;82;p15"/>
            <p:cNvSpPr/>
            <p:nvPr/>
          </p:nvSpPr>
          <p:spPr>
            <a:xfrm>
              <a:off x="2049000" y="4474150"/>
              <a:ext cx="152400" cy="1524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3" name="Google Shape;83;p15"/>
            <p:cNvSpPr/>
            <p:nvPr/>
          </p:nvSpPr>
          <p:spPr>
            <a:xfrm>
              <a:off x="1536750" y="4474150"/>
              <a:ext cx="152400" cy="1524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4" name="Google Shape;84;p15"/>
            <p:cNvSpPr/>
            <p:nvPr/>
          </p:nvSpPr>
          <p:spPr>
            <a:xfrm>
              <a:off x="1024500" y="4474150"/>
              <a:ext cx="152400" cy="1524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5" name="Google Shape;85;p15"/>
            <p:cNvSpPr/>
            <p:nvPr/>
          </p:nvSpPr>
          <p:spPr>
            <a:xfrm>
              <a:off x="512250" y="4474150"/>
              <a:ext cx="152400" cy="1524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6" name="Google Shape;86;p15"/>
            <p:cNvSpPr/>
            <p:nvPr/>
          </p:nvSpPr>
          <p:spPr>
            <a:xfrm>
              <a:off x="0" y="4474150"/>
              <a:ext cx="152400" cy="1524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7" name="Google Shape;87;p15"/>
            <p:cNvSpPr/>
            <p:nvPr/>
          </p:nvSpPr>
          <p:spPr>
            <a:xfrm>
              <a:off x="8991600" y="4474150"/>
              <a:ext cx="152400" cy="1524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8" name="Google Shape;88;p15"/>
            <p:cNvSpPr/>
            <p:nvPr/>
          </p:nvSpPr>
          <p:spPr>
            <a:xfrm>
              <a:off x="8479350" y="4474150"/>
              <a:ext cx="152400" cy="1524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9" name="Google Shape;89;p15"/>
            <p:cNvSpPr/>
            <p:nvPr/>
          </p:nvSpPr>
          <p:spPr>
            <a:xfrm>
              <a:off x="7967100" y="4474150"/>
              <a:ext cx="152400" cy="1524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0" name="Google Shape;90;p15"/>
            <p:cNvSpPr/>
            <p:nvPr/>
          </p:nvSpPr>
          <p:spPr>
            <a:xfrm>
              <a:off x="7454850" y="4474150"/>
              <a:ext cx="152400" cy="1524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1" name="Google Shape;91;p15"/>
            <p:cNvSpPr/>
            <p:nvPr/>
          </p:nvSpPr>
          <p:spPr>
            <a:xfrm>
              <a:off x="6942600" y="4474150"/>
              <a:ext cx="152400" cy="1524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2" name="Google Shape;92;p15"/>
            <p:cNvSpPr/>
            <p:nvPr/>
          </p:nvSpPr>
          <p:spPr>
            <a:xfrm>
              <a:off x="6430350" y="4474150"/>
              <a:ext cx="152400" cy="1524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3" name="Google Shape;93;p15"/>
            <p:cNvSpPr/>
            <p:nvPr/>
          </p:nvSpPr>
          <p:spPr>
            <a:xfrm>
              <a:off x="5918100" y="4474150"/>
              <a:ext cx="152400" cy="1524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20155529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slideLayout" Target="../slideLayouts/slideLayout36.xml"/><Relationship Id="rId1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17" Type="http://schemas.openxmlformats.org/officeDocument/2006/relationships/slideLayout" Target="../slideLayouts/slideLayout40.xml"/><Relationship Id="rId2" Type="http://schemas.openxmlformats.org/officeDocument/2006/relationships/slideLayout" Target="../slideLayouts/slideLayout25.xml"/><Relationship Id="rId16" Type="http://schemas.openxmlformats.org/officeDocument/2006/relationships/slideLayout" Target="../slideLayouts/slideLayout39.xml"/><Relationship Id="rId20" Type="http://schemas.openxmlformats.org/officeDocument/2006/relationships/theme" Target="../theme/theme3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33.xml"/><Relationship Id="rId19" Type="http://schemas.openxmlformats.org/officeDocument/2006/relationships/slideLayout" Target="../slideLayouts/slideLayout42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slideLayout" Target="../slideLayouts/slideLayout3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190EAA15-A467-4A30-975A-A629B24D86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F908E25-D025-4D53-B710-71DBD38D62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37EB3A7-FC7C-477B-9C50-232718A1963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5BF19E-EAF3-4C3C-AC38-207FA85039B0}" type="datetimeFigureOut">
              <a:rPr lang="es-CL" smtClean="0"/>
              <a:t>31-10-2020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6835501-7E84-4940-96BF-570BEA69222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A8F30DB-0D55-4158-AE70-6E363E5540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9EEC97-88B2-48CC-8D7F-DC9B4E0D767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3123864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64A8EAF6-178E-4285-BE9A-63D17001CE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51CF972-2A26-4EB8-8BE6-DBAB2D5D75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130C9B7-510A-4D11-8264-BAB80A9E9E3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9AEBC9-CCAC-487B-9020-C36391509A11}" type="datetimeFigureOut">
              <a:rPr lang="es-CL" smtClean="0"/>
              <a:t>31-10-2020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FB3A15E-2024-4536-9A9A-D1737BB2523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F585A1C-604C-44C9-996A-066F9F5CA6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429546-E506-427E-9638-533BAB9EC7E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3599400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ondrina Solid"/>
              <a:buNone/>
              <a:defRPr sz="2800">
                <a:solidFill>
                  <a:schemeClr val="dk1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M Sans"/>
              <a:buChar char="●"/>
              <a:defRPr sz="18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Char char="○"/>
              <a:defRPr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Char char="■"/>
              <a:defRPr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Char char="●"/>
              <a:defRPr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Char char="○"/>
              <a:defRPr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Char char="■"/>
              <a:defRPr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Char char="●"/>
              <a:defRPr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Char char="○"/>
              <a:defRPr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DM Sans"/>
              <a:buChar char="■"/>
              <a:defRPr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333">
                <a:solidFill>
                  <a:schemeClr val="dk2"/>
                </a:solidFill>
              </a:defRPr>
            </a:lvl1pPr>
            <a:lvl2pPr lvl="1" algn="r">
              <a:buNone/>
              <a:defRPr sz="1333">
                <a:solidFill>
                  <a:schemeClr val="dk2"/>
                </a:solidFill>
              </a:defRPr>
            </a:lvl2pPr>
            <a:lvl3pPr lvl="2" algn="r">
              <a:buNone/>
              <a:defRPr sz="1333">
                <a:solidFill>
                  <a:schemeClr val="dk2"/>
                </a:solidFill>
              </a:defRPr>
            </a:lvl3pPr>
            <a:lvl4pPr lvl="3" algn="r">
              <a:buNone/>
              <a:defRPr sz="1333">
                <a:solidFill>
                  <a:schemeClr val="dk2"/>
                </a:solidFill>
              </a:defRPr>
            </a:lvl4pPr>
            <a:lvl5pPr lvl="4" algn="r">
              <a:buNone/>
              <a:defRPr sz="1333">
                <a:solidFill>
                  <a:schemeClr val="dk2"/>
                </a:solidFill>
              </a:defRPr>
            </a:lvl5pPr>
            <a:lvl6pPr lvl="5" algn="r">
              <a:buNone/>
              <a:defRPr sz="1333">
                <a:solidFill>
                  <a:schemeClr val="dk2"/>
                </a:solidFill>
              </a:defRPr>
            </a:lvl6pPr>
            <a:lvl7pPr lvl="6" algn="r">
              <a:buNone/>
              <a:defRPr sz="1333">
                <a:solidFill>
                  <a:schemeClr val="dk2"/>
                </a:solidFill>
              </a:defRPr>
            </a:lvl7pPr>
            <a:lvl8pPr lvl="7" algn="r">
              <a:buNone/>
              <a:defRPr sz="1333">
                <a:solidFill>
                  <a:schemeClr val="dk2"/>
                </a:solidFill>
              </a:defRPr>
            </a:lvl8pPr>
            <a:lvl9pPr lvl="8" algn="r">
              <a:buNone/>
              <a:defRPr sz="1333">
                <a:solidFill>
                  <a:schemeClr val="dk2"/>
                </a:solidFill>
              </a:defRPr>
            </a:lvl9pPr>
          </a:lstStyle>
          <a:p>
            <a:fld id="{00000000-1234-1234-1234-123412341234}" type="slidenum">
              <a:rPr lang="es-CL" smtClean="0"/>
              <a:pPr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369141596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  <p:sldLayoutId id="2147483687" r:id="rId14"/>
    <p:sldLayoutId id="2147483688" r:id="rId15"/>
    <p:sldLayoutId id="2147483689" r:id="rId16"/>
    <p:sldLayoutId id="2147483690" r:id="rId17"/>
    <p:sldLayoutId id="2147483691" r:id="rId18"/>
    <p:sldLayoutId id="2147483692" r:id="rId1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1.jp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.jpg"/><Relationship Id="rId7" Type="http://schemas.openxmlformats.org/officeDocument/2006/relationships/image" Target="../media/image1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3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7" Type="http://schemas.openxmlformats.org/officeDocument/2006/relationships/image" Target="../media/image2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audio" Target="../media/audio4.wav"/><Relationship Id="rId7" Type="http://schemas.openxmlformats.org/officeDocument/2006/relationships/image" Target="../media/image9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2.png"/><Relationship Id="rId5" Type="http://schemas.openxmlformats.org/officeDocument/2006/relationships/image" Target="../media/image18.pn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audio" Target="../media/audio3.wav"/><Relationship Id="rId7" Type="http://schemas.openxmlformats.org/officeDocument/2006/relationships/image" Target="../media/image17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6.png"/><Relationship Id="rId5" Type="http://schemas.openxmlformats.org/officeDocument/2006/relationships/image" Target="../media/image19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audio" Target="../media/audio3.wav"/><Relationship Id="rId7" Type="http://schemas.openxmlformats.org/officeDocument/2006/relationships/image" Target="../media/image23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audio" Target="../media/audio3.wav"/><Relationship Id="rId7" Type="http://schemas.openxmlformats.org/officeDocument/2006/relationships/image" Target="../media/image16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2.png"/><Relationship Id="rId5" Type="http://schemas.openxmlformats.org/officeDocument/2006/relationships/image" Target="../media/image24.pn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audio" Target="../media/audio3.wav"/><Relationship Id="rId7" Type="http://schemas.openxmlformats.org/officeDocument/2006/relationships/image" Target="../media/image10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1.png"/><Relationship Id="rId5" Type="http://schemas.openxmlformats.org/officeDocument/2006/relationships/image" Target="../media/image25.png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5.wav"/><Relationship Id="rId7" Type="http://schemas.openxmlformats.org/officeDocument/2006/relationships/image" Target="../media/image10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7" Type="http://schemas.openxmlformats.org/officeDocument/2006/relationships/image" Target="../media/image9.png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13.png"/><Relationship Id="rId4" Type="http://schemas.openxmlformats.org/officeDocument/2006/relationships/image" Target="../media/image1.jp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audio" Target="../media/audio7.wav"/><Relationship Id="rId7" Type="http://schemas.openxmlformats.org/officeDocument/2006/relationships/image" Target="../media/image28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10" Type="http://schemas.openxmlformats.org/officeDocument/2006/relationships/image" Target="../media/image31.png"/><Relationship Id="rId4" Type="http://schemas.openxmlformats.org/officeDocument/2006/relationships/image" Target="../media/image1.jpg"/><Relationship Id="rId9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32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audio" Target="../media/audio8.wav"/><Relationship Id="rId1" Type="http://schemas.openxmlformats.org/officeDocument/2006/relationships/slideLayout" Target="../slideLayouts/slideLayout3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n 15" descr="Imagen que contiene flor&#10;&#10;Descripción generada automáticamente">
            <a:extLst>
              <a:ext uri="{FF2B5EF4-FFF2-40B4-BE49-F238E27FC236}">
                <a16:creationId xmlns:a16="http://schemas.microsoft.com/office/drawing/2014/main" id="{4F17C740-C47C-4B29-823C-3E2CD826AC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n 4" descr="Imagen que contiene interior, dibujo&#10;&#10;Descripción generada automáticamente">
            <a:extLst>
              <a:ext uri="{FF2B5EF4-FFF2-40B4-BE49-F238E27FC236}">
                <a16:creationId xmlns:a16="http://schemas.microsoft.com/office/drawing/2014/main" id="{F13460D7-22C5-4EDF-AE29-EC3B7360C8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768" y="2353759"/>
            <a:ext cx="3505200" cy="4286250"/>
          </a:xfrm>
          <a:prstGeom prst="rect">
            <a:avLst/>
          </a:prstGeom>
        </p:spPr>
      </p:pic>
      <p:sp>
        <p:nvSpPr>
          <p:cNvPr id="6" name="Bocadillo nube: nube 5">
            <a:extLst>
              <a:ext uri="{FF2B5EF4-FFF2-40B4-BE49-F238E27FC236}">
                <a16:creationId xmlns:a16="http://schemas.microsoft.com/office/drawing/2014/main" id="{1A19BFF0-69BB-444D-A8D8-B7D1EC32A031}"/>
              </a:ext>
            </a:extLst>
          </p:cNvPr>
          <p:cNvSpPr/>
          <p:nvPr/>
        </p:nvSpPr>
        <p:spPr>
          <a:xfrm>
            <a:off x="2914529" y="75254"/>
            <a:ext cx="5270100" cy="3807502"/>
          </a:xfrm>
          <a:prstGeom prst="cloudCallou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ED07EB4F-5D83-45EC-BBC8-0E7FBE262F95}"/>
              </a:ext>
            </a:extLst>
          </p:cNvPr>
          <p:cNvSpPr/>
          <p:nvPr/>
        </p:nvSpPr>
        <p:spPr>
          <a:xfrm>
            <a:off x="3599846" y="566678"/>
            <a:ext cx="4081849" cy="286232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36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Hola niños y niñas!!</a:t>
            </a:r>
          </a:p>
          <a:p>
            <a:pPr algn="ctr"/>
            <a:r>
              <a:rPr lang="es-ES" sz="3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El día de hoy vamos a jugar con nuestros amigos los números!!</a:t>
            </a:r>
            <a:endParaRPr lang="es-ES" sz="36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49352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Imagen que contiene flor&#10;&#10;Descripción generada automáticamente">
            <a:extLst>
              <a:ext uri="{FF2B5EF4-FFF2-40B4-BE49-F238E27FC236}">
                <a16:creationId xmlns:a16="http://schemas.microsoft.com/office/drawing/2014/main" id="{267CABEC-20BE-432D-9AFA-8DAAB9F4EA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266" name="Google Shape;926;p32">
            <a:extLst>
              <a:ext uri="{FF2B5EF4-FFF2-40B4-BE49-F238E27FC236}">
                <a16:creationId xmlns:a16="http://schemas.microsoft.com/office/drawing/2014/main" id="{BCEBA59D-0AA3-4328-A1AB-4E279276869D}"/>
              </a:ext>
            </a:extLst>
          </p:cNvPr>
          <p:cNvSpPr txBox="1">
            <a:spLocks noGrp="1"/>
          </p:cNvSpPr>
          <p:nvPr>
            <p:ph type="title" idx="6"/>
          </p:nvPr>
        </p:nvSpPr>
        <p:spPr>
          <a:xfrm>
            <a:off x="969433" y="527051"/>
            <a:ext cx="10244667" cy="543983"/>
          </a:xfrm>
        </p:spPr>
        <p:txBody>
          <a:bodyPr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41294A"/>
              </a:buClr>
              <a:buFont typeface="Titan One" charset="0"/>
              <a:buNone/>
            </a:pPr>
            <a:r>
              <a:rPr lang="es-CL" altLang="es-CL">
                <a:solidFill>
                  <a:srgbClr val="41294A"/>
                </a:solidFill>
                <a:latin typeface="Titan One" charset="0"/>
                <a:cs typeface="Arial" panose="020B0604020202020204" pitchFamily="34" charset="0"/>
                <a:sym typeface="Titan One" charset="0"/>
              </a:rPr>
              <a:t>LOS NUMEROS PUEDEN ESTAR: </a:t>
            </a:r>
          </a:p>
        </p:txBody>
      </p:sp>
      <p:sp>
        <p:nvSpPr>
          <p:cNvPr id="11267" name="AutoShape 2" descr="DóNde Encontramos NúMeros">
            <a:extLst>
              <a:ext uri="{FF2B5EF4-FFF2-40B4-BE49-F238E27FC236}">
                <a16:creationId xmlns:a16="http://schemas.microsoft.com/office/drawing/2014/main" id="{20498634-4EFE-48BD-AE1D-F9A225616C7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07433" y="-192617"/>
            <a:ext cx="406400" cy="406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 hangingPunct="1">
              <a:buClr>
                <a:srgbClr val="000000"/>
              </a:buClr>
              <a:buFont typeface="Arial" panose="020B0604020202020204" pitchFamily="34" charset="0"/>
              <a:buNone/>
            </a:pPr>
            <a:endParaRPr lang="es-CL" altLang="es-CL" sz="1867"/>
          </a:p>
        </p:txBody>
      </p:sp>
      <p:pic>
        <p:nvPicPr>
          <p:cNvPr id="11268" name="Picture 4" descr="Por qué hay esas letras junto a cada número del teléfono?">
            <a:extLst>
              <a:ext uri="{FF2B5EF4-FFF2-40B4-BE49-F238E27FC236}">
                <a16:creationId xmlns:a16="http://schemas.microsoft.com/office/drawing/2014/main" id="{E3FD3BA6-6CC0-4E34-9426-A40873FB51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740834"/>
            <a:ext cx="3105151" cy="30628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9" name="Picture 6" descr="LOS NÚMEROS: ¿DONDE PODEMOS ENCONTRAR LOS NÚMEROS?">
            <a:extLst>
              <a:ext uri="{FF2B5EF4-FFF2-40B4-BE49-F238E27FC236}">
                <a16:creationId xmlns:a16="http://schemas.microsoft.com/office/drawing/2014/main" id="{42D779C8-DE72-4F79-817C-43FD611FCA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7833" y="1028700"/>
            <a:ext cx="3361267" cy="33612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0" name="Picture 8" descr="Uso social de los numeros.wmv - YouTube">
            <a:extLst>
              <a:ext uri="{FF2B5EF4-FFF2-40B4-BE49-F238E27FC236}">
                <a16:creationId xmlns:a16="http://schemas.microsoft.com/office/drawing/2014/main" id="{9E4E193F-B5CC-4210-893F-D5A372EF21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77" r="20070"/>
          <a:stretch>
            <a:fillRect/>
          </a:stretch>
        </p:blipFill>
        <p:spPr bwMode="auto">
          <a:xfrm>
            <a:off x="1" y="3824818"/>
            <a:ext cx="3215217" cy="30331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1" name="Picture 10" descr="Reloj de pared invertido - Las agujas de este ... | Juguetrónica">
            <a:extLst>
              <a:ext uri="{FF2B5EF4-FFF2-40B4-BE49-F238E27FC236}">
                <a16:creationId xmlns:a16="http://schemas.microsoft.com/office/drawing/2014/main" id="{1FD56CAD-C8D0-41D5-AB56-A824A9F6E0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6301" y="1028700"/>
            <a:ext cx="3695700" cy="3168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72" name="AutoShape 12" descr="Y LOS NÚMEROS... ¿DÓNDE ESTÁN?">
            <a:extLst>
              <a:ext uri="{FF2B5EF4-FFF2-40B4-BE49-F238E27FC236}">
                <a16:creationId xmlns:a16="http://schemas.microsoft.com/office/drawing/2014/main" id="{E2952B81-BAE0-4F03-975E-B32E1D71D9C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07433" y="-192617"/>
            <a:ext cx="406400" cy="406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 hangingPunct="1">
              <a:buClr>
                <a:srgbClr val="000000"/>
              </a:buClr>
              <a:buFont typeface="Arial" panose="020B0604020202020204" pitchFamily="34" charset="0"/>
              <a:buNone/>
            </a:pPr>
            <a:endParaRPr lang="es-CL" altLang="es-CL" sz="1867"/>
          </a:p>
        </p:txBody>
      </p:sp>
      <p:sp>
        <p:nvSpPr>
          <p:cNvPr id="11273" name="AutoShape 14" descr="Y LOS NÚMEROS... ¿DÓNDE ESTÁN?">
            <a:extLst>
              <a:ext uri="{FF2B5EF4-FFF2-40B4-BE49-F238E27FC236}">
                <a16:creationId xmlns:a16="http://schemas.microsoft.com/office/drawing/2014/main" id="{C1351FDC-AAB8-4B44-AB5D-B291F3A49B9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07433" y="-192617"/>
            <a:ext cx="406400" cy="406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 hangingPunct="1">
              <a:buClr>
                <a:srgbClr val="000000"/>
              </a:buClr>
              <a:buFont typeface="Arial" panose="020B0604020202020204" pitchFamily="34" charset="0"/>
              <a:buNone/>
            </a:pPr>
            <a:endParaRPr lang="es-CL" altLang="es-CL" sz="1867"/>
          </a:p>
        </p:txBody>
      </p:sp>
      <p:pic>
        <p:nvPicPr>
          <p:cNvPr id="11274" name="Picture 16" descr="Hecho con tus sueños: Nos vamos de excursión">
            <a:extLst>
              <a:ext uri="{FF2B5EF4-FFF2-40B4-BE49-F238E27FC236}">
                <a16:creationId xmlns:a16="http://schemas.microsoft.com/office/drawing/2014/main" id="{1E806E0A-98C3-42C5-9FA5-F314E2144D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0267" y="3831168"/>
            <a:ext cx="4542367" cy="30268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126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112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0" dur="2000" fill="hold"/>
                                        <p:tgtEl>
                                          <p:spTgt spid="112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24" dur="500"/>
                                        <p:tgtEl>
                                          <p:spTgt spid="112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" dur="500"/>
                                        <p:tgtEl>
                                          <p:spTgt spid="11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 descr="Imagen que contiene flor&#10;&#10;Descripción generada automáticamente">
            <a:extLst>
              <a:ext uri="{FF2B5EF4-FFF2-40B4-BE49-F238E27FC236}">
                <a16:creationId xmlns:a16="http://schemas.microsoft.com/office/drawing/2014/main" id="{48EB17EB-2EAF-4FE9-88C3-A773EC09B0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79882"/>
            <a:ext cx="12192000" cy="7037882"/>
          </a:xfrm>
          <a:prstGeom prst="rect">
            <a:avLst/>
          </a:prstGeom>
        </p:spPr>
      </p:pic>
      <p:sp>
        <p:nvSpPr>
          <p:cNvPr id="7" name="Bocadillo nube: nube 6">
            <a:extLst>
              <a:ext uri="{FF2B5EF4-FFF2-40B4-BE49-F238E27FC236}">
                <a16:creationId xmlns:a16="http://schemas.microsoft.com/office/drawing/2014/main" id="{20467BCA-5C62-4C98-93B0-8D2892A3AAC5}"/>
              </a:ext>
            </a:extLst>
          </p:cNvPr>
          <p:cNvSpPr/>
          <p:nvPr/>
        </p:nvSpPr>
        <p:spPr>
          <a:xfrm rot="20935512" flipH="1">
            <a:off x="6330325" y="364768"/>
            <a:ext cx="4362482" cy="1934480"/>
          </a:xfrm>
          <a:prstGeom prst="cloudCallou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792D2CA2-3697-4175-88BC-A30DA9EF1115}"/>
              </a:ext>
            </a:extLst>
          </p:cNvPr>
          <p:cNvSpPr/>
          <p:nvPr/>
        </p:nvSpPr>
        <p:spPr>
          <a:xfrm>
            <a:off x="6470641" y="617896"/>
            <a:ext cx="4081849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3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Recordemos los números del 1 al 5!!</a:t>
            </a:r>
            <a:endParaRPr lang="es-ES" sz="36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1DE23ABE-73FB-4018-A1B0-CB08C3E04B5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8875" y="1836333"/>
            <a:ext cx="2143125" cy="1800225"/>
          </a:xfrm>
          <a:prstGeom prst="rect">
            <a:avLst/>
          </a:prstGeom>
        </p:spPr>
      </p:pic>
      <p:pic>
        <p:nvPicPr>
          <p:cNvPr id="15" name="Imagen 14" descr="Imagen que contiene dibujo, computadora&#10;&#10;Descripción generada automáticamente">
            <a:extLst>
              <a:ext uri="{FF2B5EF4-FFF2-40B4-BE49-F238E27FC236}">
                <a16:creationId xmlns:a16="http://schemas.microsoft.com/office/drawing/2014/main" id="{17B54B20-AC80-4AE0-AA7A-7EEFDFFB7A3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388" y="782971"/>
            <a:ext cx="3642267" cy="2853587"/>
          </a:xfrm>
          <a:prstGeom prst="rect">
            <a:avLst/>
          </a:prstGeom>
        </p:spPr>
      </p:pic>
      <p:pic>
        <p:nvPicPr>
          <p:cNvPr id="17" name="Imagen 16" descr="Imagen que contiene dibujo&#10;&#10;Descripción generada automáticamente">
            <a:extLst>
              <a:ext uri="{FF2B5EF4-FFF2-40B4-BE49-F238E27FC236}">
                <a16:creationId xmlns:a16="http://schemas.microsoft.com/office/drawing/2014/main" id="{F069A3FA-9BB9-4237-9B72-93D25A47556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539" y="2282400"/>
            <a:ext cx="5715000" cy="4476750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4A0EA9FD-9D1A-40AA-B0E7-A9B9E206687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5810" y="17184"/>
            <a:ext cx="3113474" cy="2438888"/>
          </a:xfrm>
          <a:prstGeom prst="rect">
            <a:avLst/>
          </a:prstGeom>
        </p:spPr>
      </p:pic>
      <p:pic>
        <p:nvPicPr>
          <p:cNvPr id="21" name="Imagen 20" descr="Imagen que contiene dibujo&#10;&#10;Descripción generada automáticamente">
            <a:extLst>
              <a:ext uri="{FF2B5EF4-FFF2-40B4-BE49-F238E27FC236}">
                <a16:creationId xmlns:a16="http://schemas.microsoft.com/office/drawing/2014/main" id="{16871A6B-DB6F-49CB-8897-193C2D85518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8267" y="4074347"/>
            <a:ext cx="2961278" cy="2320056"/>
          </a:xfrm>
          <a:prstGeom prst="rect">
            <a:avLst/>
          </a:prstGeom>
        </p:spPr>
      </p:pic>
      <p:pic>
        <p:nvPicPr>
          <p:cNvPr id="23" name="Imagen 22" descr="Imagen que contiene dibujo&#10;&#10;Descripción generada automáticamente">
            <a:extLst>
              <a:ext uri="{FF2B5EF4-FFF2-40B4-BE49-F238E27FC236}">
                <a16:creationId xmlns:a16="http://schemas.microsoft.com/office/drawing/2014/main" id="{3C7C79F8-B7DE-40CD-8A31-4DE45316C6F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0114" y="2343941"/>
            <a:ext cx="4522878" cy="3537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5742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pu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BEF7D559-BC91-4502-A756-B0DD80E39DF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3A1F6BB4-F2A4-4BC3-A485-CB21376442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y2mate.com - Cinco Dedos _ Números _ Pinkfong Canciones Infantiles_1080p (1)">
            <a:hlinkClick r:id="" action="ppaction://media"/>
            <a:extLst>
              <a:ext uri="{FF2B5EF4-FFF2-40B4-BE49-F238E27FC236}">
                <a16:creationId xmlns:a16="http://schemas.microsoft.com/office/drawing/2014/main" id="{14FB620E-A3AB-4190-B798-206BE22DD27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71022" y="0"/>
            <a:ext cx="1233108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1936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355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País Verde Sol - Gráficos vectoriales gratis en Pixabay">
            <a:extLst>
              <a:ext uri="{FF2B5EF4-FFF2-40B4-BE49-F238E27FC236}">
                <a16:creationId xmlns:a16="http://schemas.microsoft.com/office/drawing/2014/main" id="{6D70CEFD-1B5D-4A1A-9B12-D0CC0B9288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854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id="{4D9476E9-0B60-4788-9668-FC617A236ACF}"/>
              </a:ext>
            </a:extLst>
          </p:cNvPr>
          <p:cNvSpPr/>
          <p:nvPr/>
        </p:nvSpPr>
        <p:spPr>
          <a:xfrm>
            <a:off x="2203340" y="-120546"/>
            <a:ext cx="6945876" cy="923330"/>
          </a:xfrm>
          <a:prstGeom prst="rect">
            <a:avLst/>
          </a:prstGeom>
          <a:noFill/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lIns="91440" tIns="45720" rIns="91440" bIns="45720">
            <a:prstTxWarp prst="textArchDown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5400" b="1" i="0" u="none" strike="noStrike" kern="1200" cap="none" spc="0" normalizeH="0" baseline="0" noProof="0" dirty="0">
                <a:ln w="12700" cmpd="sng">
                  <a:solidFill>
                    <a:srgbClr val="FFC000"/>
                  </a:solidFill>
                  <a:prstDash val="solid"/>
                </a:ln>
                <a:gradFill>
                  <a:gsLst>
                    <a:gs pos="0">
                      <a:srgbClr val="FFC000"/>
                    </a:gs>
                    <a:gs pos="4000">
                      <a:srgbClr val="FFC000">
                        <a:lumMod val="60000"/>
                        <a:lumOff val="40000"/>
                      </a:srgbClr>
                    </a:gs>
                    <a:gs pos="87000">
                      <a:srgbClr val="FFC000">
                        <a:lumMod val="20000"/>
                        <a:lumOff val="80000"/>
                      </a:srgbClr>
                    </a:gs>
                  </a:gsLst>
                  <a:lin ang="5400000"/>
                </a:gra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¿Cuántos perros hay?</a:t>
            </a:r>
          </a:p>
        </p:txBody>
      </p:sp>
      <p:sp>
        <p:nvSpPr>
          <p:cNvPr id="16" name="Rectángulo: esquinas redondeadas 15">
            <a:extLst>
              <a:ext uri="{FF2B5EF4-FFF2-40B4-BE49-F238E27FC236}">
                <a16:creationId xmlns:a16="http://schemas.microsoft.com/office/drawing/2014/main" id="{0E1EEC74-AF5C-48FD-8270-B669AB7BB5BF}"/>
              </a:ext>
            </a:extLst>
          </p:cNvPr>
          <p:cNvSpPr/>
          <p:nvPr/>
        </p:nvSpPr>
        <p:spPr>
          <a:xfrm>
            <a:off x="8859306" y="879577"/>
            <a:ext cx="2038663" cy="5850790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Elipse 26">
            <a:extLst>
              <a:ext uri="{FF2B5EF4-FFF2-40B4-BE49-F238E27FC236}">
                <a16:creationId xmlns:a16="http://schemas.microsoft.com/office/drawing/2014/main" id="{21AD9407-7DF9-4F47-BF59-226C29ED7CDF}"/>
              </a:ext>
            </a:extLst>
          </p:cNvPr>
          <p:cNvSpPr/>
          <p:nvPr/>
        </p:nvSpPr>
        <p:spPr>
          <a:xfrm>
            <a:off x="734780" y="923330"/>
            <a:ext cx="2038663" cy="2480323"/>
          </a:xfrm>
          <a:prstGeom prst="ellipse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2" name="Imagen 21">
            <a:extLst>
              <a:ext uri="{FF2B5EF4-FFF2-40B4-BE49-F238E27FC236}">
                <a16:creationId xmlns:a16="http://schemas.microsoft.com/office/drawing/2014/main" id="{37258EDD-31AF-4799-8A24-3BA1CDC3174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322" y="678205"/>
            <a:ext cx="2893895" cy="3083077"/>
          </a:xfrm>
          <a:prstGeom prst="rect">
            <a:avLst/>
          </a:prstGeom>
        </p:spPr>
      </p:pic>
      <p:sp>
        <p:nvSpPr>
          <p:cNvPr id="29" name="Elipse 28">
            <a:extLst>
              <a:ext uri="{FF2B5EF4-FFF2-40B4-BE49-F238E27FC236}">
                <a16:creationId xmlns:a16="http://schemas.microsoft.com/office/drawing/2014/main" id="{8FF8CBCF-F45F-4690-A507-D804C02274DB}"/>
              </a:ext>
            </a:extLst>
          </p:cNvPr>
          <p:cNvSpPr/>
          <p:nvPr/>
        </p:nvSpPr>
        <p:spPr>
          <a:xfrm>
            <a:off x="734780" y="3761282"/>
            <a:ext cx="2038662" cy="2692475"/>
          </a:xfrm>
          <a:prstGeom prst="ellipse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AutoShape 2" descr="3° PERIODO - Matemáticas 1 portafolio">
            <a:extLst>
              <a:ext uri="{FF2B5EF4-FFF2-40B4-BE49-F238E27FC236}">
                <a16:creationId xmlns:a16="http://schemas.microsoft.com/office/drawing/2014/main" id="{90C9F9AB-587F-44B3-983F-36AECD14148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456482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6" name="Imagen 25" descr="Imagen que contiene instrumento, dibujo&#10;&#10;Descripción generada automáticamente">
            <a:extLst>
              <a:ext uri="{FF2B5EF4-FFF2-40B4-BE49-F238E27FC236}">
                <a16:creationId xmlns:a16="http://schemas.microsoft.com/office/drawing/2014/main" id="{4B9131BF-40CA-48DD-9802-5BC6EF02C9E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270" y="4002375"/>
            <a:ext cx="1524000" cy="2266110"/>
          </a:xfrm>
          <a:prstGeom prst="rect">
            <a:avLst/>
          </a:prstGeom>
        </p:spPr>
      </p:pic>
      <p:pic>
        <p:nvPicPr>
          <p:cNvPr id="3" name="Imagen 2" descr="Imagen que contiene interior, dibujo&#10;&#10;Descripción generada automáticamente">
            <a:extLst>
              <a:ext uri="{FF2B5EF4-FFF2-40B4-BE49-F238E27FC236}">
                <a16:creationId xmlns:a16="http://schemas.microsoft.com/office/drawing/2014/main" id="{27CAF4F4-EB50-4D02-AAFA-EB20054A048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5812" y="879577"/>
            <a:ext cx="1630680" cy="1994038"/>
          </a:xfrm>
          <a:prstGeom prst="rect">
            <a:avLst/>
          </a:prstGeom>
        </p:spPr>
      </p:pic>
      <p:pic>
        <p:nvPicPr>
          <p:cNvPr id="4" name="Imagen 3" descr="Imagen que contiene interior, dibujo&#10;&#10;Descripción generada automáticamente">
            <a:extLst>
              <a:ext uri="{FF2B5EF4-FFF2-40B4-BE49-F238E27FC236}">
                <a16:creationId xmlns:a16="http://schemas.microsoft.com/office/drawing/2014/main" id="{6C465D2D-AD8C-4828-BDC0-27B545DA25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0942" y="2756173"/>
            <a:ext cx="1630680" cy="1994038"/>
          </a:xfrm>
          <a:prstGeom prst="rect">
            <a:avLst/>
          </a:prstGeom>
        </p:spPr>
      </p:pic>
      <p:pic>
        <p:nvPicPr>
          <p:cNvPr id="6" name="Imagen 5" descr="Imagen que contiene interior, dibujo&#10;&#10;Descripción generada automáticamente">
            <a:extLst>
              <a:ext uri="{FF2B5EF4-FFF2-40B4-BE49-F238E27FC236}">
                <a16:creationId xmlns:a16="http://schemas.microsoft.com/office/drawing/2014/main" id="{1A616F4E-C9EA-4282-A2C2-A35531F4EBB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9216" y="4718633"/>
            <a:ext cx="1630680" cy="1994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654107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País Verde Sol - Gráficos vectoriales gratis en Pixabay">
            <a:extLst>
              <a:ext uri="{FF2B5EF4-FFF2-40B4-BE49-F238E27FC236}">
                <a16:creationId xmlns:a16="http://schemas.microsoft.com/office/drawing/2014/main" id="{32A0F7F5-E8AC-4579-BEB2-AB17341554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B9F95B75-4C3B-4FBE-8256-C0C18234F5D0}"/>
              </a:ext>
            </a:extLst>
          </p:cNvPr>
          <p:cNvSpPr/>
          <p:nvPr/>
        </p:nvSpPr>
        <p:spPr>
          <a:xfrm>
            <a:off x="2847917" y="0"/>
            <a:ext cx="6945876" cy="923330"/>
          </a:xfrm>
          <a:prstGeom prst="rect">
            <a:avLst/>
          </a:prstGeom>
          <a:noFill/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lIns="91440" tIns="45720" rIns="91440" bIns="45720">
            <a:prstTxWarp prst="textArchDown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5400" b="1" i="0" u="none" strike="noStrike" kern="1200" cap="none" spc="0" normalizeH="0" baseline="0" noProof="0" dirty="0">
                <a:ln w="12700" cmpd="sng">
                  <a:solidFill>
                    <a:srgbClr val="FFC000"/>
                  </a:solidFill>
                  <a:prstDash val="solid"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¿Cuántas águilas hay?</a:t>
            </a:r>
          </a:p>
        </p:txBody>
      </p:sp>
      <p:sp>
        <p:nvSpPr>
          <p:cNvPr id="31" name="Elipse 30">
            <a:extLst>
              <a:ext uri="{FF2B5EF4-FFF2-40B4-BE49-F238E27FC236}">
                <a16:creationId xmlns:a16="http://schemas.microsoft.com/office/drawing/2014/main" id="{464CF73C-0099-4D78-B78D-522A180C7291}"/>
              </a:ext>
            </a:extLst>
          </p:cNvPr>
          <p:cNvSpPr/>
          <p:nvPr/>
        </p:nvSpPr>
        <p:spPr>
          <a:xfrm>
            <a:off x="2303495" y="3527583"/>
            <a:ext cx="2345060" cy="2922090"/>
          </a:xfrm>
          <a:prstGeom prst="ellipse">
            <a:avLst/>
          </a:prstGeom>
          <a:solidFill>
            <a:srgbClr val="7030A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Elipse 32">
            <a:extLst>
              <a:ext uri="{FF2B5EF4-FFF2-40B4-BE49-F238E27FC236}">
                <a16:creationId xmlns:a16="http://schemas.microsoft.com/office/drawing/2014/main" id="{A6E861CD-5D02-40E9-A69D-B0E9DEFB2559}"/>
              </a:ext>
            </a:extLst>
          </p:cNvPr>
          <p:cNvSpPr/>
          <p:nvPr/>
        </p:nvSpPr>
        <p:spPr>
          <a:xfrm>
            <a:off x="8159271" y="3527583"/>
            <a:ext cx="2345060" cy="2922090"/>
          </a:xfrm>
          <a:prstGeom prst="ellipse">
            <a:avLst/>
          </a:prstGeom>
          <a:solidFill>
            <a:srgbClr val="7030A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Elipse 34">
            <a:extLst>
              <a:ext uri="{FF2B5EF4-FFF2-40B4-BE49-F238E27FC236}">
                <a16:creationId xmlns:a16="http://schemas.microsoft.com/office/drawing/2014/main" id="{B4501CEF-F292-49FC-9325-23CED1BE7450}"/>
              </a:ext>
            </a:extLst>
          </p:cNvPr>
          <p:cNvSpPr/>
          <p:nvPr/>
        </p:nvSpPr>
        <p:spPr>
          <a:xfrm>
            <a:off x="5342378" y="3404132"/>
            <a:ext cx="2345060" cy="2922090"/>
          </a:xfrm>
          <a:prstGeom prst="ellipse">
            <a:avLst/>
          </a:prstGeom>
          <a:solidFill>
            <a:srgbClr val="7030A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Imagen 4" descr="Imagen que contiene alimentos&#10;&#10;Descripción generada automáticamente">
            <a:extLst>
              <a:ext uri="{FF2B5EF4-FFF2-40B4-BE49-F238E27FC236}">
                <a16:creationId xmlns:a16="http://schemas.microsoft.com/office/drawing/2014/main" id="{4657765F-A0D4-4608-ADDE-C5C91173422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7035" y="2228957"/>
            <a:ext cx="1274223" cy="1426886"/>
          </a:xfrm>
          <a:prstGeom prst="rect">
            <a:avLst/>
          </a:prstGeom>
        </p:spPr>
      </p:pic>
      <p:pic>
        <p:nvPicPr>
          <p:cNvPr id="6" name="Imagen 5" descr="Imagen que contiene alimentos&#10;&#10;Descripción generada automáticamente">
            <a:extLst>
              <a:ext uri="{FF2B5EF4-FFF2-40B4-BE49-F238E27FC236}">
                <a16:creationId xmlns:a16="http://schemas.microsoft.com/office/drawing/2014/main" id="{107987B6-0CA1-4FC6-BAE4-7D1FE99746D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4720" y="2023154"/>
            <a:ext cx="1274223" cy="1426886"/>
          </a:xfrm>
          <a:prstGeom prst="rect">
            <a:avLst/>
          </a:prstGeom>
        </p:spPr>
      </p:pic>
      <p:pic>
        <p:nvPicPr>
          <p:cNvPr id="8" name="Imagen 7" descr="Imagen que contiene alimentos&#10;&#10;Descripción generada automáticamente">
            <a:extLst>
              <a:ext uri="{FF2B5EF4-FFF2-40B4-BE49-F238E27FC236}">
                <a16:creationId xmlns:a16="http://schemas.microsoft.com/office/drawing/2014/main" id="{B1A7C752-2DE2-4F15-BA4A-297233C4428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2969" y="2616974"/>
            <a:ext cx="1274223" cy="1426886"/>
          </a:xfrm>
          <a:prstGeom prst="rect">
            <a:avLst/>
          </a:prstGeom>
        </p:spPr>
      </p:pic>
      <p:pic>
        <p:nvPicPr>
          <p:cNvPr id="10" name="Imagen 9" descr="Imagen que contiene alimentos&#10;&#10;Descripción generada automáticamente">
            <a:extLst>
              <a:ext uri="{FF2B5EF4-FFF2-40B4-BE49-F238E27FC236}">
                <a16:creationId xmlns:a16="http://schemas.microsoft.com/office/drawing/2014/main" id="{285F7839-9873-46EB-9FA0-F32C7781B62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436" y="1790673"/>
            <a:ext cx="1274223" cy="1426886"/>
          </a:xfrm>
          <a:prstGeom prst="rect">
            <a:avLst/>
          </a:prstGeom>
        </p:spPr>
      </p:pic>
      <p:pic>
        <p:nvPicPr>
          <p:cNvPr id="2" name="Imagen 1" descr="Imagen que contiene dibujo&#10;&#10;Descripción generada automáticamente">
            <a:extLst>
              <a:ext uri="{FF2B5EF4-FFF2-40B4-BE49-F238E27FC236}">
                <a16:creationId xmlns:a16="http://schemas.microsoft.com/office/drawing/2014/main" id="{7F8E42BF-CB66-4C01-A65C-BA3EA82F607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0788" y="3802674"/>
            <a:ext cx="2961278" cy="2320056"/>
          </a:xfrm>
          <a:prstGeom prst="rect">
            <a:avLst/>
          </a:prstGeom>
        </p:spPr>
      </p:pic>
      <p:pic>
        <p:nvPicPr>
          <p:cNvPr id="3" name="Imagen 2" descr="Imagen que contiene dibujo, computadora&#10;&#10;Descripción generada automáticamente">
            <a:extLst>
              <a:ext uri="{FF2B5EF4-FFF2-40B4-BE49-F238E27FC236}">
                <a16:creationId xmlns:a16="http://schemas.microsoft.com/office/drawing/2014/main" id="{532730B3-7A6C-4D60-A1E4-C51CD8C6519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7254" y="3385691"/>
            <a:ext cx="3642267" cy="2853587"/>
          </a:xfrm>
          <a:prstGeom prst="rect">
            <a:avLst/>
          </a:prstGeom>
        </p:spPr>
      </p:pic>
      <p:pic>
        <p:nvPicPr>
          <p:cNvPr id="4" name="Imagen 3" descr="Imagen que contiene dibujo&#10;&#10;Descripción generada automáticamente">
            <a:extLst>
              <a:ext uri="{FF2B5EF4-FFF2-40B4-BE49-F238E27FC236}">
                <a16:creationId xmlns:a16="http://schemas.microsoft.com/office/drawing/2014/main" id="{A7C87B6A-D662-4480-B7C5-695E2AC6B8E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8169" y="3633397"/>
            <a:ext cx="3150210" cy="2463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8081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País Verde Sol - Gráficos vectoriales gratis en Pixabay">
            <a:extLst>
              <a:ext uri="{FF2B5EF4-FFF2-40B4-BE49-F238E27FC236}">
                <a16:creationId xmlns:a16="http://schemas.microsoft.com/office/drawing/2014/main" id="{6CD516EF-A674-4D7E-A389-BEB671AB00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329C2237-8D86-49F1-B541-5D7942B5224A}"/>
              </a:ext>
            </a:extLst>
          </p:cNvPr>
          <p:cNvSpPr/>
          <p:nvPr/>
        </p:nvSpPr>
        <p:spPr>
          <a:xfrm>
            <a:off x="2847917" y="0"/>
            <a:ext cx="6945876" cy="923330"/>
          </a:xfrm>
          <a:prstGeom prst="rect">
            <a:avLst/>
          </a:prstGeom>
          <a:noFill/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lIns="91440" tIns="45720" rIns="91440" bIns="45720">
            <a:prstTxWarp prst="textArchDown">
              <a:avLst/>
            </a:prstTxWarp>
            <a:spAutoFit/>
          </a:bodyPr>
          <a:lstStyle/>
          <a:p>
            <a:pPr algn="ctr"/>
            <a:r>
              <a:rPr lang="es-ES" sz="5400" b="1" dirty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7030A0"/>
                </a:solidFill>
              </a:rPr>
              <a:t>¿Cuántas cabras hay?</a:t>
            </a:r>
            <a:endParaRPr lang="es-ES" sz="5400" b="1" cap="none" spc="0" dirty="0">
              <a:ln w="12700" cmpd="sng">
                <a:solidFill>
                  <a:schemeClr val="accent4"/>
                </a:solidFill>
                <a:prstDash val="solid"/>
              </a:ln>
              <a:solidFill>
                <a:srgbClr val="7030A0"/>
              </a:solidFill>
              <a:effectLst/>
            </a:endParaRPr>
          </a:p>
        </p:txBody>
      </p:sp>
      <p:sp>
        <p:nvSpPr>
          <p:cNvPr id="37" name="Elipse 36">
            <a:extLst>
              <a:ext uri="{FF2B5EF4-FFF2-40B4-BE49-F238E27FC236}">
                <a16:creationId xmlns:a16="http://schemas.microsoft.com/office/drawing/2014/main" id="{C758E1AD-B1B0-4DD5-AA5A-86C76411EC64}"/>
              </a:ext>
            </a:extLst>
          </p:cNvPr>
          <p:cNvSpPr/>
          <p:nvPr/>
        </p:nvSpPr>
        <p:spPr>
          <a:xfrm>
            <a:off x="2423084" y="4157900"/>
            <a:ext cx="2345060" cy="2433299"/>
          </a:xfrm>
          <a:prstGeom prst="ellipse">
            <a:avLst/>
          </a:prstGeom>
          <a:solidFill>
            <a:srgbClr val="00B0F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sp>
        <p:nvSpPr>
          <p:cNvPr id="39" name="Elipse 38">
            <a:extLst>
              <a:ext uri="{FF2B5EF4-FFF2-40B4-BE49-F238E27FC236}">
                <a16:creationId xmlns:a16="http://schemas.microsoft.com/office/drawing/2014/main" id="{EC76808A-D00F-4593-8378-39F9BD99FFB0}"/>
              </a:ext>
            </a:extLst>
          </p:cNvPr>
          <p:cNvSpPr/>
          <p:nvPr/>
        </p:nvSpPr>
        <p:spPr>
          <a:xfrm>
            <a:off x="8442793" y="4097744"/>
            <a:ext cx="2345060" cy="2479662"/>
          </a:xfrm>
          <a:prstGeom prst="ellipse">
            <a:avLst/>
          </a:prstGeom>
          <a:solidFill>
            <a:srgbClr val="00B0F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sp>
        <p:nvSpPr>
          <p:cNvPr id="41" name="Elipse 40">
            <a:extLst>
              <a:ext uri="{FF2B5EF4-FFF2-40B4-BE49-F238E27FC236}">
                <a16:creationId xmlns:a16="http://schemas.microsoft.com/office/drawing/2014/main" id="{6979E444-20D2-479B-B5C2-3DD8338125FF}"/>
              </a:ext>
            </a:extLst>
          </p:cNvPr>
          <p:cNvSpPr/>
          <p:nvPr/>
        </p:nvSpPr>
        <p:spPr>
          <a:xfrm>
            <a:off x="5445583" y="4157900"/>
            <a:ext cx="2345060" cy="2479662"/>
          </a:xfrm>
          <a:prstGeom prst="ellipse">
            <a:avLst/>
          </a:prstGeom>
          <a:solidFill>
            <a:srgbClr val="00B0F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pic>
        <p:nvPicPr>
          <p:cNvPr id="12" name="Imagen 11" descr="Imagen que contiene dibujo&#10;&#10;Descripción generada automáticamente">
            <a:extLst>
              <a:ext uri="{FF2B5EF4-FFF2-40B4-BE49-F238E27FC236}">
                <a16:creationId xmlns:a16="http://schemas.microsoft.com/office/drawing/2014/main" id="{13F072A8-88F7-4946-8C07-FB60561760B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080" y="4157900"/>
            <a:ext cx="1632157" cy="1721244"/>
          </a:xfrm>
          <a:prstGeom prst="rect">
            <a:avLst/>
          </a:prstGeom>
        </p:spPr>
      </p:pic>
      <p:pic>
        <p:nvPicPr>
          <p:cNvPr id="20" name="Imagen 19" descr="Imagen que contiene dibujo&#10;&#10;Descripción generada automáticamente">
            <a:extLst>
              <a:ext uri="{FF2B5EF4-FFF2-40B4-BE49-F238E27FC236}">
                <a16:creationId xmlns:a16="http://schemas.microsoft.com/office/drawing/2014/main" id="{8ACAA0BB-FBB3-413C-9CEC-D3C12FCC8D6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9705" y="2113248"/>
            <a:ext cx="1694686" cy="1787187"/>
          </a:xfrm>
          <a:prstGeom prst="rect">
            <a:avLst/>
          </a:prstGeom>
        </p:spPr>
      </p:pic>
      <p:pic>
        <p:nvPicPr>
          <p:cNvPr id="22" name="Imagen 21" descr="Imagen que contiene dibujo&#10;&#10;Descripción generada automáticamente">
            <a:extLst>
              <a:ext uri="{FF2B5EF4-FFF2-40B4-BE49-F238E27FC236}">
                <a16:creationId xmlns:a16="http://schemas.microsoft.com/office/drawing/2014/main" id="{A81939BD-18F4-42D9-B9F5-ECD13DB87CC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4284" y="2114652"/>
            <a:ext cx="1937494" cy="2043248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0969CC46-639A-4334-800E-BF1398E285F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2500" y="4355443"/>
            <a:ext cx="1686528" cy="1796781"/>
          </a:xfrm>
          <a:prstGeom prst="rect">
            <a:avLst/>
          </a:prstGeom>
        </p:spPr>
      </p:pic>
      <p:pic>
        <p:nvPicPr>
          <p:cNvPr id="3" name="Imagen 2" descr="Imagen que contiene instrumento, dibujo&#10;&#10;Descripción generada automáticamente">
            <a:extLst>
              <a:ext uri="{FF2B5EF4-FFF2-40B4-BE49-F238E27FC236}">
                <a16:creationId xmlns:a16="http://schemas.microsoft.com/office/drawing/2014/main" id="{E476F99A-8023-4C3B-90DD-DE78246774A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3788" y="4538910"/>
            <a:ext cx="1023361" cy="1521686"/>
          </a:xfrm>
          <a:prstGeom prst="rect">
            <a:avLst/>
          </a:prstGeom>
        </p:spPr>
      </p:pic>
      <p:pic>
        <p:nvPicPr>
          <p:cNvPr id="13" name="Imagen 12" descr="Imagen que contiene reloj&#10;&#10;Descripción generada automáticamente">
            <a:extLst>
              <a:ext uri="{FF2B5EF4-FFF2-40B4-BE49-F238E27FC236}">
                <a16:creationId xmlns:a16="http://schemas.microsoft.com/office/drawing/2014/main" id="{3258A23D-ECA1-4AB1-9F3A-D2626AA6AD11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169"/>
          <a:stretch/>
        </p:blipFill>
        <p:spPr>
          <a:xfrm>
            <a:off x="8931671" y="4383099"/>
            <a:ext cx="1222613" cy="1496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95285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País Verde Sol - Gráficos vectoriales gratis en Pixabay">
            <a:extLst>
              <a:ext uri="{FF2B5EF4-FFF2-40B4-BE49-F238E27FC236}">
                <a16:creationId xmlns:a16="http://schemas.microsoft.com/office/drawing/2014/main" id="{5A0C1C15-79ED-4BFC-89DE-84FE15124F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B0F04F7A-404A-4585-9FC4-8B1040F5953D}"/>
              </a:ext>
            </a:extLst>
          </p:cNvPr>
          <p:cNvSpPr/>
          <p:nvPr/>
        </p:nvSpPr>
        <p:spPr>
          <a:xfrm>
            <a:off x="2754291" y="-149189"/>
            <a:ext cx="6945876" cy="923330"/>
          </a:xfrm>
          <a:prstGeom prst="rect">
            <a:avLst/>
          </a:prstGeom>
          <a:noFill/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lIns="91440" tIns="45720" rIns="91440" bIns="45720">
            <a:prstTxWarp prst="textArchDown">
              <a:avLst/>
            </a:prstTxWarp>
            <a:spAutoFit/>
          </a:bodyPr>
          <a:lstStyle/>
          <a:p>
            <a:pPr algn="ctr"/>
            <a:r>
              <a:rPr lang="es-ES" sz="5400" b="1" dirty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FF0000"/>
                </a:solidFill>
              </a:rPr>
              <a:t>¿Cuántas cerdos hay?</a:t>
            </a:r>
            <a:endParaRPr lang="es-ES" sz="5400" b="1" cap="none" spc="0" dirty="0">
              <a:ln w="12700" cmpd="sng">
                <a:solidFill>
                  <a:schemeClr val="accent4"/>
                </a:solidFill>
                <a:prstDash val="solid"/>
              </a:ln>
              <a:solidFill>
                <a:srgbClr val="FF0000"/>
              </a:solidFill>
              <a:effectLst/>
            </a:endParaRPr>
          </a:p>
        </p:txBody>
      </p:sp>
      <p:sp>
        <p:nvSpPr>
          <p:cNvPr id="34" name="Elipse 33">
            <a:extLst>
              <a:ext uri="{FF2B5EF4-FFF2-40B4-BE49-F238E27FC236}">
                <a16:creationId xmlns:a16="http://schemas.microsoft.com/office/drawing/2014/main" id="{FE2BA1B5-6148-48AF-8CFB-99DA864E92CC}"/>
              </a:ext>
            </a:extLst>
          </p:cNvPr>
          <p:cNvSpPr/>
          <p:nvPr/>
        </p:nvSpPr>
        <p:spPr>
          <a:xfrm>
            <a:off x="2213478" y="3191962"/>
            <a:ext cx="2345060" cy="2922090"/>
          </a:xfrm>
          <a:prstGeom prst="ellipse">
            <a:avLst/>
          </a:prstGeom>
          <a:solidFill>
            <a:srgbClr val="00B0F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sp>
        <p:nvSpPr>
          <p:cNvPr id="30" name="Elipse 29">
            <a:extLst>
              <a:ext uri="{FF2B5EF4-FFF2-40B4-BE49-F238E27FC236}">
                <a16:creationId xmlns:a16="http://schemas.microsoft.com/office/drawing/2014/main" id="{AE636390-26BF-4985-87D2-C07708E44E9B}"/>
              </a:ext>
            </a:extLst>
          </p:cNvPr>
          <p:cNvSpPr/>
          <p:nvPr/>
        </p:nvSpPr>
        <p:spPr>
          <a:xfrm>
            <a:off x="5425235" y="3270756"/>
            <a:ext cx="2345060" cy="2922090"/>
          </a:xfrm>
          <a:prstGeom prst="ellipse">
            <a:avLst/>
          </a:prstGeom>
          <a:solidFill>
            <a:srgbClr val="00B0F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pic>
        <p:nvPicPr>
          <p:cNvPr id="25" name="Imagen 24" descr="Imagen que contiene dibujo&#10;&#10;Descripción generada automáticamente">
            <a:extLst>
              <a:ext uri="{FF2B5EF4-FFF2-40B4-BE49-F238E27FC236}">
                <a16:creationId xmlns:a16="http://schemas.microsoft.com/office/drawing/2014/main" id="{1ACF7170-49E2-4C75-8D94-129D666230E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6351" y="2902486"/>
            <a:ext cx="2726719" cy="3301113"/>
          </a:xfrm>
          <a:prstGeom prst="rect">
            <a:avLst/>
          </a:prstGeom>
        </p:spPr>
      </p:pic>
      <p:pic>
        <p:nvPicPr>
          <p:cNvPr id="29" name="Imagen 28">
            <a:extLst>
              <a:ext uri="{FF2B5EF4-FFF2-40B4-BE49-F238E27FC236}">
                <a16:creationId xmlns:a16="http://schemas.microsoft.com/office/drawing/2014/main" id="{4F98F1FB-B874-4DEF-A763-E76E19DC1AE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3670" y="3191962"/>
            <a:ext cx="3025906" cy="3025906"/>
          </a:xfrm>
          <a:prstGeom prst="rect">
            <a:avLst/>
          </a:prstGeom>
        </p:spPr>
      </p:pic>
      <p:sp>
        <p:nvSpPr>
          <p:cNvPr id="32" name="Elipse 31">
            <a:extLst>
              <a:ext uri="{FF2B5EF4-FFF2-40B4-BE49-F238E27FC236}">
                <a16:creationId xmlns:a16="http://schemas.microsoft.com/office/drawing/2014/main" id="{243C6C0F-BBBE-46FB-8E5E-15DF3AA3DC6C}"/>
              </a:ext>
            </a:extLst>
          </p:cNvPr>
          <p:cNvSpPr/>
          <p:nvPr/>
        </p:nvSpPr>
        <p:spPr>
          <a:xfrm>
            <a:off x="8609380" y="3372295"/>
            <a:ext cx="2345060" cy="2922090"/>
          </a:xfrm>
          <a:prstGeom prst="ellipse">
            <a:avLst/>
          </a:prstGeom>
          <a:solidFill>
            <a:srgbClr val="00B0F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3BCB24B5-B278-469A-9813-19C7753658C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947" y="1200231"/>
            <a:ext cx="2387074" cy="1745974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7E5E050F-00B6-436A-A561-B2603268E77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7285" y="2101859"/>
            <a:ext cx="1593426" cy="1165477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64A35BB3-0AD6-4A10-AC1A-743298FEC52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7486" y="1855298"/>
            <a:ext cx="1952720" cy="1428275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64126661-6B95-4DF5-89C2-DC2739850A7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6639" y="1855299"/>
            <a:ext cx="2387074" cy="1745974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FD6D3C16-19AB-47A9-9C74-01830B7018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0167" y="1492706"/>
            <a:ext cx="2166573" cy="1584693"/>
          </a:xfrm>
          <a:prstGeom prst="rect">
            <a:avLst/>
          </a:prstGeom>
        </p:spPr>
      </p:pic>
      <p:pic>
        <p:nvPicPr>
          <p:cNvPr id="2" name="Imagen 1" descr="Imagen que contiene dibujo, computadora&#10;&#10;Descripción generada automáticamente">
            <a:extLst>
              <a:ext uri="{FF2B5EF4-FFF2-40B4-BE49-F238E27FC236}">
                <a16:creationId xmlns:a16="http://schemas.microsoft.com/office/drawing/2014/main" id="{76BD334C-54FE-44C6-85A1-364F82D0DBB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7743" y="3364281"/>
            <a:ext cx="3642267" cy="2853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113569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2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2000" fill="hold"/>
                                        <p:tgtEl>
                                          <p:spTgt spid="2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País Verde Sol - Gráficos vectoriales gratis en Pixabay">
            <a:extLst>
              <a:ext uri="{FF2B5EF4-FFF2-40B4-BE49-F238E27FC236}">
                <a16:creationId xmlns:a16="http://schemas.microsoft.com/office/drawing/2014/main" id="{A361DFBB-5EE4-4A00-A4B9-0F838B964D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Imagen 11" descr="Imagen que contiene viendo, pastel, sostener, alimentos&#10;&#10;Descripción generada automáticamente">
            <a:extLst>
              <a:ext uri="{FF2B5EF4-FFF2-40B4-BE49-F238E27FC236}">
                <a16:creationId xmlns:a16="http://schemas.microsoft.com/office/drawing/2014/main" id="{E9BC0C40-1101-4EB6-B31A-2C911FE129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4031" y="1159321"/>
            <a:ext cx="3143530" cy="3143530"/>
          </a:xfrm>
          <a:prstGeom prst="rect">
            <a:avLst/>
          </a:prstGeom>
        </p:spPr>
      </p:pic>
      <p:sp>
        <p:nvSpPr>
          <p:cNvPr id="2" name="Elipse 1">
            <a:extLst>
              <a:ext uri="{FF2B5EF4-FFF2-40B4-BE49-F238E27FC236}">
                <a16:creationId xmlns:a16="http://schemas.microsoft.com/office/drawing/2014/main" id="{9922D984-A026-40AB-8B39-1B0DF78DDDBF}"/>
              </a:ext>
            </a:extLst>
          </p:cNvPr>
          <p:cNvSpPr/>
          <p:nvPr/>
        </p:nvSpPr>
        <p:spPr>
          <a:xfrm>
            <a:off x="2136105" y="4378502"/>
            <a:ext cx="2345060" cy="2449597"/>
          </a:xfrm>
          <a:prstGeom prst="ellipse">
            <a:avLst/>
          </a:prstGeom>
          <a:solidFill>
            <a:srgbClr val="00B0F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sp>
        <p:nvSpPr>
          <p:cNvPr id="3" name="Elipse 2">
            <a:extLst>
              <a:ext uri="{FF2B5EF4-FFF2-40B4-BE49-F238E27FC236}">
                <a16:creationId xmlns:a16="http://schemas.microsoft.com/office/drawing/2014/main" id="{4E415C6B-31C0-4446-A770-B547909024B1}"/>
              </a:ext>
            </a:extLst>
          </p:cNvPr>
          <p:cNvSpPr/>
          <p:nvPr/>
        </p:nvSpPr>
        <p:spPr>
          <a:xfrm>
            <a:off x="4704645" y="4350057"/>
            <a:ext cx="2345060" cy="2449597"/>
          </a:xfrm>
          <a:prstGeom prst="ellipse">
            <a:avLst/>
          </a:prstGeom>
          <a:solidFill>
            <a:srgbClr val="00B0F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sp>
        <p:nvSpPr>
          <p:cNvPr id="5" name="Elipse 4">
            <a:extLst>
              <a:ext uri="{FF2B5EF4-FFF2-40B4-BE49-F238E27FC236}">
                <a16:creationId xmlns:a16="http://schemas.microsoft.com/office/drawing/2014/main" id="{59AC77A0-717E-47B1-BF78-4B0515AE1CCE}"/>
              </a:ext>
            </a:extLst>
          </p:cNvPr>
          <p:cNvSpPr/>
          <p:nvPr/>
        </p:nvSpPr>
        <p:spPr>
          <a:xfrm>
            <a:off x="7164052" y="4350056"/>
            <a:ext cx="2345060" cy="2449597"/>
          </a:xfrm>
          <a:prstGeom prst="ellipse">
            <a:avLst/>
          </a:prstGeom>
          <a:solidFill>
            <a:srgbClr val="00B0F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pic>
        <p:nvPicPr>
          <p:cNvPr id="21" name="Imagen 20">
            <a:extLst>
              <a:ext uri="{FF2B5EF4-FFF2-40B4-BE49-F238E27FC236}">
                <a16:creationId xmlns:a16="http://schemas.microsoft.com/office/drawing/2014/main" id="{7822287E-509E-4C13-AE9F-7E22685B621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4727" y="4511457"/>
            <a:ext cx="1956208" cy="1956208"/>
          </a:xfrm>
          <a:prstGeom prst="rect">
            <a:avLst/>
          </a:prstGeom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E752D54D-84D1-4033-A4E2-D477F34C2FD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9344" y="4591170"/>
            <a:ext cx="1900850" cy="2025114"/>
          </a:xfrm>
          <a:prstGeom prst="rect">
            <a:avLst/>
          </a:prstGeom>
        </p:spPr>
      </p:pic>
      <p:pic>
        <p:nvPicPr>
          <p:cNvPr id="25" name="Imagen 24" descr="Imagen que contiene dibujo&#10;&#10;Descripción generada automáticamente">
            <a:extLst>
              <a:ext uri="{FF2B5EF4-FFF2-40B4-BE49-F238E27FC236}">
                <a16:creationId xmlns:a16="http://schemas.microsoft.com/office/drawing/2014/main" id="{57D3D816-2C4A-4628-9855-CD378C57327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3221" y="4511456"/>
            <a:ext cx="1683944" cy="2038673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554C8E86-15EA-4D75-B150-A2CCD640A2FE}"/>
              </a:ext>
            </a:extLst>
          </p:cNvPr>
          <p:cNvSpPr/>
          <p:nvPr/>
        </p:nvSpPr>
        <p:spPr>
          <a:xfrm>
            <a:off x="2008567" y="-71330"/>
            <a:ext cx="6945876" cy="923330"/>
          </a:xfrm>
          <a:prstGeom prst="rect">
            <a:avLst/>
          </a:prstGeom>
          <a:noFill/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lIns="91440" tIns="45720" rIns="91440" bIns="45720">
            <a:prstTxWarp prst="textArchDown">
              <a:avLst/>
            </a:prstTxWarp>
            <a:spAutoFit/>
          </a:bodyPr>
          <a:lstStyle/>
          <a:p>
            <a:pPr algn="ctr"/>
            <a:r>
              <a:rPr lang="es-ES" sz="5400" b="1" dirty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FF0000"/>
                </a:solidFill>
              </a:rPr>
              <a:t>¿Cuánta vacas hay?</a:t>
            </a:r>
            <a:endParaRPr lang="es-ES" sz="5400" b="1" cap="none" spc="0" dirty="0">
              <a:ln w="12700" cmpd="sng">
                <a:solidFill>
                  <a:schemeClr val="accent4"/>
                </a:solidFill>
                <a:prstDash val="solid"/>
              </a:ln>
              <a:solidFill>
                <a:srgbClr val="FF00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6378344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2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2000" fill="hold"/>
                                        <p:tgtEl>
                                          <p:spTgt spid="2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País Verde Sol - Gráficos vectoriales gratis en Pixabay">
            <a:extLst>
              <a:ext uri="{FF2B5EF4-FFF2-40B4-BE49-F238E27FC236}">
                <a16:creationId xmlns:a16="http://schemas.microsoft.com/office/drawing/2014/main" id="{BE59D40F-CF97-4C9C-8BDE-337FF71A47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6370"/>
            <a:ext cx="12192000" cy="6874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6E18308A-656B-4C27-AF89-EB3BBE9AE27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7669" y="1774304"/>
            <a:ext cx="2379216" cy="2424824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C745CF8A-81C5-48F7-A7B1-E269D262D14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2764" y="2222125"/>
            <a:ext cx="1723838" cy="1756883"/>
          </a:xfrm>
          <a:prstGeom prst="rect">
            <a:avLst/>
          </a:prstGeom>
        </p:spPr>
      </p:pic>
      <p:sp>
        <p:nvSpPr>
          <p:cNvPr id="3" name="Elipse 2">
            <a:extLst>
              <a:ext uri="{FF2B5EF4-FFF2-40B4-BE49-F238E27FC236}">
                <a16:creationId xmlns:a16="http://schemas.microsoft.com/office/drawing/2014/main" id="{4FF1BC27-FC01-459F-9424-70313EF4FFCE}"/>
              </a:ext>
            </a:extLst>
          </p:cNvPr>
          <p:cNvSpPr/>
          <p:nvPr/>
        </p:nvSpPr>
        <p:spPr>
          <a:xfrm>
            <a:off x="2423084" y="4157900"/>
            <a:ext cx="2345060" cy="2433299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sp>
        <p:nvSpPr>
          <p:cNvPr id="5" name="Elipse 4">
            <a:extLst>
              <a:ext uri="{FF2B5EF4-FFF2-40B4-BE49-F238E27FC236}">
                <a16:creationId xmlns:a16="http://schemas.microsoft.com/office/drawing/2014/main" id="{DD912B06-8C71-4E2E-86A4-2A06C2C92156}"/>
              </a:ext>
            </a:extLst>
          </p:cNvPr>
          <p:cNvSpPr/>
          <p:nvPr/>
        </p:nvSpPr>
        <p:spPr>
          <a:xfrm>
            <a:off x="4923470" y="4178514"/>
            <a:ext cx="2345060" cy="2433299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sp>
        <p:nvSpPr>
          <p:cNvPr id="11" name="Elipse 10">
            <a:extLst>
              <a:ext uri="{FF2B5EF4-FFF2-40B4-BE49-F238E27FC236}">
                <a16:creationId xmlns:a16="http://schemas.microsoft.com/office/drawing/2014/main" id="{344D35C0-CFC8-4B7E-8DAC-9FF1F304C32B}"/>
              </a:ext>
            </a:extLst>
          </p:cNvPr>
          <p:cNvSpPr/>
          <p:nvPr/>
        </p:nvSpPr>
        <p:spPr>
          <a:xfrm>
            <a:off x="7786090" y="4157899"/>
            <a:ext cx="2345060" cy="2433299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1ECE8A8C-3155-407D-83FE-E2141B0EE07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046" y="4332665"/>
            <a:ext cx="2712761" cy="2124996"/>
          </a:xfrm>
          <a:prstGeom prst="rect">
            <a:avLst/>
          </a:prstGeom>
        </p:spPr>
      </p:pic>
      <p:pic>
        <p:nvPicPr>
          <p:cNvPr id="6" name="Imagen 5" descr="Imagen que contiene dibujo&#10;&#10;Descripción generada automáticamente">
            <a:extLst>
              <a:ext uri="{FF2B5EF4-FFF2-40B4-BE49-F238E27FC236}">
                <a16:creationId xmlns:a16="http://schemas.microsoft.com/office/drawing/2014/main" id="{F0F3C2B8-D5A2-44DE-9FA0-051A43342FC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7193" y="4284913"/>
            <a:ext cx="2712761" cy="2124996"/>
          </a:xfrm>
          <a:prstGeom prst="rect">
            <a:avLst/>
          </a:prstGeom>
        </p:spPr>
      </p:pic>
      <p:pic>
        <p:nvPicPr>
          <p:cNvPr id="8" name="Imagen 7" descr="Imagen que contiene dibujo&#10;&#10;Descripción generada automáticamente">
            <a:extLst>
              <a:ext uri="{FF2B5EF4-FFF2-40B4-BE49-F238E27FC236}">
                <a16:creationId xmlns:a16="http://schemas.microsoft.com/office/drawing/2014/main" id="{B86518E9-9A23-4087-BACF-A16EBF59E52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9209" y="4363866"/>
            <a:ext cx="2632658" cy="2062594"/>
          </a:xfrm>
          <a:prstGeom prst="rect">
            <a:avLst/>
          </a:prstGeom>
        </p:spPr>
      </p:pic>
      <p:sp>
        <p:nvSpPr>
          <p:cNvPr id="14" name="Rectángulo 13">
            <a:extLst>
              <a:ext uri="{FF2B5EF4-FFF2-40B4-BE49-F238E27FC236}">
                <a16:creationId xmlns:a16="http://schemas.microsoft.com/office/drawing/2014/main" id="{EFBA08FE-C347-4CCA-AEB3-7A251A62C559}"/>
              </a:ext>
            </a:extLst>
          </p:cNvPr>
          <p:cNvSpPr/>
          <p:nvPr/>
        </p:nvSpPr>
        <p:spPr>
          <a:xfrm>
            <a:off x="2423084" y="185210"/>
            <a:ext cx="6945876" cy="923330"/>
          </a:xfrm>
          <a:prstGeom prst="rect">
            <a:avLst/>
          </a:prstGeom>
          <a:noFill/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lIns="91440" tIns="45720" rIns="91440" bIns="45720">
            <a:prstTxWarp prst="textArchDown">
              <a:avLst/>
            </a:prstTxWarp>
            <a:spAutoFit/>
          </a:bodyPr>
          <a:lstStyle/>
          <a:p>
            <a:pPr algn="ctr"/>
            <a:r>
              <a:rPr lang="es-ES" sz="5400" b="1" dirty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FF0000"/>
                </a:solidFill>
              </a:rPr>
              <a:t>¿Cuántos caballos hay?</a:t>
            </a:r>
            <a:endParaRPr lang="es-ES" sz="5400" b="1" cap="none" spc="0" dirty="0">
              <a:ln w="12700" cmpd="sng">
                <a:solidFill>
                  <a:schemeClr val="accent4"/>
                </a:solidFill>
                <a:prstDash val="solid"/>
              </a:ln>
              <a:solidFill>
                <a:srgbClr val="FF00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2625363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2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Imagen que contiene flor&#10;&#10;Descripción generada automáticamente">
            <a:extLst>
              <a:ext uri="{FF2B5EF4-FFF2-40B4-BE49-F238E27FC236}">
                <a16:creationId xmlns:a16="http://schemas.microsoft.com/office/drawing/2014/main" id="{EC56283B-E880-490E-9232-503E38B4BF8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7DA3C428-E3E7-47C2-897B-6EBAA786511B}"/>
              </a:ext>
            </a:extLst>
          </p:cNvPr>
          <p:cNvSpPr/>
          <p:nvPr/>
        </p:nvSpPr>
        <p:spPr>
          <a:xfrm>
            <a:off x="-427378" y="382749"/>
            <a:ext cx="6915186" cy="923330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lIns="91440" tIns="45720" rIns="91440" bIns="45720">
            <a:prstTxWarp prst="textArchUp">
              <a:avLst/>
            </a:prstTxWarp>
            <a:spAutoFit/>
          </a:bodyPr>
          <a:lstStyle/>
          <a:p>
            <a:pPr algn="ctr"/>
            <a:r>
              <a:rPr lang="es-ES" sz="88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</a:t>
            </a:r>
            <a:r>
              <a:rPr lang="es-ES" sz="4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¿Dónde está el número 2?</a:t>
            </a:r>
            <a:endParaRPr lang="es-ES" sz="88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FFFF0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2" name="Elipse 1">
            <a:extLst>
              <a:ext uri="{FF2B5EF4-FFF2-40B4-BE49-F238E27FC236}">
                <a16:creationId xmlns:a16="http://schemas.microsoft.com/office/drawing/2014/main" id="{42EEF42D-0A46-498D-A54B-6F731AA25395}"/>
              </a:ext>
            </a:extLst>
          </p:cNvPr>
          <p:cNvSpPr/>
          <p:nvPr/>
        </p:nvSpPr>
        <p:spPr>
          <a:xfrm>
            <a:off x="2749392" y="1012047"/>
            <a:ext cx="5576408" cy="5509812"/>
          </a:xfrm>
          <a:prstGeom prst="ellipse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4F38AA56-3D0D-4ABC-B73E-D39651C06E0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9109" y="1377615"/>
            <a:ext cx="2882372" cy="2257858"/>
          </a:xfrm>
          <a:prstGeom prst="rect">
            <a:avLst/>
          </a:prstGeom>
        </p:spPr>
      </p:pic>
      <p:pic>
        <p:nvPicPr>
          <p:cNvPr id="6" name="Imagen 5" descr="Imagen que contiene dibujo&#10;&#10;Descripción generada automáticamente">
            <a:extLst>
              <a:ext uri="{FF2B5EF4-FFF2-40B4-BE49-F238E27FC236}">
                <a16:creationId xmlns:a16="http://schemas.microsoft.com/office/drawing/2014/main" id="{BB6D0195-C849-407C-B27B-979CFFEB0E6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3642" y="2283305"/>
            <a:ext cx="2529107" cy="1981465"/>
          </a:xfrm>
          <a:prstGeom prst="rect">
            <a:avLst/>
          </a:prstGeom>
        </p:spPr>
      </p:pic>
      <p:pic>
        <p:nvPicPr>
          <p:cNvPr id="13" name="Imagen 12" descr="Imagen que contiene dibujo&#10;&#10;Descripción generada automáticamente">
            <a:extLst>
              <a:ext uri="{FF2B5EF4-FFF2-40B4-BE49-F238E27FC236}">
                <a16:creationId xmlns:a16="http://schemas.microsoft.com/office/drawing/2014/main" id="{D163E8E6-815A-40BA-ABD9-30750B0FBBB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2770" y="3812753"/>
            <a:ext cx="2882372" cy="2257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1186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8425 -0.0044 L 0.08425 -0.00416 C 0.11511 0.00857 0.08776 -0.00231 0.14349 0.01505 C 0.16407 0.0213 0.14766 0.01852 0.16849 0.02084 C 0.17201 0.02246 0.17565 0.02431 0.1793 0.02523 C 0.18229 0.02616 0.18542 0.02616 0.18841 0.02685 C 0.19597 0.02801 0.19688 0.02824 0.2043 0.02986 L 0.25677 0.02384 C 0.26263 0.02292 0.26407 0.02037 0.26927 0.01783 C 0.27058 0.01713 0.27201 0.0169 0.27344 0.01644 C 0.27709 0.01528 0.2806 0.01435 0.28425 0.01343 C 0.30274 0.00926 0.28477 0.01435 0.29766 0.01042 C 0.30013 0.00695 0.30274 0.00394 0.30508 0.00023 C 0.30612 -0.00162 0.30651 -0.00416 0.30756 -0.00579 C 0.31094 -0.01088 0.31172 -0.00926 0.31511 -0.01319 C 0.31654 -0.01504 0.31771 -0.01759 0.31927 -0.01921 C 0.32136 -0.02153 0.3237 -0.02291 0.32591 -0.025 C 0.32683 -0.02592 0.32761 -0.02708 0.32839 -0.02801 C 0.33243 -0.03866 0.33086 -0.03379 0.33347 -0.04282 C 0.33542 -0.06041 0.33282 -0.04213 0.33594 -0.05463 C 0.33659 -0.05764 0.33685 -0.06065 0.33763 -0.06366 C 0.3405 -0.07523 0.33828 -0.06111 0.34011 -0.07245 C 0.3431 -0.09074 0.33711 -0.05833 0.34349 -0.09166 C 0.34375 -0.09329 0.34414 -0.09467 0.34427 -0.09606 C 0.34453 -0.09861 0.34466 -0.10116 0.34506 -0.10347 C 0.34597 -0.1081 0.34753 -0.11227 0.34844 -0.1169 C 0.34909 -0.12037 0.34922 -0.12407 0.35013 -0.12731 C 0.35118 -0.13148 0.35287 -0.13518 0.3543 -0.13912 C 0.35508 -0.14398 0.35547 -0.1493 0.35677 -0.15393 C 0.35769 -0.15741 0.35977 -0.15949 0.36094 -0.16273 C 0.36914 -0.18634 0.3681 -0.18333 0.37175 -0.20278 C 0.37344 -0.22708 0.3711 -0.20116 0.37591 -0.23102 C 0.3767 -0.23588 0.37657 -0.24097 0.37761 -0.24583 C 0.37878 -0.25162 0.38099 -0.25648 0.38256 -0.26204 C 0.38386 -0.26643 0.38503 -0.27083 0.38594 -0.27546 C 0.38659 -0.2787 0.38711 -0.28217 0.38763 -0.28588 C 0.38802 -0.28912 0.38776 -0.29282 0.38841 -0.29606 C 0.38946 -0.30092 0.39115 -0.30509 0.39258 -0.30949 C 0.39284 -0.3125 0.39284 -0.31551 0.39349 -0.31829 C 0.39896 -0.34653 0.3974 -0.33541 0.40183 -0.35254 C 0.40261 -0.35579 0.40339 -0.35949 0.4043 -0.36273 C 0.40482 -0.36481 0.40547 -0.36666 0.40599 -0.36875 C 0.40716 -0.37454 0.40664 -0.37731 0.40756 -0.38356 C 0.40795 -0.38611 0.40873 -0.38842 0.40925 -0.39097 C 0.40951 -0.39236 0.40977 -0.39398 0.41016 -0.39537 C 0.40977 -0.40833 0.40964 -0.42106 0.40925 -0.43379 C 0.40912 -0.43842 0.40808 -0.44977 0.40756 -0.45463 C 0.40703 -0.45949 0.40664 -0.46458 0.40599 -0.46944 C 0.40482 -0.47685 0.40287 -0.48009 0.40091 -0.48727 C 0.40052 -0.48866 0.40039 -0.49028 0.40013 -0.49166 C 0.39974 -0.49375 0.39974 -0.49583 0.39922 -0.49768 C 0.3987 -0.49977 0.3974 -0.50139 0.39675 -0.50347 C 0.39571 -0.50694 0.39532 -0.51065 0.39427 -0.51389 C 0.39362 -0.51574 0.39245 -0.51666 0.3918 -0.51829 C 0.38477 -0.53495 0.39466 -0.5162 0.38516 -0.5331 C 0.38477 -0.53565 0.3849 -0.53842 0.38425 -0.54051 C 0.38295 -0.54537 0.38112 -0.54467 0.3793 -0.54791 C 0.37826 -0.54977 0.37761 -0.55208 0.37683 -0.55393 C 0.37435 -0.55903 0.37461 -0.55764 0.37175 -0.56134 C 0.37058 -0.56273 0.36966 -0.56458 0.36849 -0.56574 C 0.36706 -0.56713 0.36276 -0.56829 0.36172 -0.56875 C 0.36068 -0.57014 0.35964 -0.57199 0.35847 -0.57315 C 0.35677 -0.57477 0.35326 -0.57523 0.35183 -0.57616 C 0.35026 -0.57685 0.34909 -0.57824 0.34766 -0.57916 C 0.34102 -0.58264 0.32526 -0.58194 0.32344 -0.58194 C 0.32071 -0.58356 0.31797 -0.58518 0.31511 -0.58657 C 0.31107 -0.58819 0.30339 -0.58889 0.30013 -0.58935 L 0.28841 -0.59097 C 0.28542 -0.5919 0.28229 -0.59236 0.2793 -0.59398 C 0.27826 -0.59444 0.27774 -0.59676 0.27683 -0.59676 C 0.2556 -0.59838 0.23451 -0.59791 0.21341 -0.59838 C 0.19453 -0.6118 0.20795 -0.60324 0.16094 -0.59977 C 0.153 -0.5993 0.15039 -0.59653 0.14349 -0.59398 C 0.1418 -0.59329 0.14011 -0.59305 0.13841 -0.59236 C 0.13698 -0.5919 0.13568 -0.59143 0.13425 -0.59097 C 0.13229 -0.58935 0.13034 -0.58796 0.12839 -0.58657 C 0.12735 -0.58565 0.12618 -0.58449 0.12513 -0.58356 C 0.12019 -0.57963 0.11966 -0.58055 0.11433 -0.57454 C 0.11276 -0.57291 0.11159 -0.57037 0.11016 -0.56875 C 0.10834 -0.5669 0.10261 -0.56597 0.10183 -0.56574 C 0.10013 -0.56435 0.09844 -0.56273 0.09675 -0.56134 C 0.09545 -0.56018 0.09388 -0.55972 0.09258 -0.55833 C 0.08646 -0.55231 0.09141 -0.55625 0.08763 -0.54954 C 0.08685 -0.54815 0.08594 -0.54745 0.08516 -0.54653 C 0.08073 -0.54213 0.08112 -0.54259 0.07761 -0.54051 C 0.07709 -0.53912 0.0767 -0.53727 0.07591 -0.53611 C 0.07383 -0.53241 0.07253 -0.53333 0.07006 -0.53009 C 0.05821 -0.51458 0.06511 -0.51944 0.05847 -0.51528 C 0.05756 -0.51389 0.05664 -0.5125 0.05599 -0.51088 C 0.05534 -0.50949 0.05508 -0.50764 0.0543 -0.50648 C 0.053 -0.50463 0.05144 -0.5037 0.05013 -0.50208 C 0.04883 -0.50023 0.04805 -0.49768 0.04675 -0.49606 C 0.04519 -0.49421 0.04336 -0.49329 0.0418 -0.49166 C 0.04063 -0.49051 0.03959 -0.48842 0.03841 -0.48727 C 0.03607 -0.48495 0.03347 -0.48333 0.03099 -0.48125 C 0.02982 -0.48032 0.02865 -0.47963 0.02761 -0.47824 C 0.01888 -0.46759 0.02657 -0.47338 0.01758 -0.46805 C 0.01589 -0.46551 0.01446 -0.46273 0.01263 -0.46065 C 0.0086 -0.45579 0.00391 -0.45254 0.00013 -0.44722 C -0.00377 -0.4419 -0.00794 -0.4368 -0.01159 -0.43102 C -0.01849 -0.41991 -0.02487 -0.4081 -0.03151 -0.39676 C -0.03632 -0.38889 -0.04101 -0.38102 -0.0457 -0.37315 C -0.04843 -0.36875 -0.05104 -0.36366 -0.05403 -0.35995 C -0.05716 -0.35579 -0.06054 -0.35254 -0.06328 -0.34791 C -0.06771 -0.34051 -0.07994 -0.31435 -0.08489 -0.30347 C -0.08711 -0.29861 -0.0888 -0.29259 -0.09153 -0.28866 C -0.09687 -0.28125 -0.10234 -0.2743 -0.10742 -0.26643 C -0.10963 -0.26296 -0.11185 -0.25972 -0.11406 -0.25625 C -0.11549 -0.2537 -0.11679 -0.25092 -0.11823 -0.24884 C -0.12031 -0.2456 -0.12278 -0.24305 -0.12487 -0.23981 C -0.13164 -0.22986 -0.12643 -0.23403 -0.13489 -0.225 C -0.1388 -0.22083 -0.14583 -0.21574 -0.14987 -0.21319 C -0.15182 -0.21204 -0.1539 -0.21157 -0.15573 -0.21018 C -0.16419 -0.2037 -0.15859 -0.20532 -0.16575 -0.20139 C -0.16797 -0.20023 -0.17018 -0.19954 -0.17239 -0.19838 C -0.17435 -0.19745 -0.1763 -0.19629 -0.17825 -0.19537 C -0.17994 -0.19467 -0.18164 -0.19467 -0.1832 -0.19398 C -0.19583 -0.18889 -0.18242 -0.19259 -0.19492 -0.18958 L -0.27487 -0.19097 C -0.28281 -0.19143 -0.28711 -0.19907 -0.29401 -0.20579 C -0.30338 -0.21458 -0.30377 -0.21296 -0.31159 -0.22361 C -0.31497 -0.22824 -0.31875 -0.23241 -0.32161 -0.23842 C -0.32291 -0.24143 -0.32448 -0.24398 -0.32578 -0.24722 C -0.32838 -0.2544 -0.33007 -0.26296 -0.3332 -0.26944 L -0.33906 -0.28125 C -0.34101 -0.29143 -0.33841 -0.27916 -0.34244 -0.29329 C -0.34622 -0.30671 -0.34166 -0.29491 -0.34661 -0.30648 C -0.34856 -0.32106 -0.3457 -0.30324 -0.34987 -0.31829 C -0.35065 -0.32106 -0.35052 -0.32477 -0.35156 -0.32731 C -0.35299 -0.33079 -0.35442 -0.33403 -0.35573 -0.33773 C -0.35638 -0.33958 -0.35677 -0.34166 -0.35742 -0.34352 C -0.35794 -0.34514 -0.35846 -0.34653 -0.35911 -0.34791 C -0.35937 -0.35 -0.3595 -0.35208 -0.35989 -0.35393 C -0.36028 -0.35555 -0.36106 -0.35671 -0.36159 -0.35833 C -0.36263 -0.36227 -0.36237 -0.36319 -0.36237 -0.36736 L -0.36237 -0.36713 " pathEditMode="relative" rAng="0" ptsTypes="AAAAAAAAAAAAAAAAAAAAAAAAAAAAAAAAAAAAAAAAAAAAAAAAAAAAAAAAAAAAAAAAAAAAAAAAAAAAAAAAAAAAAAAAAAAAAAAAAAAAAAAAAAAAAAAAAAAAAAAAAAAAAAAAAAAAAAAA">
                                      <p:cBhvr>
                                        <p:cTn id="33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042" y="-28356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Imagen que contiene flor&#10;&#10;Descripción generada automáticamente">
            <a:extLst>
              <a:ext uri="{FF2B5EF4-FFF2-40B4-BE49-F238E27FC236}">
                <a16:creationId xmlns:a16="http://schemas.microsoft.com/office/drawing/2014/main" id="{BDA87A53-DDF8-4335-B3A1-ED7FF88E45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3F57EAA8-C97F-4E74-BB4D-AFDEBB340879}"/>
              </a:ext>
            </a:extLst>
          </p:cNvPr>
          <p:cNvSpPr/>
          <p:nvPr/>
        </p:nvSpPr>
        <p:spPr>
          <a:xfrm>
            <a:off x="4936777" y="432072"/>
            <a:ext cx="6915186" cy="923330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lIns="91440" tIns="45720" rIns="91440" bIns="45720">
            <a:prstTxWarp prst="textArchUp">
              <a:avLst/>
            </a:prstTxWarp>
            <a:spAutoFit/>
          </a:bodyPr>
          <a:lstStyle/>
          <a:p>
            <a:pPr algn="ctr"/>
            <a:r>
              <a:rPr lang="es-ES" sz="88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</a:t>
            </a:r>
            <a:r>
              <a:rPr lang="es-ES" sz="4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¿Dónde está el número 5?</a:t>
            </a:r>
            <a:endParaRPr lang="es-ES" sz="88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FFFF0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2" name="Elipse 1">
            <a:extLst>
              <a:ext uri="{FF2B5EF4-FFF2-40B4-BE49-F238E27FC236}">
                <a16:creationId xmlns:a16="http://schemas.microsoft.com/office/drawing/2014/main" id="{EF8A9658-88DB-42CF-BE23-F84F578ED692}"/>
              </a:ext>
            </a:extLst>
          </p:cNvPr>
          <p:cNvSpPr/>
          <p:nvPr/>
        </p:nvSpPr>
        <p:spPr>
          <a:xfrm>
            <a:off x="2883474" y="1160431"/>
            <a:ext cx="5576408" cy="5509812"/>
          </a:xfrm>
          <a:prstGeom prst="ellipse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pic>
        <p:nvPicPr>
          <p:cNvPr id="4" name="Imagen 3" descr="Imagen que contiene dibujo&#10;&#10;Descripción generada automáticamente">
            <a:extLst>
              <a:ext uri="{FF2B5EF4-FFF2-40B4-BE49-F238E27FC236}">
                <a16:creationId xmlns:a16="http://schemas.microsoft.com/office/drawing/2014/main" id="{C8295FCB-4E67-4A5B-BCC8-59313E20ADA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7246" y="2998395"/>
            <a:ext cx="2834432" cy="2216611"/>
          </a:xfrm>
          <a:prstGeom prst="rect">
            <a:avLst/>
          </a:prstGeom>
        </p:spPr>
      </p:pic>
      <p:pic>
        <p:nvPicPr>
          <p:cNvPr id="6" name="Imagen 5" descr="Imagen que contiene dibujo&#10;&#10;Descripción generada automáticamente">
            <a:extLst>
              <a:ext uri="{FF2B5EF4-FFF2-40B4-BE49-F238E27FC236}">
                <a16:creationId xmlns:a16="http://schemas.microsoft.com/office/drawing/2014/main" id="{B4A8D35D-AEA6-41EC-8A0F-E7DC24E17BF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0401" y="3479115"/>
            <a:ext cx="3264751" cy="2557388"/>
          </a:xfrm>
          <a:prstGeom prst="rect">
            <a:avLst/>
          </a:prstGeom>
        </p:spPr>
      </p:pic>
      <p:pic>
        <p:nvPicPr>
          <p:cNvPr id="7" name="Imagen 6" descr="Imagen que contiene dibujo, computadora&#10;&#10;Descripción generada automáticamente">
            <a:extLst>
              <a:ext uri="{FF2B5EF4-FFF2-40B4-BE49-F238E27FC236}">
                <a16:creationId xmlns:a16="http://schemas.microsoft.com/office/drawing/2014/main" id="{624BABF2-40E6-4314-862D-D8E028D5DF3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5530" y="1189936"/>
            <a:ext cx="3264751" cy="2557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2040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849 0.06922 L 0.01849 0.06922 C 0.02213 0.0706 0.02591 0.0713 0.0293 0.07361 C 0.03125 0.07477 0.03281 0.07732 0.03437 0.07963 C 0.03802 0.08472 0.04153 0.09051 0.04518 0.09584 C 0.05937 0.11667 0.04805 0.09908 0.05937 0.11667 C 0.06159 0.11991 0.06341 0.12454 0.06601 0.12685 C 0.06901 0.12986 0.07226 0.13241 0.07513 0.13588 C 0.09713 0.16111 0.06575 0.12963 0.09271 0.1581 C 0.12174 0.18866 0.10052 0.16551 0.11432 0.17871 C 0.12786 0.19167 0.11328 0.17917 0.12513 0.18773 C 0.1263 0.18843 0.12734 0.19005 0.12851 0.19074 C 0.13034 0.19167 0.13242 0.19144 0.13437 0.19213 C 0.13542 0.1926 0.13659 0.19306 0.13763 0.19352 C 0.13958 0.1956 0.1414 0.19792 0.14349 0.19954 C 0.14492 0.2007 0.15091 0.20232 0.15182 0.20255 C 0.15377 0.2044 0.1556 0.20672 0.15768 0.20834 C 0.15872 0.20926 0.15989 0.20949 0.16094 0.20996 C 0.16445 0.21135 0.16653 0.21181 0.17018 0.21297 C 0.17161 0.21435 0.17278 0.21621 0.17435 0.21736 C 0.18008 0.2213 0.18112 0.21968 0.18685 0.22176 C 0.1888 0.22246 0.19075 0.22361 0.19271 0.22477 C 0.19466 0.22593 0.19635 0.22847 0.19844 0.22917 C 0.2026 0.23056 0.20677 0.2301 0.21094 0.23056 C 0.21601 0.23264 0.22083 0.23588 0.22604 0.23658 C 0.23932 0.23843 0.2332 0.23727 0.2444 0.23959 C 0.26146 0.24861 0.24427 0.24074 0.27265 0.24699 C 0.27943 0.24838 0.28594 0.25162 0.29271 0.25278 C 0.30937 0.25625 0.30273 0.2544 0.31263 0.25741 L 0.33515 0.2544 C 0.38633 0.24908 0.35599 0.25371 0.38021 0.25 C 0.40599 0.23982 0.39505 0.24213 0.41263 0.23959 C 0.41601 0.23797 0.41927 0.23635 0.42265 0.23519 C 0.42565 0.2338 0.4289 0.2338 0.4319 0.23218 C 0.43528 0.23033 0.43841 0.22685 0.4418 0.22477 C 0.44544 0.22246 0.45 0.22199 0.45351 0.21875 C 0.45534 0.21713 0.45677 0.21459 0.45846 0.21297 C 0.45963 0.21181 0.46081 0.21111 0.46185 0.20996 C 0.46419 0.20718 0.46771 0.20162 0.4694 0.19815 C 0.4776 0.17917 0.46263 0.20695 0.47435 0.18611 C 0.47643 0.17176 0.47344 0.18935 0.47773 0.17431 C 0.47825 0.17246 0.47812 0.17037 0.47851 0.16852 C 0.47956 0.16366 0.48138 0.15949 0.48268 0.1551 C 0.48385 0.15116 0.48528 0.14746 0.48607 0.14329 C 0.48672 0.13935 0.4875 0.13496 0.48854 0.13148 C 0.48893 0.12986 0.48958 0.12847 0.49023 0.12685 C 0.49049 0.12246 0.49075 0.11806 0.49101 0.11366 C 0.49127 0.11019 0.49167 0.10672 0.4918 0.10324 C 0.49219 0.09885 0.49219 0.09422 0.49271 0.08982 C 0.49297 0.08727 0.49388 0.08496 0.4944 0.08241 C 0.49466 0.08056 0.49492 0.07871 0.49518 0.07662 C 0.49557 0.07315 0.4957 0.06968 0.49596 0.06621 C 0.49661 0.06042 0.49726 0.0588 0.49857 0.05278 C 0.49883 0.05 0.49909 0.04699 0.49935 0.04398 C 0.49961 0.04144 0.5 0.03912 0.50013 0.03658 C 0.50143 0.02222 0.49961 0.02847 0.50273 0.02037 C 0.50325 0.0125 0.5039 0.00463 0.5043 -0.00347 C 0.50469 -0.01065 0.50534 -0.02384 0.50599 -0.03148 C 0.50625 -0.03356 0.50651 -0.03541 0.5069 -0.0375 C 0.50742 -0.04791 0.50859 -0.0581 0.50846 -0.06852 C 0.5082 -0.08935 0.5082 -0.10995 0.50768 -0.13078 C 0.50755 -0.13472 0.50651 -0.1375 0.50599 -0.1412 C 0.5056 -0.14398 0.5056 -0.14722 0.50521 -0.15 C 0.50443 -0.15532 0.50338 -0.16018 0.50182 -0.16481 C 0.50026 -0.1699 0.4987 -0.17477 0.49687 -0.17963 C 0.49635 -0.18125 0.49557 -0.1824 0.49518 -0.18403 C 0.49453 -0.18703 0.49479 -0.19074 0.49349 -0.19305 C 0.49101 -0.19745 0.48802 -0.20115 0.48607 -0.20625 C 0.48229 -0.21643 0.48698 -0.20416 0.48099 -0.21828 C 0.47747 -0.22662 0.48086 -0.21852 0.47851 -0.22708 C 0.47734 -0.23102 0.47513 -0.2368 0.47357 -0.24028 C 0.47278 -0.2419 0.47187 -0.24328 0.47096 -0.2449 C 0.4707 -0.24629 0.47057 -0.24791 0.47018 -0.2493 C 0.46836 -0.25509 0.46693 -0.25856 0.46432 -0.2625 C 0.46302 -0.26458 0.46133 -0.2662 0.46015 -0.26852 C 0.45859 -0.27176 0.45755 -0.27569 0.45599 -0.27893 C 0.45456 -0.28217 0.4526 -0.28472 0.45104 -0.28773 C 0.44987 -0.29004 0.4487 -0.29259 0.44765 -0.29514 C 0.44713 -0.29653 0.44674 -0.29838 0.44596 -0.29953 C 0.44531 -0.30092 0.44427 -0.30139 0.44349 -0.30254 C 0.44232 -0.3044 0.4414 -0.30671 0.44023 -0.30856 C 0.43776 -0.31227 0.43528 -0.31574 0.43268 -0.31898 C 0.4319 -0.3199 0.43099 -0.3206 0.43021 -0.32176 C 0.42487 -0.32963 0.43034 -0.32615 0.42018 -0.33518 C 0.41901 -0.33611 0.41784 -0.3368 0.4168 -0.33819 C 0.41146 -0.3449 0.41745 -0.3412 0.41107 -0.34398 C 0.40755 -0.34768 0.40651 -0.34953 0.40273 -0.35139 C 0.4013 -0.35231 0.39987 -0.35254 0.39857 -0.35301 C 0.39687 -0.35486 0.39531 -0.3574 0.39349 -0.35879 C 0.39245 -0.35972 0.39127 -0.35972 0.39023 -0.36041 C 0.38815 -0.36157 0.3862 -0.36319 0.38437 -0.36481 C 0.38346 -0.36551 0.38281 -0.36736 0.3819 -0.36782 C 0.37969 -0.36875 0.37734 -0.36875 0.37513 -0.36921 C 0.37357 -0.37129 0.372 -0.37384 0.37018 -0.37523 C 0.3556 -0.38495 0.3582 -0.38032 0.34596 -0.38565 C 0.34427 -0.38634 0.34271 -0.3875 0.34101 -0.38842 C 0.33997 -0.38912 0.3388 -0.38935 0.33763 -0.39004 C 0.32747 -0.39537 0.33698 -0.39097 0.3293 -0.39444 C 0.32851 -0.39699 0.32799 -0.39977 0.32682 -0.40185 C 0.32487 -0.40532 0.32083 -0.40555 0.31849 -0.40625 C 0.31745 -0.40717 0.3164 -0.40856 0.31523 -0.40926 C 0.30169 -0.41574 0.31706 -0.40509 0.30351 -0.41365 C 0.30156 -0.41504 0.29961 -0.4169 0.29765 -0.41805 C 0.29609 -0.41921 0.2944 -0.42014 0.29271 -0.42106 C 0.2918 -0.42268 0.29127 -0.425 0.29023 -0.42546 C 0.28151 -0.43009 0.27239 -0.43032 0.26354 -0.43148 C 0.2582 -0.43333 0.25299 -0.43611 0.24765 -0.4375 C 0.2388 -0.43958 0.24375 -0.43865 0.23268 -0.44028 C 0.21927 -0.4456 0.23047 -0.44143 0.22018 -0.4449 C 0.21875 -0.44514 0.21745 -0.44583 0.21601 -0.44629 C 0.21354 -0.44699 0.21094 -0.44722 0.20846 -0.44768 C 0.18633 -0.45903 0.20716 -0.44953 0.1526 -0.45231 C 0.14544 -0.45254 0.14544 -0.4537 0.13932 -0.45509 L 0.11927 -0.45949 L 0.04101 -0.4581 C 0.03893 -0.4581 0.03711 -0.45602 0.03515 -0.45509 C 0.03047 -0.45301 0.02578 -0.45092 0.02096 -0.4493 C 0.01406 -0.44699 0.00703 -0.44583 0.00013 -0.44328 C -0.00117 -0.44282 -0.00261 -0.44259 -0.00404 -0.4419 C -0.01602 -0.43518 -0.00534 -0.43865 -0.01732 -0.43588 C -0.01823 -0.43495 -0.01888 -0.43356 -0.01979 -0.43287 C -0.0207 -0.4324 -0.03021 -0.43009 -0.03073 -0.43009 C -0.04427 -0.41389 -0.02761 -0.43194 -0.04063 -0.42268 C -0.04193 -0.42176 -0.04271 -0.41921 -0.04401 -0.41805 C -0.04557 -0.41666 -0.0474 -0.41643 -0.04896 -0.41528 C -0.05104 -0.41342 -0.053 -0.41134 -0.05482 -0.40926 C -0.06159 -0.40115 -0.05638 -0.40486 -0.06146 -0.40185 L -0.06901 -0.39143 C -0.07448 -0.38379 -0.07539 -0.38194 -0.08229 -0.37361 L -0.08737 -0.36782 C -0.08815 -0.3669 -0.08919 -0.36597 -0.08985 -0.36481 L -0.0957 -0.3544 C -0.09714 -0.35208 -0.09896 -0.35023 -0.09987 -0.34699 C -0.1069 -0.32199 -0.09844 -0.34953 -0.10482 -0.33379 C -0.1056 -0.33194 -0.10586 -0.32963 -0.10651 -0.32778 C -0.10755 -0.32477 -0.10873 -0.32176 -0.1099 -0.31898 C -0.11068 -0.3169 -0.11159 -0.31504 -0.11237 -0.31296 C -0.1138 -0.30856 -0.11524 -0.30115 -0.11732 -0.29676 C -0.1181 -0.29514 -0.11901 -0.29375 -0.11979 -0.29213 C -0.12018 -0.29028 -0.12018 -0.28819 -0.1207 -0.28634 C -0.12136 -0.28403 -0.1224 -0.2824 -0.12318 -0.28032 C -0.12383 -0.27847 -0.12422 -0.27639 -0.12487 -0.27453 C -0.12565 -0.27245 -0.12656 -0.2706 -0.12735 -0.26852 C -0.12852 -0.26528 -0.12995 -0.25879 -0.13073 -0.25509 C -0.13099 -0.2537 -0.13125 -0.25231 -0.13151 -0.25069 C -0.13542 -0.2324 -0.13112 -0.25324 -0.1349 -0.2375 C -0.13516 -0.23588 -0.13529 -0.23449 -0.13568 -0.23287 C -0.13646 -0.22986 -0.13737 -0.22708 -0.13815 -0.22407 C -0.14024 -0.20532 -0.1375 -0.22569 -0.14063 -0.21227 C -0.14115 -0.21041 -0.14089 -0.20787 -0.14154 -0.20625 C -0.14375 -0.20069 -0.14518 -0.20231 -0.14818 -0.20046 C -0.14935 -0.19953 -0.15039 -0.19861 -0.15156 -0.19745 C -0.15235 -0.19653 -0.153 -0.19467 -0.15404 -0.19444 C -0.16094 -0.19305 -0.16797 -0.19352 -0.17487 -0.19305 C -0.17591 -0.19259 -0.17708 -0.19143 -0.17813 -0.19143 C -0.19818 -0.19143 -0.19336 -0.18912 -0.20235 -0.19444 L -0.2082 -0.20787 C -0.20899 -0.20972 -0.2099 -0.21157 -0.21068 -0.21365 C -0.21185 -0.21666 -0.21315 -0.21944 -0.21406 -0.22268 C -0.21797 -0.23657 -0.21315 -0.22037 -0.21823 -0.23449 C -0.2194 -0.23773 -0.22031 -0.24166 -0.22149 -0.2449 C -0.22279 -0.24791 -0.22448 -0.25046 -0.22565 -0.2537 C -0.22669 -0.25648 -0.22735 -0.25972 -0.22813 -0.2625 C -0.22865 -0.26412 -0.2293 -0.26551 -0.22982 -0.26713 C -0.23229 -0.27477 -0.23047 -0.27106 -0.23229 -0.27453 L -0.23229 -0.27453 " pathEditMode="relative" ptsTypes="AAAAAAAAAAAAAAAAAAAAAAAAAAAAAAAAAAAAAAAAAAAAAAAAAAAAAAAAAAAAAAAAAAAAAAAAAAAAAAAAAAAAAAAAAAAAAAAAAAAAAAAAAAAAAAAAAAAAAAAAAAAAAAAAAAAAAAAAAAAAAAAAAAAAAAAAAAAAAAAAAAAAAA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7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Imagen que contiene flor&#10;&#10;Descripción generada automáticamente">
            <a:extLst>
              <a:ext uri="{FF2B5EF4-FFF2-40B4-BE49-F238E27FC236}">
                <a16:creationId xmlns:a16="http://schemas.microsoft.com/office/drawing/2014/main" id="{9F56931D-63B4-4323-8082-B7F41F1E1D2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2112" y="0"/>
            <a:ext cx="12335392" cy="6858000"/>
          </a:xfrm>
          <a:prstGeom prst="rect">
            <a:avLst/>
          </a:prstGeom>
        </p:spPr>
      </p:pic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SOMOS UN EQUIPO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62112" y="1962613"/>
            <a:ext cx="3296125" cy="3625388"/>
          </a:xfrm>
          <a:prstGeom prst="rect">
            <a:avLst/>
          </a:prstGeom>
        </p:spPr>
      </p:pic>
      <p:pic>
        <p:nvPicPr>
          <p:cNvPr id="28" name="Imagen 2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8619" y="4100871"/>
            <a:ext cx="2649957" cy="2479255"/>
          </a:xfrm>
          <a:prstGeom prst="rect">
            <a:avLst/>
          </a:prstGeom>
        </p:spPr>
      </p:pic>
      <p:pic>
        <p:nvPicPr>
          <p:cNvPr id="29" name="Imagen 2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9881" y="4027712"/>
            <a:ext cx="2698729" cy="2552413"/>
          </a:xfrm>
          <a:prstGeom prst="rect">
            <a:avLst/>
          </a:prstGeom>
        </p:spPr>
      </p:pic>
      <p:pic>
        <p:nvPicPr>
          <p:cNvPr id="30" name="Imagen 2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5801" y="1423191"/>
            <a:ext cx="2658087" cy="2479255"/>
          </a:xfrm>
          <a:prstGeom prst="rect">
            <a:avLst/>
          </a:prstGeom>
        </p:spPr>
      </p:pic>
      <p:pic>
        <p:nvPicPr>
          <p:cNvPr id="31" name="Imagen 3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5511" y="1406933"/>
            <a:ext cx="2658087" cy="2495512"/>
          </a:xfrm>
          <a:prstGeom prst="rect">
            <a:avLst/>
          </a:prstGeom>
        </p:spPr>
      </p:pic>
      <p:pic>
        <p:nvPicPr>
          <p:cNvPr id="32" name="Imagen 3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3277" y="1360369"/>
            <a:ext cx="2658087" cy="2471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9059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0.19845 L -0.18819 0.0108 C -0.2276 -0.03118 -0.28663 -0.05402 -0.34791 -0.05402 C -0.41805 -0.05402 -0.47413 -0.03118 -0.51354 0.0108 L -0.70156 0.19845 " pathEditMode="relative" rAng="0" ptsTypes="AAAAA">
                                      <p:cBhvr>
                                        <p:cTn id="15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087" y="-12623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4"/>
                                            </p:cond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3.20988E-6 L -0.15486 3.20988E-6 C -0.22448 3.20988E-6 -0.30972 -0.05155 -0.30972 -0.09321 L -0.30972 -0.18611 " pathEditMode="relative" rAng="0" ptsTypes="AAAA">
                                      <p:cBhvr>
                                        <p:cTn id="20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486" y="-9321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9"/>
                                            </p:cond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0.20957 L -0.06406 0.01358 C -0.07761 -0.02994 -0.09757 -0.05401 -0.11858 -0.05401 C -0.14236 -0.05401 -0.16146 -0.02994 -0.175 0.01358 L -0.23889 0.20957 " pathEditMode="relative" rAng="0" ptsTypes="AAAAA">
                                      <p:cBhvr>
                                        <p:cTn id="34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944" y="-13179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3"/>
                                            </p:cond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D81A0D-DAF2-46FE-B68F-402BCD283E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y2mate.com - Tiburón Bebé del 1 al 5 _ Canta con Tiburón Bebé _ Números _ Pinkfong Canciones Infantiles_1080p">
            <a:hlinkClick r:id="" action="ppaction://media"/>
            <a:extLst>
              <a:ext uri="{FF2B5EF4-FFF2-40B4-BE49-F238E27FC236}">
                <a16:creationId xmlns:a16="http://schemas.microsoft.com/office/drawing/2014/main" id="{6C429261-0EBE-4C96-89B9-6FDF40B3D601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-1"/>
            <a:ext cx="12192000" cy="6386367"/>
          </a:xfrm>
        </p:spPr>
      </p:pic>
    </p:spTree>
    <p:extLst>
      <p:ext uri="{BB962C8B-B14F-4D97-AF65-F5344CB8AC3E}">
        <p14:creationId xmlns:p14="http://schemas.microsoft.com/office/powerpoint/2010/main" val="524793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723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90103674-41B7-46E3-A147-DF7D2549E7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9232" y="176188"/>
            <a:ext cx="11006025" cy="763600"/>
          </a:xfrm>
        </p:spPr>
        <p:txBody>
          <a:bodyPr/>
          <a:lstStyle/>
          <a:p>
            <a:r>
              <a:rPr lang="arn-CL" sz="2400" b="1" dirty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Repasa el número 5 . Cuenta las flores que hay en la maceta y colorea </a:t>
            </a:r>
            <a:endParaRPr lang="es-CL" sz="2400" b="1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04F0DAF1-586D-49D0-8FA4-FAD0011F64FE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2773" y="1100831"/>
            <a:ext cx="8575607" cy="504377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632173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8D7EEDEC-00D9-4F3B-88F6-9CF8871A22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2256" y="214941"/>
            <a:ext cx="10790779" cy="763600"/>
          </a:xfrm>
        </p:spPr>
        <p:txBody>
          <a:bodyPr/>
          <a:lstStyle/>
          <a:p>
            <a:r>
              <a:rPr lang="arn-CL" sz="24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Cuenta los elementos y encierra el número que  corresponde en cada caso </a:t>
            </a:r>
            <a:endParaRPr lang="es-CL" sz="24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FAABF363-76AD-4513-9B8E-FC4610F71D4C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6038" y="1526959"/>
            <a:ext cx="8828691" cy="4663218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344;p16">
            <a:extLst>
              <a:ext uri="{FF2B5EF4-FFF2-40B4-BE49-F238E27FC236}">
                <a16:creationId xmlns:a16="http://schemas.microsoft.com/office/drawing/2014/main" id="{172DB869-4531-45FC-B312-7BE8C04AE1D3}"/>
              </a:ext>
            </a:extLst>
          </p:cNvPr>
          <p:cNvSpPr/>
          <p:nvPr/>
        </p:nvSpPr>
        <p:spPr>
          <a:xfrm>
            <a:off x="3490212" y="2214511"/>
            <a:ext cx="815458" cy="812776"/>
          </a:xfrm>
          <a:custGeom>
            <a:avLst/>
            <a:gdLst/>
            <a:ahLst/>
            <a:cxnLst/>
            <a:rect l="l" t="t" r="r" b="b"/>
            <a:pathLst>
              <a:path w="24346" h="23150" extrusionOk="0">
                <a:moveTo>
                  <a:pt x="8147" y="1866"/>
                </a:moveTo>
                <a:lnTo>
                  <a:pt x="8147" y="1866"/>
                </a:lnTo>
                <a:cubicBezTo>
                  <a:pt x="7390" y="2136"/>
                  <a:pt x="6685" y="2498"/>
                  <a:pt x="6032" y="2954"/>
                </a:cubicBezTo>
                <a:cubicBezTo>
                  <a:pt x="6105" y="2830"/>
                  <a:pt x="6178" y="2716"/>
                  <a:pt x="6260" y="2602"/>
                </a:cubicBezTo>
                <a:cubicBezTo>
                  <a:pt x="6851" y="2281"/>
                  <a:pt x="7483" y="2032"/>
                  <a:pt x="8147" y="1866"/>
                </a:cubicBezTo>
                <a:close/>
                <a:moveTo>
                  <a:pt x="12293" y="197"/>
                </a:moveTo>
                <a:cubicBezTo>
                  <a:pt x="14379" y="197"/>
                  <a:pt x="16676" y="458"/>
                  <a:pt x="18469" y="1493"/>
                </a:cubicBezTo>
                <a:cubicBezTo>
                  <a:pt x="19288" y="1980"/>
                  <a:pt x="19972" y="2664"/>
                  <a:pt x="20469" y="3473"/>
                </a:cubicBezTo>
                <a:cubicBezTo>
                  <a:pt x="18993" y="2225"/>
                  <a:pt x="17075" y="1583"/>
                  <a:pt x="15149" y="1583"/>
                </a:cubicBezTo>
                <a:cubicBezTo>
                  <a:pt x="15074" y="1583"/>
                  <a:pt x="14999" y="1584"/>
                  <a:pt x="14925" y="1586"/>
                </a:cubicBezTo>
                <a:lnTo>
                  <a:pt x="14904" y="1586"/>
                </a:lnTo>
                <a:cubicBezTo>
                  <a:pt x="14158" y="1441"/>
                  <a:pt x="13401" y="1348"/>
                  <a:pt x="12645" y="1306"/>
                </a:cubicBezTo>
                <a:cubicBezTo>
                  <a:pt x="12238" y="1249"/>
                  <a:pt x="11827" y="1220"/>
                  <a:pt x="11416" y="1220"/>
                </a:cubicBezTo>
                <a:cubicBezTo>
                  <a:pt x="10936" y="1220"/>
                  <a:pt x="10455" y="1259"/>
                  <a:pt x="9981" y="1338"/>
                </a:cubicBezTo>
                <a:cubicBezTo>
                  <a:pt x="9763" y="1369"/>
                  <a:pt x="9546" y="1420"/>
                  <a:pt x="9339" y="1483"/>
                </a:cubicBezTo>
                <a:cubicBezTo>
                  <a:pt x="8344" y="1566"/>
                  <a:pt x="7380" y="1835"/>
                  <a:pt x="6488" y="2270"/>
                </a:cubicBezTo>
                <a:cubicBezTo>
                  <a:pt x="6862" y="1742"/>
                  <a:pt x="7338" y="1296"/>
                  <a:pt x="7888" y="954"/>
                </a:cubicBezTo>
                <a:cubicBezTo>
                  <a:pt x="8965" y="301"/>
                  <a:pt x="10313" y="239"/>
                  <a:pt x="11546" y="208"/>
                </a:cubicBezTo>
                <a:cubicBezTo>
                  <a:pt x="11791" y="201"/>
                  <a:pt x="12041" y="197"/>
                  <a:pt x="12293" y="197"/>
                </a:cubicBezTo>
                <a:close/>
                <a:moveTo>
                  <a:pt x="15940" y="1825"/>
                </a:moveTo>
                <a:cubicBezTo>
                  <a:pt x="17640" y="1939"/>
                  <a:pt x="19247" y="2623"/>
                  <a:pt x="20511" y="3763"/>
                </a:cubicBezTo>
                <a:cubicBezTo>
                  <a:pt x="20615" y="3846"/>
                  <a:pt x="20708" y="3939"/>
                  <a:pt x="20791" y="4032"/>
                </a:cubicBezTo>
                <a:cubicBezTo>
                  <a:pt x="20822" y="4084"/>
                  <a:pt x="20853" y="4146"/>
                  <a:pt x="20884" y="4208"/>
                </a:cubicBezTo>
                <a:cubicBezTo>
                  <a:pt x="19754" y="3255"/>
                  <a:pt x="18438" y="2550"/>
                  <a:pt x="17029" y="2125"/>
                </a:cubicBezTo>
                <a:cubicBezTo>
                  <a:pt x="16676" y="2011"/>
                  <a:pt x="16303" y="1918"/>
                  <a:pt x="15940" y="1825"/>
                </a:cubicBezTo>
                <a:close/>
                <a:moveTo>
                  <a:pt x="14977" y="1804"/>
                </a:moveTo>
                <a:cubicBezTo>
                  <a:pt x="15474" y="1908"/>
                  <a:pt x="15961" y="2022"/>
                  <a:pt x="16448" y="2156"/>
                </a:cubicBezTo>
                <a:cubicBezTo>
                  <a:pt x="18179" y="2633"/>
                  <a:pt x="19796" y="3421"/>
                  <a:pt x="21091" y="4644"/>
                </a:cubicBezTo>
                <a:cubicBezTo>
                  <a:pt x="21340" y="5234"/>
                  <a:pt x="21547" y="5846"/>
                  <a:pt x="21703" y="6478"/>
                </a:cubicBezTo>
                <a:cubicBezTo>
                  <a:pt x="21703" y="6488"/>
                  <a:pt x="21703" y="6509"/>
                  <a:pt x="21713" y="6530"/>
                </a:cubicBezTo>
                <a:cubicBezTo>
                  <a:pt x="21185" y="5525"/>
                  <a:pt x="20573" y="4550"/>
                  <a:pt x="19682" y="3835"/>
                </a:cubicBezTo>
                <a:cubicBezTo>
                  <a:pt x="18863" y="3172"/>
                  <a:pt x="17868" y="2747"/>
                  <a:pt x="16873" y="2405"/>
                </a:cubicBezTo>
                <a:cubicBezTo>
                  <a:pt x="16262" y="2198"/>
                  <a:pt x="15629" y="1990"/>
                  <a:pt x="14977" y="1804"/>
                </a:cubicBezTo>
                <a:close/>
                <a:moveTo>
                  <a:pt x="5898" y="2809"/>
                </a:moveTo>
                <a:cubicBezTo>
                  <a:pt x="5877" y="2851"/>
                  <a:pt x="5846" y="2892"/>
                  <a:pt x="5825" y="2934"/>
                </a:cubicBezTo>
                <a:cubicBezTo>
                  <a:pt x="5763" y="3037"/>
                  <a:pt x="5701" y="3131"/>
                  <a:pt x="5649" y="3234"/>
                </a:cubicBezTo>
                <a:cubicBezTo>
                  <a:pt x="5120" y="3628"/>
                  <a:pt x="4623" y="4074"/>
                  <a:pt x="4177" y="4561"/>
                </a:cubicBezTo>
                <a:cubicBezTo>
                  <a:pt x="3493" y="5297"/>
                  <a:pt x="2882" y="6095"/>
                  <a:pt x="2353" y="6955"/>
                </a:cubicBezTo>
                <a:cubicBezTo>
                  <a:pt x="2789" y="5898"/>
                  <a:pt x="3421" y="4944"/>
                  <a:pt x="4229" y="4125"/>
                </a:cubicBezTo>
                <a:cubicBezTo>
                  <a:pt x="4727" y="3618"/>
                  <a:pt x="5286" y="3172"/>
                  <a:pt x="5898" y="2809"/>
                </a:cubicBezTo>
                <a:close/>
                <a:moveTo>
                  <a:pt x="21444" y="4996"/>
                </a:moveTo>
                <a:cubicBezTo>
                  <a:pt x="21568" y="5131"/>
                  <a:pt x="21692" y="5266"/>
                  <a:pt x="21817" y="5411"/>
                </a:cubicBezTo>
                <a:cubicBezTo>
                  <a:pt x="22356" y="6447"/>
                  <a:pt x="22687" y="7577"/>
                  <a:pt x="22770" y="8748"/>
                </a:cubicBezTo>
                <a:cubicBezTo>
                  <a:pt x="22563" y="8240"/>
                  <a:pt x="22325" y="7732"/>
                  <a:pt x="22076" y="7235"/>
                </a:cubicBezTo>
                <a:cubicBezTo>
                  <a:pt x="22003" y="6893"/>
                  <a:pt x="21920" y="6561"/>
                  <a:pt x="21838" y="6229"/>
                </a:cubicBezTo>
                <a:cubicBezTo>
                  <a:pt x="21724" y="5815"/>
                  <a:pt x="21599" y="5400"/>
                  <a:pt x="21444" y="4996"/>
                </a:cubicBezTo>
                <a:close/>
                <a:moveTo>
                  <a:pt x="22221" y="7971"/>
                </a:moveTo>
                <a:lnTo>
                  <a:pt x="22221" y="7971"/>
                </a:lnTo>
                <a:cubicBezTo>
                  <a:pt x="22449" y="8427"/>
                  <a:pt x="22646" y="8903"/>
                  <a:pt x="22812" y="9390"/>
                </a:cubicBezTo>
                <a:cubicBezTo>
                  <a:pt x="22832" y="10323"/>
                  <a:pt x="22770" y="11256"/>
                  <a:pt x="22615" y="12178"/>
                </a:cubicBezTo>
                <a:lnTo>
                  <a:pt x="22615" y="12168"/>
                </a:lnTo>
                <a:cubicBezTo>
                  <a:pt x="22615" y="10758"/>
                  <a:pt x="22490" y="9349"/>
                  <a:pt x="22221" y="7971"/>
                </a:cubicBezTo>
                <a:close/>
                <a:moveTo>
                  <a:pt x="22957" y="9857"/>
                </a:moveTo>
                <a:cubicBezTo>
                  <a:pt x="23257" y="10924"/>
                  <a:pt x="23351" y="12023"/>
                  <a:pt x="23040" y="13194"/>
                </a:cubicBezTo>
                <a:cubicBezTo>
                  <a:pt x="22874" y="13816"/>
                  <a:pt x="22646" y="14427"/>
                  <a:pt x="22345" y="14997"/>
                </a:cubicBezTo>
                <a:cubicBezTo>
                  <a:pt x="22428" y="14562"/>
                  <a:pt x="22501" y="14116"/>
                  <a:pt x="22542" y="13671"/>
                </a:cubicBezTo>
                <a:cubicBezTo>
                  <a:pt x="22553" y="13557"/>
                  <a:pt x="22563" y="13432"/>
                  <a:pt x="22573" y="13318"/>
                </a:cubicBezTo>
                <a:cubicBezTo>
                  <a:pt x="22822" y="12178"/>
                  <a:pt x="22946" y="11018"/>
                  <a:pt x="22957" y="9857"/>
                </a:cubicBezTo>
                <a:close/>
                <a:moveTo>
                  <a:pt x="22231" y="14583"/>
                </a:moveTo>
                <a:lnTo>
                  <a:pt x="22231" y="14583"/>
                </a:lnTo>
                <a:cubicBezTo>
                  <a:pt x="22180" y="14914"/>
                  <a:pt x="22107" y="15246"/>
                  <a:pt x="22024" y="15567"/>
                </a:cubicBezTo>
                <a:cubicBezTo>
                  <a:pt x="21900" y="15775"/>
                  <a:pt x="21775" y="15972"/>
                  <a:pt x="21641" y="16168"/>
                </a:cubicBezTo>
                <a:cubicBezTo>
                  <a:pt x="21869" y="15650"/>
                  <a:pt x="22066" y="15122"/>
                  <a:pt x="22231" y="14583"/>
                </a:cubicBezTo>
                <a:close/>
                <a:moveTo>
                  <a:pt x="21838" y="16220"/>
                </a:moveTo>
                <a:cubicBezTo>
                  <a:pt x="21454" y="17402"/>
                  <a:pt x="20811" y="18490"/>
                  <a:pt x="19951" y="19392"/>
                </a:cubicBezTo>
                <a:cubicBezTo>
                  <a:pt x="19319" y="20013"/>
                  <a:pt x="18594" y="20542"/>
                  <a:pt x="17796" y="20936"/>
                </a:cubicBezTo>
                <a:cubicBezTo>
                  <a:pt x="18003" y="20791"/>
                  <a:pt x="18220" y="20635"/>
                  <a:pt x="18428" y="20470"/>
                </a:cubicBezTo>
                <a:cubicBezTo>
                  <a:pt x="19557" y="19537"/>
                  <a:pt x="20501" y="18386"/>
                  <a:pt x="21185" y="17091"/>
                </a:cubicBezTo>
                <a:cubicBezTo>
                  <a:pt x="21413" y="16811"/>
                  <a:pt x="21630" y="16521"/>
                  <a:pt x="21838" y="16220"/>
                </a:cubicBezTo>
                <a:close/>
                <a:moveTo>
                  <a:pt x="22356" y="6126"/>
                </a:moveTo>
                <a:cubicBezTo>
                  <a:pt x="23485" y="7815"/>
                  <a:pt x="24107" y="9795"/>
                  <a:pt x="24159" y="11826"/>
                </a:cubicBezTo>
                <a:cubicBezTo>
                  <a:pt x="24221" y="14065"/>
                  <a:pt x="23724" y="16604"/>
                  <a:pt x="22408" y="18449"/>
                </a:cubicBezTo>
                <a:cubicBezTo>
                  <a:pt x="21055" y="20338"/>
                  <a:pt x="18757" y="21168"/>
                  <a:pt x="16578" y="21656"/>
                </a:cubicBezTo>
                <a:lnTo>
                  <a:pt x="16578" y="21656"/>
                </a:lnTo>
                <a:cubicBezTo>
                  <a:pt x="17847" y="21179"/>
                  <a:pt x="19043" y="20528"/>
                  <a:pt x="19993" y="19589"/>
                </a:cubicBezTo>
                <a:cubicBezTo>
                  <a:pt x="21081" y="18511"/>
                  <a:pt x="21786" y="17122"/>
                  <a:pt x="22180" y="15661"/>
                </a:cubicBezTo>
                <a:cubicBezTo>
                  <a:pt x="22646" y="14904"/>
                  <a:pt x="22988" y="14096"/>
                  <a:pt x="23216" y="13246"/>
                </a:cubicBezTo>
                <a:cubicBezTo>
                  <a:pt x="23589" y="11816"/>
                  <a:pt x="23392" y="10489"/>
                  <a:pt x="22946" y="9204"/>
                </a:cubicBezTo>
                <a:cubicBezTo>
                  <a:pt x="22926" y="8157"/>
                  <a:pt x="22718" y="7110"/>
                  <a:pt x="22356" y="6126"/>
                </a:cubicBezTo>
                <a:close/>
                <a:moveTo>
                  <a:pt x="20449" y="17951"/>
                </a:moveTo>
                <a:cubicBezTo>
                  <a:pt x="19889" y="18801"/>
                  <a:pt x="19215" y="19568"/>
                  <a:pt x="18438" y="20221"/>
                </a:cubicBezTo>
                <a:cubicBezTo>
                  <a:pt x="17837" y="20729"/>
                  <a:pt x="17174" y="21154"/>
                  <a:pt x="16469" y="21506"/>
                </a:cubicBezTo>
                <a:cubicBezTo>
                  <a:pt x="16023" y="21672"/>
                  <a:pt x="15578" y="21806"/>
                  <a:pt x="15122" y="21920"/>
                </a:cubicBezTo>
                <a:lnTo>
                  <a:pt x="15132" y="21920"/>
                </a:lnTo>
                <a:cubicBezTo>
                  <a:pt x="14925" y="21952"/>
                  <a:pt x="14717" y="21972"/>
                  <a:pt x="14510" y="21993"/>
                </a:cubicBezTo>
                <a:cubicBezTo>
                  <a:pt x="16417" y="21433"/>
                  <a:pt x="18117" y="20231"/>
                  <a:pt x="19537" y="18873"/>
                </a:cubicBezTo>
                <a:cubicBezTo>
                  <a:pt x="19848" y="18583"/>
                  <a:pt x="20148" y="18272"/>
                  <a:pt x="20449" y="17951"/>
                </a:cubicBezTo>
                <a:close/>
                <a:moveTo>
                  <a:pt x="7846" y="2177"/>
                </a:moveTo>
                <a:lnTo>
                  <a:pt x="7846" y="2177"/>
                </a:lnTo>
                <a:cubicBezTo>
                  <a:pt x="6623" y="2954"/>
                  <a:pt x="5659" y="4105"/>
                  <a:pt x="4903" y="5348"/>
                </a:cubicBezTo>
                <a:cubicBezTo>
                  <a:pt x="3732" y="7245"/>
                  <a:pt x="3099" y="9421"/>
                  <a:pt x="3068" y="11660"/>
                </a:cubicBezTo>
                <a:cubicBezTo>
                  <a:pt x="3017" y="15785"/>
                  <a:pt x="5442" y="19837"/>
                  <a:pt x="9297" y="21464"/>
                </a:cubicBezTo>
                <a:cubicBezTo>
                  <a:pt x="9919" y="21724"/>
                  <a:pt x="10572" y="21920"/>
                  <a:pt x="11246" y="22045"/>
                </a:cubicBezTo>
                <a:cubicBezTo>
                  <a:pt x="10002" y="21848"/>
                  <a:pt x="8800" y="21340"/>
                  <a:pt x="7660" y="20666"/>
                </a:cubicBezTo>
                <a:cubicBezTo>
                  <a:pt x="5929" y="19630"/>
                  <a:pt x="4229" y="18314"/>
                  <a:pt x="3162" y="16562"/>
                </a:cubicBezTo>
                <a:cubicBezTo>
                  <a:pt x="1887" y="14458"/>
                  <a:pt x="2167" y="12209"/>
                  <a:pt x="2861" y="9950"/>
                </a:cubicBezTo>
                <a:cubicBezTo>
                  <a:pt x="3566" y="7691"/>
                  <a:pt x="4519" y="5525"/>
                  <a:pt x="5711" y="3483"/>
                </a:cubicBezTo>
                <a:lnTo>
                  <a:pt x="5794" y="3359"/>
                </a:lnTo>
                <a:cubicBezTo>
                  <a:pt x="6426" y="2871"/>
                  <a:pt x="7121" y="2478"/>
                  <a:pt x="7846" y="2177"/>
                </a:cubicBezTo>
                <a:close/>
                <a:moveTo>
                  <a:pt x="11757" y="1459"/>
                </a:moveTo>
                <a:cubicBezTo>
                  <a:pt x="12001" y="1459"/>
                  <a:pt x="12246" y="1467"/>
                  <a:pt x="12489" y="1483"/>
                </a:cubicBezTo>
                <a:cubicBezTo>
                  <a:pt x="12904" y="1534"/>
                  <a:pt x="13308" y="1607"/>
                  <a:pt x="13712" y="1700"/>
                </a:cubicBezTo>
                <a:cubicBezTo>
                  <a:pt x="11847" y="1970"/>
                  <a:pt x="10085" y="2768"/>
                  <a:pt x="8520" y="3815"/>
                </a:cubicBezTo>
                <a:cubicBezTo>
                  <a:pt x="8476" y="3841"/>
                  <a:pt x="8506" y="3904"/>
                  <a:pt x="8542" y="3904"/>
                </a:cubicBezTo>
                <a:cubicBezTo>
                  <a:pt x="8548" y="3904"/>
                  <a:pt x="8555" y="3902"/>
                  <a:pt x="8561" y="3897"/>
                </a:cubicBezTo>
                <a:cubicBezTo>
                  <a:pt x="10261" y="2809"/>
                  <a:pt x="12282" y="2022"/>
                  <a:pt x="14303" y="1835"/>
                </a:cubicBezTo>
                <a:cubicBezTo>
                  <a:pt x="15028" y="2022"/>
                  <a:pt x="15743" y="2239"/>
                  <a:pt x="16428" y="2467"/>
                </a:cubicBezTo>
                <a:cubicBezTo>
                  <a:pt x="17433" y="2789"/>
                  <a:pt x="18448" y="3172"/>
                  <a:pt x="19319" y="3804"/>
                </a:cubicBezTo>
                <a:cubicBezTo>
                  <a:pt x="20283" y="4499"/>
                  <a:pt x="20936" y="5483"/>
                  <a:pt x="21485" y="6520"/>
                </a:cubicBezTo>
                <a:cubicBezTo>
                  <a:pt x="21620" y="6768"/>
                  <a:pt x="21755" y="7017"/>
                  <a:pt x="21889" y="7276"/>
                </a:cubicBezTo>
                <a:cubicBezTo>
                  <a:pt x="22314" y="9214"/>
                  <a:pt x="22490" y="11204"/>
                  <a:pt x="22387" y="13184"/>
                </a:cubicBezTo>
                <a:cubicBezTo>
                  <a:pt x="22387" y="13225"/>
                  <a:pt x="22387" y="13267"/>
                  <a:pt x="22387" y="13308"/>
                </a:cubicBezTo>
                <a:cubicBezTo>
                  <a:pt x="22211" y="14044"/>
                  <a:pt x="21983" y="14769"/>
                  <a:pt x="21713" y="15484"/>
                </a:cubicBezTo>
                <a:cubicBezTo>
                  <a:pt x="21506" y="16013"/>
                  <a:pt x="21267" y="16521"/>
                  <a:pt x="20998" y="17029"/>
                </a:cubicBezTo>
                <a:cubicBezTo>
                  <a:pt x="20552" y="17578"/>
                  <a:pt x="20065" y="18107"/>
                  <a:pt x="19557" y="18594"/>
                </a:cubicBezTo>
                <a:cubicBezTo>
                  <a:pt x="18024" y="20096"/>
                  <a:pt x="16179" y="21413"/>
                  <a:pt x="14075" y="21931"/>
                </a:cubicBezTo>
                <a:cubicBezTo>
                  <a:pt x="13878" y="21983"/>
                  <a:pt x="13681" y="22024"/>
                  <a:pt x="13484" y="22055"/>
                </a:cubicBezTo>
                <a:cubicBezTo>
                  <a:pt x="13402" y="22057"/>
                  <a:pt x="13320" y="22058"/>
                  <a:pt x="13237" y="22058"/>
                </a:cubicBezTo>
                <a:cubicBezTo>
                  <a:pt x="12004" y="22058"/>
                  <a:pt x="10775" y="21840"/>
                  <a:pt x="9618" y="21402"/>
                </a:cubicBezTo>
                <a:cubicBezTo>
                  <a:pt x="7774" y="20666"/>
                  <a:pt x="6198" y="19402"/>
                  <a:pt x="5079" y="17754"/>
                </a:cubicBezTo>
                <a:cubicBezTo>
                  <a:pt x="2654" y="14230"/>
                  <a:pt x="2737" y="9577"/>
                  <a:pt x="4789" y="5887"/>
                </a:cubicBezTo>
                <a:cubicBezTo>
                  <a:pt x="5753" y="4157"/>
                  <a:pt x="7162" y="2457"/>
                  <a:pt x="9059" y="1762"/>
                </a:cubicBezTo>
                <a:cubicBezTo>
                  <a:pt x="9256" y="1721"/>
                  <a:pt x="9453" y="1680"/>
                  <a:pt x="9660" y="1638"/>
                </a:cubicBezTo>
                <a:cubicBezTo>
                  <a:pt x="10352" y="1523"/>
                  <a:pt x="11055" y="1459"/>
                  <a:pt x="11757" y="1459"/>
                </a:cubicBezTo>
                <a:close/>
                <a:moveTo>
                  <a:pt x="5379" y="3669"/>
                </a:moveTo>
                <a:lnTo>
                  <a:pt x="5379" y="3669"/>
                </a:lnTo>
                <a:cubicBezTo>
                  <a:pt x="4260" y="5649"/>
                  <a:pt x="3359" y="7732"/>
                  <a:pt x="2695" y="9909"/>
                </a:cubicBezTo>
                <a:cubicBezTo>
                  <a:pt x="2011" y="12137"/>
                  <a:pt x="1711" y="14375"/>
                  <a:pt x="2923" y="16490"/>
                </a:cubicBezTo>
                <a:cubicBezTo>
                  <a:pt x="3980" y="18345"/>
                  <a:pt x="5763" y="19734"/>
                  <a:pt x="7577" y="20812"/>
                </a:cubicBezTo>
                <a:cubicBezTo>
                  <a:pt x="9068" y="21698"/>
                  <a:pt x="10692" y="22311"/>
                  <a:pt x="12392" y="22311"/>
                </a:cubicBezTo>
                <a:cubicBezTo>
                  <a:pt x="12759" y="22311"/>
                  <a:pt x="13131" y="22282"/>
                  <a:pt x="13505" y="22221"/>
                </a:cubicBezTo>
                <a:lnTo>
                  <a:pt x="13878" y="22211"/>
                </a:lnTo>
                <a:lnTo>
                  <a:pt x="13764" y="22231"/>
                </a:lnTo>
                <a:cubicBezTo>
                  <a:pt x="12707" y="22437"/>
                  <a:pt x="11477" y="22629"/>
                  <a:pt x="10263" y="22629"/>
                </a:cubicBezTo>
                <a:cubicBezTo>
                  <a:pt x="8906" y="22629"/>
                  <a:pt x="7570" y="22389"/>
                  <a:pt x="6520" y="21661"/>
                </a:cubicBezTo>
                <a:cubicBezTo>
                  <a:pt x="4778" y="20459"/>
                  <a:pt x="3514" y="18303"/>
                  <a:pt x="2685" y="16407"/>
                </a:cubicBezTo>
                <a:cubicBezTo>
                  <a:pt x="1545" y="13785"/>
                  <a:pt x="1182" y="10707"/>
                  <a:pt x="1980" y="7981"/>
                </a:cubicBezTo>
                <a:cubicBezTo>
                  <a:pt x="2571" y="6841"/>
                  <a:pt x="3307" y="5794"/>
                  <a:pt x="4167" y="4841"/>
                </a:cubicBezTo>
                <a:cubicBezTo>
                  <a:pt x="4550" y="4426"/>
                  <a:pt x="4955" y="4032"/>
                  <a:pt x="5379" y="3669"/>
                </a:cubicBezTo>
                <a:close/>
                <a:moveTo>
                  <a:pt x="1607" y="8831"/>
                </a:moveTo>
                <a:cubicBezTo>
                  <a:pt x="1545" y="9100"/>
                  <a:pt x="1493" y="9380"/>
                  <a:pt x="1462" y="9660"/>
                </a:cubicBezTo>
                <a:cubicBezTo>
                  <a:pt x="1161" y="11961"/>
                  <a:pt x="1586" y="14282"/>
                  <a:pt x="2498" y="16396"/>
                </a:cubicBezTo>
                <a:cubicBezTo>
                  <a:pt x="3338" y="18355"/>
                  <a:pt x="4633" y="20594"/>
                  <a:pt x="6437" y="21817"/>
                </a:cubicBezTo>
                <a:cubicBezTo>
                  <a:pt x="7523" y="22560"/>
                  <a:pt x="8869" y="22799"/>
                  <a:pt x="10231" y="22799"/>
                </a:cubicBezTo>
                <a:cubicBezTo>
                  <a:pt x="11337" y="22799"/>
                  <a:pt x="12454" y="22642"/>
                  <a:pt x="13453" y="22470"/>
                </a:cubicBezTo>
                <a:cubicBezTo>
                  <a:pt x="13919" y="22387"/>
                  <a:pt x="14396" y="22294"/>
                  <a:pt x="14873" y="22180"/>
                </a:cubicBezTo>
                <a:lnTo>
                  <a:pt x="14873" y="22180"/>
                </a:lnTo>
                <a:cubicBezTo>
                  <a:pt x="14033" y="22459"/>
                  <a:pt x="13173" y="22677"/>
                  <a:pt x="12292" y="22822"/>
                </a:cubicBezTo>
                <a:cubicBezTo>
                  <a:pt x="11696" y="22924"/>
                  <a:pt x="11103" y="22977"/>
                  <a:pt x="10518" y="22977"/>
                </a:cubicBezTo>
                <a:cubicBezTo>
                  <a:pt x="8958" y="22977"/>
                  <a:pt x="7450" y="22599"/>
                  <a:pt x="6064" y="21755"/>
                </a:cubicBezTo>
                <a:cubicBezTo>
                  <a:pt x="4374" y="20698"/>
                  <a:pt x="3006" y="19205"/>
                  <a:pt x="2115" y="17422"/>
                </a:cubicBezTo>
                <a:cubicBezTo>
                  <a:pt x="1058" y="15350"/>
                  <a:pt x="581" y="12893"/>
                  <a:pt x="1058" y="10582"/>
                </a:cubicBezTo>
                <a:cubicBezTo>
                  <a:pt x="1182" y="9981"/>
                  <a:pt x="1369" y="9390"/>
                  <a:pt x="1607" y="8831"/>
                </a:cubicBezTo>
                <a:close/>
                <a:moveTo>
                  <a:pt x="12327" y="1"/>
                </a:moveTo>
                <a:cubicBezTo>
                  <a:pt x="11981" y="1"/>
                  <a:pt x="11640" y="8"/>
                  <a:pt x="11308" y="21"/>
                </a:cubicBezTo>
                <a:cubicBezTo>
                  <a:pt x="10188" y="63"/>
                  <a:pt x="8997" y="156"/>
                  <a:pt x="7981" y="674"/>
                </a:cubicBezTo>
                <a:cubicBezTo>
                  <a:pt x="7204" y="1078"/>
                  <a:pt x="6613" y="1752"/>
                  <a:pt x="6126" y="2467"/>
                </a:cubicBezTo>
                <a:cubicBezTo>
                  <a:pt x="4115" y="3587"/>
                  <a:pt x="2612" y="5535"/>
                  <a:pt x="1876" y="7774"/>
                </a:cubicBezTo>
                <a:cubicBezTo>
                  <a:pt x="1420" y="8644"/>
                  <a:pt x="1078" y="9577"/>
                  <a:pt x="882" y="10530"/>
                </a:cubicBezTo>
                <a:cubicBezTo>
                  <a:pt x="1" y="14821"/>
                  <a:pt x="2208" y="19557"/>
                  <a:pt x="5898" y="21848"/>
                </a:cubicBezTo>
                <a:cubicBezTo>
                  <a:pt x="7312" y="22729"/>
                  <a:pt x="8865" y="23150"/>
                  <a:pt x="10479" y="23150"/>
                </a:cubicBezTo>
                <a:cubicBezTo>
                  <a:pt x="10934" y="23150"/>
                  <a:pt x="11394" y="23116"/>
                  <a:pt x="11857" y="23050"/>
                </a:cubicBezTo>
                <a:cubicBezTo>
                  <a:pt x="13225" y="22874"/>
                  <a:pt x="14562" y="22522"/>
                  <a:pt x="15837" y="21993"/>
                </a:cubicBezTo>
                <a:cubicBezTo>
                  <a:pt x="15961" y="21972"/>
                  <a:pt x="16085" y="21952"/>
                  <a:pt x="16200" y="21931"/>
                </a:cubicBezTo>
                <a:cubicBezTo>
                  <a:pt x="18428" y="21475"/>
                  <a:pt x="20905" y="20677"/>
                  <a:pt x="22356" y="18822"/>
                </a:cubicBezTo>
                <a:cubicBezTo>
                  <a:pt x="23786" y="17008"/>
                  <a:pt x="24346" y="14448"/>
                  <a:pt x="24346" y="12178"/>
                </a:cubicBezTo>
                <a:cubicBezTo>
                  <a:pt x="24346" y="9909"/>
                  <a:pt x="23703" y="7639"/>
                  <a:pt x="22366" y="5804"/>
                </a:cubicBezTo>
                <a:cubicBezTo>
                  <a:pt x="22231" y="5628"/>
                  <a:pt x="22107" y="5462"/>
                  <a:pt x="21972" y="5297"/>
                </a:cubicBezTo>
                <a:cubicBezTo>
                  <a:pt x="21703" y="4799"/>
                  <a:pt x="21371" y="4343"/>
                  <a:pt x="20977" y="3939"/>
                </a:cubicBezTo>
                <a:cubicBezTo>
                  <a:pt x="20418" y="2871"/>
                  <a:pt x="19651" y="1939"/>
                  <a:pt x="18573" y="1317"/>
                </a:cubicBezTo>
                <a:cubicBezTo>
                  <a:pt x="16756" y="284"/>
                  <a:pt x="14442" y="1"/>
                  <a:pt x="12327" y="1"/>
                </a:cubicBezTo>
                <a:close/>
              </a:path>
            </a:pathLst>
          </a:custGeom>
          <a:solidFill>
            <a:srgbClr val="154684"/>
          </a:solidFill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Google Shape;344;p16">
            <a:extLst>
              <a:ext uri="{FF2B5EF4-FFF2-40B4-BE49-F238E27FC236}">
                <a16:creationId xmlns:a16="http://schemas.microsoft.com/office/drawing/2014/main" id="{CA4E9166-9C93-4D3E-B247-C2AF096EDB95}"/>
              </a:ext>
            </a:extLst>
          </p:cNvPr>
          <p:cNvSpPr/>
          <p:nvPr/>
        </p:nvSpPr>
        <p:spPr>
          <a:xfrm>
            <a:off x="6341423" y="2926204"/>
            <a:ext cx="815458" cy="812776"/>
          </a:xfrm>
          <a:custGeom>
            <a:avLst/>
            <a:gdLst/>
            <a:ahLst/>
            <a:cxnLst/>
            <a:rect l="l" t="t" r="r" b="b"/>
            <a:pathLst>
              <a:path w="24346" h="23150" extrusionOk="0">
                <a:moveTo>
                  <a:pt x="8147" y="1866"/>
                </a:moveTo>
                <a:lnTo>
                  <a:pt x="8147" y="1866"/>
                </a:lnTo>
                <a:cubicBezTo>
                  <a:pt x="7390" y="2136"/>
                  <a:pt x="6685" y="2498"/>
                  <a:pt x="6032" y="2954"/>
                </a:cubicBezTo>
                <a:cubicBezTo>
                  <a:pt x="6105" y="2830"/>
                  <a:pt x="6178" y="2716"/>
                  <a:pt x="6260" y="2602"/>
                </a:cubicBezTo>
                <a:cubicBezTo>
                  <a:pt x="6851" y="2281"/>
                  <a:pt x="7483" y="2032"/>
                  <a:pt x="8147" y="1866"/>
                </a:cubicBezTo>
                <a:close/>
                <a:moveTo>
                  <a:pt x="12293" y="197"/>
                </a:moveTo>
                <a:cubicBezTo>
                  <a:pt x="14379" y="197"/>
                  <a:pt x="16676" y="458"/>
                  <a:pt x="18469" y="1493"/>
                </a:cubicBezTo>
                <a:cubicBezTo>
                  <a:pt x="19288" y="1980"/>
                  <a:pt x="19972" y="2664"/>
                  <a:pt x="20469" y="3473"/>
                </a:cubicBezTo>
                <a:cubicBezTo>
                  <a:pt x="18993" y="2225"/>
                  <a:pt x="17075" y="1583"/>
                  <a:pt x="15149" y="1583"/>
                </a:cubicBezTo>
                <a:cubicBezTo>
                  <a:pt x="15074" y="1583"/>
                  <a:pt x="14999" y="1584"/>
                  <a:pt x="14925" y="1586"/>
                </a:cubicBezTo>
                <a:lnTo>
                  <a:pt x="14904" y="1586"/>
                </a:lnTo>
                <a:cubicBezTo>
                  <a:pt x="14158" y="1441"/>
                  <a:pt x="13401" y="1348"/>
                  <a:pt x="12645" y="1306"/>
                </a:cubicBezTo>
                <a:cubicBezTo>
                  <a:pt x="12238" y="1249"/>
                  <a:pt x="11827" y="1220"/>
                  <a:pt x="11416" y="1220"/>
                </a:cubicBezTo>
                <a:cubicBezTo>
                  <a:pt x="10936" y="1220"/>
                  <a:pt x="10455" y="1259"/>
                  <a:pt x="9981" y="1338"/>
                </a:cubicBezTo>
                <a:cubicBezTo>
                  <a:pt x="9763" y="1369"/>
                  <a:pt x="9546" y="1420"/>
                  <a:pt x="9339" y="1483"/>
                </a:cubicBezTo>
                <a:cubicBezTo>
                  <a:pt x="8344" y="1566"/>
                  <a:pt x="7380" y="1835"/>
                  <a:pt x="6488" y="2270"/>
                </a:cubicBezTo>
                <a:cubicBezTo>
                  <a:pt x="6862" y="1742"/>
                  <a:pt x="7338" y="1296"/>
                  <a:pt x="7888" y="954"/>
                </a:cubicBezTo>
                <a:cubicBezTo>
                  <a:pt x="8965" y="301"/>
                  <a:pt x="10313" y="239"/>
                  <a:pt x="11546" y="208"/>
                </a:cubicBezTo>
                <a:cubicBezTo>
                  <a:pt x="11791" y="201"/>
                  <a:pt x="12041" y="197"/>
                  <a:pt x="12293" y="197"/>
                </a:cubicBezTo>
                <a:close/>
                <a:moveTo>
                  <a:pt x="15940" y="1825"/>
                </a:moveTo>
                <a:cubicBezTo>
                  <a:pt x="17640" y="1939"/>
                  <a:pt x="19247" y="2623"/>
                  <a:pt x="20511" y="3763"/>
                </a:cubicBezTo>
                <a:cubicBezTo>
                  <a:pt x="20615" y="3846"/>
                  <a:pt x="20708" y="3939"/>
                  <a:pt x="20791" y="4032"/>
                </a:cubicBezTo>
                <a:cubicBezTo>
                  <a:pt x="20822" y="4084"/>
                  <a:pt x="20853" y="4146"/>
                  <a:pt x="20884" y="4208"/>
                </a:cubicBezTo>
                <a:cubicBezTo>
                  <a:pt x="19754" y="3255"/>
                  <a:pt x="18438" y="2550"/>
                  <a:pt x="17029" y="2125"/>
                </a:cubicBezTo>
                <a:cubicBezTo>
                  <a:pt x="16676" y="2011"/>
                  <a:pt x="16303" y="1918"/>
                  <a:pt x="15940" y="1825"/>
                </a:cubicBezTo>
                <a:close/>
                <a:moveTo>
                  <a:pt x="14977" y="1804"/>
                </a:moveTo>
                <a:cubicBezTo>
                  <a:pt x="15474" y="1908"/>
                  <a:pt x="15961" y="2022"/>
                  <a:pt x="16448" y="2156"/>
                </a:cubicBezTo>
                <a:cubicBezTo>
                  <a:pt x="18179" y="2633"/>
                  <a:pt x="19796" y="3421"/>
                  <a:pt x="21091" y="4644"/>
                </a:cubicBezTo>
                <a:cubicBezTo>
                  <a:pt x="21340" y="5234"/>
                  <a:pt x="21547" y="5846"/>
                  <a:pt x="21703" y="6478"/>
                </a:cubicBezTo>
                <a:cubicBezTo>
                  <a:pt x="21703" y="6488"/>
                  <a:pt x="21703" y="6509"/>
                  <a:pt x="21713" y="6530"/>
                </a:cubicBezTo>
                <a:cubicBezTo>
                  <a:pt x="21185" y="5525"/>
                  <a:pt x="20573" y="4550"/>
                  <a:pt x="19682" y="3835"/>
                </a:cubicBezTo>
                <a:cubicBezTo>
                  <a:pt x="18863" y="3172"/>
                  <a:pt x="17868" y="2747"/>
                  <a:pt x="16873" y="2405"/>
                </a:cubicBezTo>
                <a:cubicBezTo>
                  <a:pt x="16262" y="2198"/>
                  <a:pt x="15629" y="1990"/>
                  <a:pt x="14977" y="1804"/>
                </a:cubicBezTo>
                <a:close/>
                <a:moveTo>
                  <a:pt x="5898" y="2809"/>
                </a:moveTo>
                <a:cubicBezTo>
                  <a:pt x="5877" y="2851"/>
                  <a:pt x="5846" y="2892"/>
                  <a:pt x="5825" y="2934"/>
                </a:cubicBezTo>
                <a:cubicBezTo>
                  <a:pt x="5763" y="3037"/>
                  <a:pt x="5701" y="3131"/>
                  <a:pt x="5649" y="3234"/>
                </a:cubicBezTo>
                <a:cubicBezTo>
                  <a:pt x="5120" y="3628"/>
                  <a:pt x="4623" y="4074"/>
                  <a:pt x="4177" y="4561"/>
                </a:cubicBezTo>
                <a:cubicBezTo>
                  <a:pt x="3493" y="5297"/>
                  <a:pt x="2882" y="6095"/>
                  <a:pt x="2353" y="6955"/>
                </a:cubicBezTo>
                <a:cubicBezTo>
                  <a:pt x="2789" y="5898"/>
                  <a:pt x="3421" y="4944"/>
                  <a:pt x="4229" y="4125"/>
                </a:cubicBezTo>
                <a:cubicBezTo>
                  <a:pt x="4727" y="3618"/>
                  <a:pt x="5286" y="3172"/>
                  <a:pt x="5898" y="2809"/>
                </a:cubicBezTo>
                <a:close/>
                <a:moveTo>
                  <a:pt x="21444" y="4996"/>
                </a:moveTo>
                <a:cubicBezTo>
                  <a:pt x="21568" y="5131"/>
                  <a:pt x="21692" y="5266"/>
                  <a:pt x="21817" y="5411"/>
                </a:cubicBezTo>
                <a:cubicBezTo>
                  <a:pt x="22356" y="6447"/>
                  <a:pt x="22687" y="7577"/>
                  <a:pt x="22770" y="8748"/>
                </a:cubicBezTo>
                <a:cubicBezTo>
                  <a:pt x="22563" y="8240"/>
                  <a:pt x="22325" y="7732"/>
                  <a:pt x="22076" y="7235"/>
                </a:cubicBezTo>
                <a:cubicBezTo>
                  <a:pt x="22003" y="6893"/>
                  <a:pt x="21920" y="6561"/>
                  <a:pt x="21838" y="6229"/>
                </a:cubicBezTo>
                <a:cubicBezTo>
                  <a:pt x="21724" y="5815"/>
                  <a:pt x="21599" y="5400"/>
                  <a:pt x="21444" y="4996"/>
                </a:cubicBezTo>
                <a:close/>
                <a:moveTo>
                  <a:pt x="22221" y="7971"/>
                </a:moveTo>
                <a:lnTo>
                  <a:pt x="22221" y="7971"/>
                </a:lnTo>
                <a:cubicBezTo>
                  <a:pt x="22449" y="8427"/>
                  <a:pt x="22646" y="8903"/>
                  <a:pt x="22812" y="9390"/>
                </a:cubicBezTo>
                <a:cubicBezTo>
                  <a:pt x="22832" y="10323"/>
                  <a:pt x="22770" y="11256"/>
                  <a:pt x="22615" y="12178"/>
                </a:cubicBezTo>
                <a:lnTo>
                  <a:pt x="22615" y="12168"/>
                </a:lnTo>
                <a:cubicBezTo>
                  <a:pt x="22615" y="10758"/>
                  <a:pt x="22490" y="9349"/>
                  <a:pt x="22221" y="7971"/>
                </a:cubicBezTo>
                <a:close/>
                <a:moveTo>
                  <a:pt x="22957" y="9857"/>
                </a:moveTo>
                <a:cubicBezTo>
                  <a:pt x="23257" y="10924"/>
                  <a:pt x="23351" y="12023"/>
                  <a:pt x="23040" y="13194"/>
                </a:cubicBezTo>
                <a:cubicBezTo>
                  <a:pt x="22874" y="13816"/>
                  <a:pt x="22646" y="14427"/>
                  <a:pt x="22345" y="14997"/>
                </a:cubicBezTo>
                <a:cubicBezTo>
                  <a:pt x="22428" y="14562"/>
                  <a:pt x="22501" y="14116"/>
                  <a:pt x="22542" y="13671"/>
                </a:cubicBezTo>
                <a:cubicBezTo>
                  <a:pt x="22553" y="13557"/>
                  <a:pt x="22563" y="13432"/>
                  <a:pt x="22573" y="13318"/>
                </a:cubicBezTo>
                <a:cubicBezTo>
                  <a:pt x="22822" y="12178"/>
                  <a:pt x="22946" y="11018"/>
                  <a:pt x="22957" y="9857"/>
                </a:cubicBezTo>
                <a:close/>
                <a:moveTo>
                  <a:pt x="22231" y="14583"/>
                </a:moveTo>
                <a:lnTo>
                  <a:pt x="22231" y="14583"/>
                </a:lnTo>
                <a:cubicBezTo>
                  <a:pt x="22180" y="14914"/>
                  <a:pt x="22107" y="15246"/>
                  <a:pt x="22024" y="15567"/>
                </a:cubicBezTo>
                <a:cubicBezTo>
                  <a:pt x="21900" y="15775"/>
                  <a:pt x="21775" y="15972"/>
                  <a:pt x="21641" y="16168"/>
                </a:cubicBezTo>
                <a:cubicBezTo>
                  <a:pt x="21869" y="15650"/>
                  <a:pt x="22066" y="15122"/>
                  <a:pt x="22231" y="14583"/>
                </a:cubicBezTo>
                <a:close/>
                <a:moveTo>
                  <a:pt x="21838" y="16220"/>
                </a:moveTo>
                <a:cubicBezTo>
                  <a:pt x="21454" y="17402"/>
                  <a:pt x="20811" y="18490"/>
                  <a:pt x="19951" y="19392"/>
                </a:cubicBezTo>
                <a:cubicBezTo>
                  <a:pt x="19319" y="20013"/>
                  <a:pt x="18594" y="20542"/>
                  <a:pt x="17796" y="20936"/>
                </a:cubicBezTo>
                <a:cubicBezTo>
                  <a:pt x="18003" y="20791"/>
                  <a:pt x="18220" y="20635"/>
                  <a:pt x="18428" y="20470"/>
                </a:cubicBezTo>
                <a:cubicBezTo>
                  <a:pt x="19557" y="19537"/>
                  <a:pt x="20501" y="18386"/>
                  <a:pt x="21185" y="17091"/>
                </a:cubicBezTo>
                <a:cubicBezTo>
                  <a:pt x="21413" y="16811"/>
                  <a:pt x="21630" y="16521"/>
                  <a:pt x="21838" y="16220"/>
                </a:cubicBezTo>
                <a:close/>
                <a:moveTo>
                  <a:pt x="22356" y="6126"/>
                </a:moveTo>
                <a:cubicBezTo>
                  <a:pt x="23485" y="7815"/>
                  <a:pt x="24107" y="9795"/>
                  <a:pt x="24159" y="11826"/>
                </a:cubicBezTo>
                <a:cubicBezTo>
                  <a:pt x="24221" y="14065"/>
                  <a:pt x="23724" y="16604"/>
                  <a:pt x="22408" y="18449"/>
                </a:cubicBezTo>
                <a:cubicBezTo>
                  <a:pt x="21055" y="20338"/>
                  <a:pt x="18757" y="21168"/>
                  <a:pt x="16578" y="21656"/>
                </a:cubicBezTo>
                <a:lnTo>
                  <a:pt x="16578" y="21656"/>
                </a:lnTo>
                <a:cubicBezTo>
                  <a:pt x="17847" y="21179"/>
                  <a:pt x="19043" y="20528"/>
                  <a:pt x="19993" y="19589"/>
                </a:cubicBezTo>
                <a:cubicBezTo>
                  <a:pt x="21081" y="18511"/>
                  <a:pt x="21786" y="17122"/>
                  <a:pt x="22180" y="15661"/>
                </a:cubicBezTo>
                <a:cubicBezTo>
                  <a:pt x="22646" y="14904"/>
                  <a:pt x="22988" y="14096"/>
                  <a:pt x="23216" y="13246"/>
                </a:cubicBezTo>
                <a:cubicBezTo>
                  <a:pt x="23589" y="11816"/>
                  <a:pt x="23392" y="10489"/>
                  <a:pt x="22946" y="9204"/>
                </a:cubicBezTo>
                <a:cubicBezTo>
                  <a:pt x="22926" y="8157"/>
                  <a:pt x="22718" y="7110"/>
                  <a:pt x="22356" y="6126"/>
                </a:cubicBezTo>
                <a:close/>
                <a:moveTo>
                  <a:pt x="20449" y="17951"/>
                </a:moveTo>
                <a:cubicBezTo>
                  <a:pt x="19889" y="18801"/>
                  <a:pt x="19215" y="19568"/>
                  <a:pt x="18438" y="20221"/>
                </a:cubicBezTo>
                <a:cubicBezTo>
                  <a:pt x="17837" y="20729"/>
                  <a:pt x="17174" y="21154"/>
                  <a:pt x="16469" y="21506"/>
                </a:cubicBezTo>
                <a:cubicBezTo>
                  <a:pt x="16023" y="21672"/>
                  <a:pt x="15578" y="21806"/>
                  <a:pt x="15122" y="21920"/>
                </a:cubicBezTo>
                <a:lnTo>
                  <a:pt x="15132" y="21920"/>
                </a:lnTo>
                <a:cubicBezTo>
                  <a:pt x="14925" y="21952"/>
                  <a:pt x="14717" y="21972"/>
                  <a:pt x="14510" y="21993"/>
                </a:cubicBezTo>
                <a:cubicBezTo>
                  <a:pt x="16417" y="21433"/>
                  <a:pt x="18117" y="20231"/>
                  <a:pt x="19537" y="18873"/>
                </a:cubicBezTo>
                <a:cubicBezTo>
                  <a:pt x="19848" y="18583"/>
                  <a:pt x="20148" y="18272"/>
                  <a:pt x="20449" y="17951"/>
                </a:cubicBezTo>
                <a:close/>
                <a:moveTo>
                  <a:pt x="7846" y="2177"/>
                </a:moveTo>
                <a:lnTo>
                  <a:pt x="7846" y="2177"/>
                </a:lnTo>
                <a:cubicBezTo>
                  <a:pt x="6623" y="2954"/>
                  <a:pt x="5659" y="4105"/>
                  <a:pt x="4903" y="5348"/>
                </a:cubicBezTo>
                <a:cubicBezTo>
                  <a:pt x="3732" y="7245"/>
                  <a:pt x="3099" y="9421"/>
                  <a:pt x="3068" y="11660"/>
                </a:cubicBezTo>
                <a:cubicBezTo>
                  <a:pt x="3017" y="15785"/>
                  <a:pt x="5442" y="19837"/>
                  <a:pt x="9297" y="21464"/>
                </a:cubicBezTo>
                <a:cubicBezTo>
                  <a:pt x="9919" y="21724"/>
                  <a:pt x="10572" y="21920"/>
                  <a:pt x="11246" y="22045"/>
                </a:cubicBezTo>
                <a:cubicBezTo>
                  <a:pt x="10002" y="21848"/>
                  <a:pt x="8800" y="21340"/>
                  <a:pt x="7660" y="20666"/>
                </a:cubicBezTo>
                <a:cubicBezTo>
                  <a:pt x="5929" y="19630"/>
                  <a:pt x="4229" y="18314"/>
                  <a:pt x="3162" y="16562"/>
                </a:cubicBezTo>
                <a:cubicBezTo>
                  <a:pt x="1887" y="14458"/>
                  <a:pt x="2167" y="12209"/>
                  <a:pt x="2861" y="9950"/>
                </a:cubicBezTo>
                <a:cubicBezTo>
                  <a:pt x="3566" y="7691"/>
                  <a:pt x="4519" y="5525"/>
                  <a:pt x="5711" y="3483"/>
                </a:cubicBezTo>
                <a:lnTo>
                  <a:pt x="5794" y="3359"/>
                </a:lnTo>
                <a:cubicBezTo>
                  <a:pt x="6426" y="2871"/>
                  <a:pt x="7121" y="2478"/>
                  <a:pt x="7846" y="2177"/>
                </a:cubicBezTo>
                <a:close/>
                <a:moveTo>
                  <a:pt x="11757" y="1459"/>
                </a:moveTo>
                <a:cubicBezTo>
                  <a:pt x="12001" y="1459"/>
                  <a:pt x="12246" y="1467"/>
                  <a:pt x="12489" y="1483"/>
                </a:cubicBezTo>
                <a:cubicBezTo>
                  <a:pt x="12904" y="1534"/>
                  <a:pt x="13308" y="1607"/>
                  <a:pt x="13712" y="1700"/>
                </a:cubicBezTo>
                <a:cubicBezTo>
                  <a:pt x="11847" y="1970"/>
                  <a:pt x="10085" y="2768"/>
                  <a:pt x="8520" y="3815"/>
                </a:cubicBezTo>
                <a:cubicBezTo>
                  <a:pt x="8476" y="3841"/>
                  <a:pt x="8506" y="3904"/>
                  <a:pt x="8542" y="3904"/>
                </a:cubicBezTo>
                <a:cubicBezTo>
                  <a:pt x="8548" y="3904"/>
                  <a:pt x="8555" y="3902"/>
                  <a:pt x="8561" y="3897"/>
                </a:cubicBezTo>
                <a:cubicBezTo>
                  <a:pt x="10261" y="2809"/>
                  <a:pt x="12282" y="2022"/>
                  <a:pt x="14303" y="1835"/>
                </a:cubicBezTo>
                <a:cubicBezTo>
                  <a:pt x="15028" y="2022"/>
                  <a:pt x="15743" y="2239"/>
                  <a:pt x="16428" y="2467"/>
                </a:cubicBezTo>
                <a:cubicBezTo>
                  <a:pt x="17433" y="2789"/>
                  <a:pt x="18448" y="3172"/>
                  <a:pt x="19319" y="3804"/>
                </a:cubicBezTo>
                <a:cubicBezTo>
                  <a:pt x="20283" y="4499"/>
                  <a:pt x="20936" y="5483"/>
                  <a:pt x="21485" y="6520"/>
                </a:cubicBezTo>
                <a:cubicBezTo>
                  <a:pt x="21620" y="6768"/>
                  <a:pt x="21755" y="7017"/>
                  <a:pt x="21889" y="7276"/>
                </a:cubicBezTo>
                <a:cubicBezTo>
                  <a:pt x="22314" y="9214"/>
                  <a:pt x="22490" y="11204"/>
                  <a:pt x="22387" y="13184"/>
                </a:cubicBezTo>
                <a:cubicBezTo>
                  <a:pt x="22387" y="13225"/>
                  <a:pt x="22387" y="13267"/>
                  <a:pt x="22387" y="13308"/>
                </a:cubicBezTo>
                <a:cubicBezTo>
                  <a:pt x="22211" y="14044"/>
                  <a:pt x="21983" y="14769"/>
                  <a:pt x="21713" y="15484"/>
                </a:cubicBezTo>
                <a:cubicBezTo>
                  <a:pt x="21506" y="16013"/>
                  <a:pt x="21267" y="16521"/>
                  <a:pt x="20998" y="17029"/>
                </a:cubicBezTo>
                <a:cubicBezTo>
                  <a:pt x="20552" y="17578"/>
                  <a:pt x="20065" y="18107"/>
                  <a:pt x="19557" y="18594"/>
                </a:cubicBezTo>
                <a:cubicBezTo>
                  <a:pt x="18024" y="20096"/>
                  <a:pt x="16179" y="21413"/>
                  <a:pt x="14075" y="21931"/>
                </a:cubicBezTo>
                <a:cubicBezTo>
                  <a:pt x="13878" y="21983"/>
                  <a:pt x="13681" y="22024"/>
                  <a:pt x="13484" y="22055"/>
                </a:cubicBezTo>
                <a:cubicBezTo>
                  <a:pt x="13402" y="22057"/>
                  <a:pt x="13320" y="22058"/>
                  <a:pt x="13237" y="22058"/>
                </a:cubicBezTo>
                <a:cubicBezTo>
                  <a:pt x="12004" y="22058"/>
                  <a:pt x="10775" y="21840"/>
                  <a:pt x="9618" y="21402"/>
                </a:cubicBezTo>
                <a:cubicBezTo>
                  <a:pt x="7774" y="20666"/>
                  <a:pt x="6198" y="19402"/>
                  <a:pt x="5079" y="17754"/>
                </a:cubicBezTo>
                <a:cubicBezTo>
                  <a:pt x="2654" y="14230"/>
                  <a:pt x="2737" y="9577"/>
                  <a:pt x="4789" y="5887"/>
                </a:cubicBezTo>
                <a:cubicBezTo>
                  <a:pt x="5753" y="4157"/>
                  <a:pt x="7162" y="2457"/>
                  <a:pt x="9059" y="1762"/>
                </a:cubicBezTo>
                <a:cubicBezTo>
                  <a:pt x="9256" y="1721"/>
                  <a:pt x="9453" y="1680"/>
                  <a:pt x="9660" y="1638"/>
                </a:cubicBezTo>
                <a:cubicBezTo>
                  <a:pt x="10352" y="1523"/>
                  <a:pt x="11055" y="1459"/>
                  <a:pt x="11757" y="1459"/>
                </a:cubicBezTo>
                <a:close/>
                <a:moveTo>
                  <a:pt x="5379" y="3669"/>
                </a:moveTo>
                <a:lnTo>
                  <a:pt x="5379" y="3669"/>
                </a:lnTo>
                <a:cubicBezTo>
                  <a:pt x="4260" y="5649"/>
                  <a:pt x="3359" y="7732"/>
                  <a:pt x="2695" y="9909"/>
                </a:cubicBezTo>
                <a:cubicBezTo>
                  <a:pt x="2011" y="12137"/>
                  <a:pt x="1711" y="14375"/>
                  <a:pt x="2923" y="16490"/>
                </a:cubicBezTo>
                <a:cubicBezTo>
                  <a:pt x="3980" y="18345"/>
                  <a:pt x="5763" y="19734"/>
                  <a:pt x="7577" y="20812"/>
                </a:cubicBezTo>
                <a:cubicBezTo>
                  <a:pt x="9068" y="21698"/>
                  <a:pt x="10692" y="22311"/>
                  <a:pt x="12392" y="22311"/>
                </a:cubicBezTo>
                <a:cubicBezTo>
                  <a:pt x="12759" y="22311"/>
                  <a:pt x="13131" y="22282"/>
                  <a:pt x="13505" y="22221"/>
                </a:cubicBezTo>
                <a:lnTo>
                  <a:pt x="13878" y="22211"/>
                </a:lnTo>
                <a:lnTo>
                  <a:pt x="13764" y="22231"/>
                </a:lnTo>
                <a:cubicBezTo>
                  <a:pt x="12707" y="22437"/>
                  <a:pt x="11477" y="22629"/>
                  <a:pt x="10263" y="22629"/>
                </a:cubicBezTo>
                <a:cubicBezTo>
                  <a:pt x="8906" y="22629"/>
                  <a:pt x="7570" y="22389"/>
                  <a:pt x="6520" y="21661"/>
                </a:cubicBezTo>
                <a:cubicBezTo>
                  <a:pt x="4778" y="20459"/>
                  <a:pt x="3514" y="18303"/>
                  <a:pt x="2685" y="16407"/>
                </a:cubicBezTo>
                <a:cubicBezTo>
                  <a:pt x="1545" y="13785"/>
                  <a:pt x="1182" y="10707"/>
                  <a:pt x="1980" y="7981"/>
                </a:cubicBezTo>
                <a:cubicBezTo>
                  <a:pt x="2571" y="6841"/>
                  <a:pt x="3307" y="5794"/>
                  <a:pt x="4167" y="4841"/>
                </a:cubicBezTo>
                <a:cubicBezTo>
                  <a:pt x="4550" y="4426"/>
                  <a:pt x="4955" y="4032"/>
                  <a:pt x="5379" y="3669"/>
                </a:cubicBezTo>
                <a:close/>
                <a:moveTo>
                  <a:pt x="1607" y="8831"/>
                </a:moveTo>
                <a:cubicBezTo>
                  <a:pt x="1545" y="9100"/>
                  <a:pt x="1493" y="9380"/>
                  <a:pt x="1462" y="9660"/>
                </a:cubicBezTo>
                <a:cubicBezTo>
                  <a:pt x="1161" y="11961"/>
                  <a:pt x="1586" y="14282"/>
                  <a:pt x="2498" y="16396"/>
                </a:cubicBezTo>
                <a:cubicBezTo>
                  <a:pt x="3338" y="18355"/>
                  <a:pt x="4633" y="20594"/>
                  <a:pt x="6437" y="21817"/>
                </a:cubicBezTo>
                <a:cubicBezTo>
                  <a:pt x="7523" y="22560"/>
                  <a:pt x="8869" y="22799"/>
                  <a:pt x="10231" y="22799"/>
                </a:cubicBezTo>
                <a:cubicBezTo>
                  <a:pt x="11337" y="22799"/>
                  <a:pt x="12454" y="22642"/>
                  <a:pt x="13453" y="22470"/>
                </a:cubicBezTo>
                <a:cubicBezTo>
                  <a:pt x="13919" y="22387"/>
                  <a:pt x="14396" y="22294"/>
                  <a:pt x="14873" y="22180"/>
                </a:cubicBezTo>
                <a:lnTo>
                  <a:pt x="14873" y="22180"/>
                </a:lnTo>
                <a:cubicBezTo>
                  <a:pt x="14033" y="22459"/>
                  <a:pt x="13173" y="22677"/>
                  <a:pt x="12292" y="22822"/>
                </a:cubicBezTo>
                <a:cubicBezTo>
                  <a:pt x="11696" y="22924"/>
                  <a:pt x="11103" y="22977"/>
                  <a:pt x="10518" y="22977"/>
                </a:cubicBezTo>
                <a:cubicBezTo>
                  <a:pt x="8958" y="22977"/>
                  <a:pt x="7450" y="22599"/>
                  <a:pt x="6064" y="21755"/>
                </a:cubicBezTo>
                <a:cubicBezTo>
                  <a:pt x="4374" y="20698"/>
                  <a:pt x="3006" y="19205"/>
                  <a:pt x="2115" y="17422"/>
                </a:cubicBezTo>
                <a:cubicBezTo>
                  <a:pt x="1058" y="15350"/>
                  <a:pt x="581" y="12893"/>
                  <a:pt x="1058" y="10582"/>
                </a:cubicBezTo>
                <a:cubicBezTo>
                  <a:pt x="1182" y="9981"/>
                  <a:pt x="1369" y="9390"/>
                  <a:pt x="1607" y="8831"/>
                </a:cubicBezTo>
                <a:close/>
                <a:moveTo>
                  <a:pt x="12327" y="1"/>
                </a:moveTo>
                <a:cubicBezTo>
                  <a:pt x="11981" y="1"/>
                  <a:pt x="11640" y="8"/>
                  <a:pt x="11308" y="21"/>
                </a:cubicBezTo>
                <a:cubicBezTo>
                  <a:pt x="10188" y="63"/>
                  <a:pt x="8997" y="156"/>
                  <a:pt x="7981" y="674"/>
                </a:cubicBezTo>
                <a:cubicBezTo>
                  <a:pt x="7204" y="1078"/>
                  <a:pt x="6613" y="1752"/>
                  <a:pt x="6126" y="2467"/>
                </a:cubicBezTo>
                <a:cubicBezTo>
                  <a:pt x="4115" y="3587"/>
                  <a:pt x="2612" y="5535"/>
                  <a:pt x="1876" y="7774"/>
                </a:cubicBezTo>
                <a:cubicBezTo>
                  <a:pt x="1420" y="8644"/>
                  <a:pt x="1078" y="9577"/>
                  <a:pt x="882" y="10530"/>
                </a:cubicBezTo>
                <a:cubicBezTo>
                  <a:pt x="1" y="14821"/>
                  <a:pt x="2208" y="19557"/>
                  <a:pt x="5898" y="21848"/>
                </a:cubicBezTo>
                <a:cubicBezTo>
                  <a:pt x="7312" y="22729"/>
                  <a:pt x="8865" y="23150"/>
                  <a:pt x="10479" y="23150"/>
                </a:cubicBezTo>
                <a:cubicBezTo>
                  <a:pt x="10934" y="23150"/>
                  <a:pt x="11394" y="23116"/>
                  <a:pt x="11857" y="23050"/>
                </a:cubicBezTo>
                <a:cubicBezTo>
                  <a:pt x="13225" y="22874"/>
                  <a:pt x="14562" y="22522"/>
                  <a:pt x="15837" y="21993"/>
                </a:cubicBezTo>
                <a:cubicBezTo>
                  <a:pt x="15961" y="21972"/>
                  <a:pt x="16085" y="21952"/>
                  <a:pt x="16200" y="21931"/>
                </a:cubicBezTo>
                <a:cubicBezTo>
                  <a:pt x="18428" y="21475"/>
                  <a:pt x="20905" y="20677"/>
                  <a:pt x="22356" y="18822"/>
                </a:cubicBezTo>
                <a:cubicBezTo>
                  <a:pt x="23786" y="17008"/>
                  <a:pt x="24346" y="14448"/>
                  <a:pt x="24346" y="12178"/>
                </a:cubicBezTo>
                <a:cubicBezTo>
                  <a:pt x="24346" y="9909"/>
                  <a:pt x="23703" y="7639"/>
                  <a:pt x="22366" y="5804"/>
                </a:cubicBezTo>
                <a:cubicBezTo>
                  <a:pt x="22231" y="5628"/>
                  <a:pt x="22107" y="5462"/>
                  <a:pt x="21972" y="5297"/>
                </a:cubicBezTo>
                <a:cubicBezTo>
                  <a:pt x="21703" y="4799"/>
                  <a:pt x="21371" y="4343"/>
                  <a:pt x="20977" y="3939"/>
                </a:cubicBezTo>
                <a:cubicBezTo>
                  <a:pt x="20418" y="2871"/>
                  <a:pt x="19651" y="1939"/>
                  <a:pt x="18573" y="1317"/>
                </a:cubicBezTo>
                <a:cubicBezTo>
                  <a:pt x="16756" y="284"/>
                  <a:pt x="14442" y="1"/>
                  <a:pt x="12327" y="1"/>
                </a:cubicBezTo>
                <a:close/>
              </a:path>
            </a:pathLst>
          </a:custGeom>
          <a:solidFill>
            <a:srgbClr val="154684"/>
          </a:solidFill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344;p16">
            <a:extLst>
              <a:ext uri="{FF2B5EF4-FFF2-40B4-BE49-F238E27FC236}">
                <a16:creationId xmlns:a16="http://schemas.microsoft.com/office/drawing/2014/main" id="{0910D62B-B3CB-48E3-A63B-B9E81312046A}"/>
              </a:ext>
            </a:extLst>
          </p:cNvPr>
          <p:cNvSpPr/>
          <p:nvPr/>
        </p:nvSpPr>
        <p:spPr>
          <a:xfrm>
            <a:off x="9192634" y="2287012"/>
            <a:ext cx="815458" cy="812776"/>
          </a:xfrm>
          <a:custGeom>
            <a:avLst/>
            <a:gdLst/>
            <a:ahLst/>
            <a:cxnLst/>
            <a:rect l="l" t="t" r="r" b="b"/>
            <a:pathLst>
              <a:path w="24346" h="23150" extrusionOk="0">
                <a:moveTo>
                  <a:pt x="8147" y="1866"/>
                </a:moveTo>
                <a:lnTo>
                  <a:pt x="8147" y="1866"/>
                </a:lnTo>
                <a:cubicBezTo>
                  <a:pt x="7390" y="2136"/>
                  <a:pt x="6685" y="2498"/>
                  <a:pt x="6032" y="2954"/>
                </a:cubicBezTo>
                <a:cubicBezTo>
                  <a:pt x="6105" y="2830"/>
                  <a:pt x="6178" y="2716"/>
                  <a:pt x="6260" y="2602"/>
                </a:cubicBezTo>
                <a:cubicBezTo>
                  <a:pt x="6851" y="2281"/>
                  <a:pt x="7483" y="2032"/>
                  <a:pt x="8147" y="1866"/>
                </a:cubicBezTo>
                <a:close/>
                <a:moveTo>
                  <a:pt x="12293" y="197"/>
                </a:moveTo>
                <a:cubicBezTo>
                  <a:pt x="14379" y="197"/>
                  <a:pt x="16676" y="458"/>
                  <a:pt x="18469" y="1493"/>
                </a:cubicBezTo>
                <a:cubicBezTo>
                  <a:pt x="19288" y="1980"/>
                  <a:pt x="19972" y="2664"/>
                  <a:pt x="20469" y="3473"/>
                </a:cubicBezTo>
                <a:cubicBezTo>
                  <a:pt x="18993" y="2225"/>
                  <a:pt x="17075" y="1583"/>
                  <a:pt x="15149" y="1583"/>
                </a:cubicBezTo>
                <a:cubicBezTo>
                  <a:pt x="15074" y="1583"/>
                  <a:pt x="14999" y="1584"/>
                  <a:pt x="14925" y="1586"/>
                </a:cubicBezTo>
                <a:lnTo>
                  <a:pt x="14904" y="1586"/>
                </a:lnTo>
                <a:cubicBezTo>
                  <a:pt x="14158" y="1441"/>
                  <a:pt x="13401" y="1348"/>
                  <a:pt x="12645" y="1306"/>
                </a:cubicBezTo>
                <a:cubicBezTo>
                  <a:pt x="12238" y="1249"/>
                  <a:pt x="11827" y="1220"/>
                  <a:pt x="11416" y="1220"/>
                </a:cubicBezTo>
                <a:cubicBezTo>
                  <a:pt x="10936" y="1220"/>
                  <a:pt x="10455" y="1259"/>
                  <a:pt x="9981" y="1338"/>
                </a:cubicBezTo>
                <a:cubicBezTo>
                  <a:pt x="9763" y="1369"/>
                  <a:pt x="9546" y="1420"/>
                  <a:pt x="9339" y="1483"/>
                </a:cubicBezTo>
                <a:cubicBezTo>
                  <a:pt x="8344" y="1566"/>
                  <a:pt x="7380" y="1835"/>
                  <a:pt x="6488" y="2270"/>
                </a:cubicBezTo>
                <a:cubicBezTo>
                  <a:pt x="6862" y="1742"/>
                  <a:pt x="7338" y="1296"/>
                  <a:pt x="7888" y="954"/>
                </a:cubicBezTo>
                <a:cubicBezTo>
                  <a:pt x="8965" y="301"/>
                  <a:pt x="10313" y="239"/>
                  <a:pt x="11546" y="208"/>
                </a:cubicBezTo>
                <a:cubicBezTo>
                  <a:pt x="11791" y="201"/>
                  <a:pt x="12041" y="197"/>
                  <a:pt x="12293" y="197"/>
                </a:cubicBezTo>
                <a:close/>
                <a:moveTo>
                  <a:pt x="15940" y="1825"/>
                </a:moveTo>
                <a:cubicBezTo>
                  <a:pt x="17640" y="1939"/>
                  <a:pt x="19247" y="2623"/>
                  <a:pt x="20511" y="3763"/>
                </a:cubicBezTo>
                <a:cubicBezTo>
                  <a:pt x="20615" y="3846"/>
                  <a:pt x="20708" y="3939"/>
                  <a:pt x="20791" y="4032"/>
                </a:cubicBezTo>
                <a:cubicBezTo>
                  <a:pt x="20822" y="4084"/>
                  <a:pt x="20853" y="4146"/>
                  <a:pt x="20884" y="4208"/>
                </a:cubicBezTo>
                <a:cubicBezTo>
                  <a:pt x="19754" y="3255"/>
                  <a:pt x="18438" y="2550"/>
                  <a:pt x="17029" y="2125"/>
                </a:cubicBezTo>
                <a:cubicBezTo>
                  <a:pt x="16676" y="2011"/>
                  <a:pt x="16303" y="1918"/>
                  <a:pt x="15940" y="1825"/>
                </a:cubicBezTo>
                <a:close/>
                <a:moveTo>
                  <a:pt x="14977" y="1804"/>
                </a:moveTo>
                <a:cubicBezTo>
                  <a:pt x="15474" y="1908"/>
                  <a:pt x="15961" y="2022"/>
                  <a:pt x="16448" y="2156"/>
                </a:cubicBezTo>
                <a:cubicBezTo>
                  <a:pt x="18179" y="2633"/>
                  <a:pt x="19796" y="3421"/>
                  <a:pt x="21091" y="4644"/>
                </a:cubicBezTo>
                <a:cubicBezTo>
                  <a:pt x="21340" y="5234"/>
                  <a:pt x="21547" y="5846"/>
                  <a:pt x="21703" y="6478"/>
                </a:cubicBezTo>
                <a:cubicBezTo>
                  <a:pt x="21703" y="6488"/>
                  <a:pt x="21703" y="6509"/>
                  <a:pt x="21713" y="6530"/>
                </a:cubicBezTo>
                <a:cubicBezTo>
                  <a:pt x="21185" y="5525"/>
                  <a:pt x="20573" y="4550"/>
                  <a:pt x="19682" y="3835"/>
                </a:cubicBezTo>
                <a:cubicBezTo>
                  <a:pt x="18863" y="3172"/>
                  <a:pt x="17868" y="2747"/>
                  <a:pt x="16873" y="2405"/>
                </a:cubicBezTo>
                <a:cubicBezTo>
                  <a:pt x="16262" y="2198"/>
                  <a:pt x="15629" y="1990"/>
                  <a:pt x="14977" y="1804"/>
                </a:cubicBezTo>
                <a:close/>
                <a:moveTo>
                  <a:pt x="5898" y="2809"/>
                </a:moveTo>
                <a:cubicBezTo>
                  <a:pt x="5877" y="2851"/>
                  <a:pt x="5846" y="2892"/>
                  <a:pt x="5825" y="2934"/>
                </a:cubicBezTo>
                <a:cubicBezTo>
                  <a:pt x="5763" y="3037"/>
                  <a:pt x="5701" y="3131"/>
                  <a:pt x="5649" y="3234"/>
                </a:cubicBezTo>
                <a:cubicBezTo>
                  <a:pt x="5120" y="3628"/>
                  <a:pt x="4623" y="4074"/>
                  <a:pt x="4177" y="4561"/>
                </a:cubicBezTo>
                <a:cubicBezTo>
                  <a:pt x="3493" y="5297"/>
                  <a:pt x="2882" y="6095"/>
                  <a:pt x="2353" y="6955"/>
                </a:cubicBezTo>
                <a:cubicBezTo>
                  <a:pt x="2789" y="5898"/>
                  <a:pt x="3421" y="4944"/>
                  <a:pt x="4229" y="4125"/>
                </a:cubicBezTo>
                <a:cubicBezTo>
                  <a:pt x="4727" y="3618"/>
                  <a:pt x="5286" y="3172"/>
                  <a:pt x="5898" y="2809"/>
                </a:cubicBezTo>
                <a:close/>
                <a:moveTo>
                  <a:pt x="21444" y="4996"/>
                </a:moveTo>
                <a:cubicBezTo>
                  <a:pt x="21568" y="5131"/>
                  <a:pt x="21692" y="5266"/>
                  <a:pt x="21817" y="5411"/>
                </a:cubicBezTo>
                <a:cubicBezTo>
                  <a:pt x="22356" y="6447"/>
                  <a:pt x="22687" y="7577"/>
                  <a:pt x="22770" y="8748"/>
                </a:cubicBezTo>
                <a:cubicBezTo>
                  <a:pt x="22563" y="8240"/>
                  <a:pt x="22325" y="7732"/>
                  <a:pt x="22076" y="7235"/>
                </a:cubicBezTo>
                <a:cubicBezTo>
                  <a:pt x="22003" y="6893"/>
                  <a:pt x="21920" y="6561"/>
                  <a:pt x="21838" y="6229"/>
                </a:cubicBezTo>
                <a:cubicBezTo>
                  <a:pt x="21724" y="5815"/>
                  <a:pt x="21599" y="5400"/>
                  <a:pt x="21444" y="4996"/>
                </a:cubicBezTo>
                <a:close/>
                <a:moveTo>
                  <a:pt x="22221" y="7971"/>
                </a:moveTo>
                <a:lnTo>
                  <a:pt x="22221" y="7971"/>
                </a:lnTo>
                <a:cubicBezTo>
                  <a:pt x="22449" y="8427"/>
                  <a:pt x="22646" y="8903"/>
                  <a:pt x="22812" y="9390"/>
                </a:cubicBezTo>
                <a:cubicBezTo>
                  <a:pt x="22832" y="10323"/>
                  <a:pt x="22770" y="11256"/>
                  <a:pt x="22615" y="12178"/>
                </a:cubicBezTo>
                <a:lnTo>
                  <a:pt x="22615" y="12168"/>
                </a:lnTo>
                <a:cubicBezTo>
                  <a:pt x="22615" y="10758"/>
                  <a:pt x="22490" y="9349"/>
                  <a:pt x="22221" y="7971"/>
                </a:cubicBezTo>
                <a:close/>
                <a:moveTo>
                  <a:pt x="22957" y="9857"/>
                </a:moveTo>
                <a:cubicBezTo>
                  <a:pt x="23257" y="10924"/>
                  <a:pt x="23351" y="12023"/>
                  <a:pt x="23040" y="13194"/>
                </a:cubicBezTo>
                <a:cubicBezTo>
                  <a:pt x="22874" y="13816"/>
                  <a:pt x="22646" y="14427"/>
                  <a:pt x="22345" y="14997"/>
                </a:cubicBezTo>
                <a:cubicBezTo>
                  <a:pt x="22428" y="14562"/>
                  <a:pt x="22501" y="14116"/>
                  <a:pt x="22542" y="13671"/>
                </a:cubicBezTo>
                <a:cubicBezTo>
                  <a:pt x="22553" y="13557"/>
                  <a:pt x="22563" y="13432"/>
                  <a:pt x="22573" y="13318"/>
                </a:cubicBezTo>
                <a:cubicBezTo>
                  <a:pt x="22822" y="12178"/>
                  <a:pt x="22946" y="11018"/>
                  <a:pt x="22957" y="9857"/>
                </a:cubicBezTo>
                <a:close/>
                <a:moveTo>
                  <a:pt x="22231" y="14583"/>
                </a:moveTo>
                <a:lnTo>
                  <a:pt x="22231" y="14583"/>
                </a:lnTo>
                <a:cubicBezTo>
                  <a:pt x="22180" y="14914"/>
                  <a:pt x="22107" y="15246"/>
                  <a:pt x="22024" y="15567"/>
                </a:cubicBezTo>
                <a:cubicBezTo>
                  <a:pt x="21900" y="15775"/>
                  <a:pt x="21775" y="15972"/>
                  <a:pt x="21641" y="16168"/>
                </a:cubicBezTo>
                <a:cubicBezTo>
                  <a:pt x="21869" y="15650"/>
                  <a:pt x="22066" y="15122"/>
                  <a:pt x="22231" y="14583"/>
                </a:cubicBezTo>
                <a:close/>
                <a:moveTo>
                  <a:pt x="21838" y="16220"/>
                </a:moveTo>
                <a:cubicBezTo>
                  <a:pt x="21454" y="17402"/>
                  <a:pt x="20811" y="18490"/>
                  <a:pt x="19951" y="19392"/>
                </a:cubicBezTo>
                <a:cubicBezTo>
                  <a:pt x="19319" y="20013"/>
                  <a:pt x="18594" y="20542"/>
                  <a:pt x="17796" y="20936"/>
                </a:cubicBezTo>
                <a:cubicBezTo>
                  <a:pt x="18003" y="20791"/>
                  <a:pt x="18220" y="20635"/>
                  <a:pt x="18428" y="20470"/>
                </a:cubicBezTo>
                <a:cubicBezTo>
                  <a:pt x="19557" y="19537"/>
                  <a:pt x="20501" y="18386"/>
                  <a:pt x="21185" y="17091"/>
                </a:cubicBezTo>
                <a:cubicBezTo>
                  <a:pt x="21413" y="16811"/>
                  <a:pt x="21630" y="16521"/>
                  <a:pt x="21838" y="16220"/>
                </a:cubicBezTo>
                <a:close/>
                <a:moveTo>
                  <a:pt x="22356" y="6126"/>
                </a:moveTo>
                <a:cubicBezTo>
                  <a:pt x="23485" y="7815"/>
                  <a:pt x="24107" y="9795"/>
                  <a:pt x="24159" y="11826"/>
                </a:cubicBezTo>
                <a:cubicBezTo>
                  <a:pt x="24221" y="14065"/>
                  <a:pt x="23724" y="16604"/>
                  <a:pt x="22408" y="18449"/>
                </a:cubicBezTo>
                <a:cubicBezTo>
                  <a:pt x="21055" y="20338"/>
                  <a:pt x="18757" y="21168"/>
                  <a:pt x="16578" y="21656"/>
                </a:cubicBezTo>
                <a:lnTo>
                  <a:pt x="16578" y="21656"/>
                </a:lnTo>
                <a:cubicBezTo>
                  <a:pt x="17847" y="21179"/>
                  <a:pt x="19043" y="20528"/>
                  <a:pt x="19993" y="19589"/>
                </a:cubicBezTo>
                <a:cubicBezTo>
                  <a:pt x="21081" y="18511"/>
                  <a:pt x="21786" y="17122"/>
                  <a:pt x="22180" y="15661"/>
                </a:cubicBezTo>
                <a:cubicBezTo>
                  <a:pt x="22646" y="14904"/>
                  <a:pt x="22988" y="14096"/>
                  <a:pt x="23216" y="13246"/>
                </a:cubicBezTo>
                <a:cubicBezTo>
                  <a:pt x="23589" y="11816"/>
                  <a:pt x="23392" y="10489"/>
                  <a:pt x="22946" y="9204"/>
                </a:cubicBezTo>
                <a:cubicBezTo>
                  <a:pt x="22926" y="8157"/>
                  <a:pt x="22718" y="7110"/>
                  <a:pt x="22356" y="6126"/>
                </a:cubicBezTo>
                <a:close/>
                <a:moveTo>
                  <a:pt x="20449" y="17951"/>
                </a:moveTo>
                <a:cubicBezTo>
                  <a:pt x="19889" y="18801"/>
                  <a:pt x="19215" y="19568"/>
                  <a:pt x="18438" y="20221"/>
                </a:cubicBezTo>
                <a:cubicBezTo>
                  <a:pt x="17837" y="20729"/>
                  <a:pt x="17174" y="21154"/>
                  <a:pt x="16469" y="21506"/>
                </a:cubicBezTo>
                <a:cubicBezTo>
                  <a:pt x="16023" y="21672"/>
                  <a:pt x="15578" y="21806"/>
                  <a:pt x="15122" y="21920"/>
                </a:cubicBezTo>
                <a:lnTo>
                  <a:pt x="15132" y="21920"/>
                </a:lnTo>
                <a:cubicBezTo>
                  <a:pt x="14925" y="21952"/>
                  <a:pt x="14717" y="21972"/>
                  <a:pt x="14510" y="21993"/>
                </a:cubicBezTo>
                <a:cubicBezTo>
                  <a:pt x="16417" y="21433"/>
                  <a:pt x="18117" y="20231"/>
                  <a:pt x="19537" y="18873"/>
                </a:cubicBezTo>
                <a:cubicBezTo>
                  <a:pt x="19848" y="18583"/>
                  <a:pt x="20148" y="18272"/>
                  <a:pt x="20449" y="17951"/>
                </a:cubicBezTo>
                <a:close/>
                <a:moveTo>
                  <a:pt x="7846" y="2177"/>
                </a:moveTo>
                <a:lnTo>
                  <a:pt x="7846" y="2177"/>
                </a:lnTo>
                <a:cubicBezTo>
                  <a:pt x="6623" y="2954"/>
                  <a:pt x="5659" y="4105"/>
                  <a:pt x="4903" y="5348"/>
                </a:cubicBezTo>
                <a:cubicBezTo>
                  <a:pt x="3732" y="7245"/>
                  <a:pt x="3099" y="9421"/>
                  <a:pt x="3068" y="11660"/>
                </a:cubicBezTo>
                <a:cubicBezTo>
                  <a:pt x="3017" y="15785"/>
                  <a:pt x="5442" y="19837"/>
                  <a:pt x="9297" y="21464"/>
                </a:cubicBezTo>
                <a:cubicBezTo>
                  <a:pt x="9919" y="21724"/>
                  <a:pt x="10572" y="21920"/>
                  <a:pt x="11246" y="22045"/>
                </a:cubicBezTo>
                <a:cubicBezTo>
                  <a:pt x="10002" y="21848"/>
                  <a:pt x="8800" y="21340"/>
                  <a:pt x="7660" y="20666"/>
                </a:cubicBezTo>
                <a:cubicBezTo>
                  <a:pt x="5929" y="19630"/>
                  <a:pt x="4229" y="18314"/>
                  <a:pt x="3162" y="16562"/>
                </a:cubicBezTo>
                <a:cubicBezTo>
                  <a:pt x="1887" y="14458"/>
                  <a:pt x="2167" y="12209"/>
                  <a:pt x="2861" y="9950"/>
                </a:cubicBezTo>
                <a:cubicBezTo>
                  <a:pt x="3566" y="7691"/>
                  <a:pt x="4519" y="5525"/>
                  <a:pt x="5711" y="3483"/>
                </a:cubicBezTo>
                <a:lnTo>
                  <a:pt x="5794" y="3359"/>
                </a:lnTo>
                <a:cubicBezTo>
                  <a:pt x="6426" y="2871"/>
                  <a:pt x="7121" y="2478"/>
                  <a:pt x="7846" y="2177"/>
                </a:cubicBezTo>
                <a:close/>
                <a:moveTo>
                  <a:pt x="11757" y="1459"/>
                </a:moveTo>
                <a:cubicBezTo>
                  <a:pt x="12001" y="1459"/>
                  <a:pt x="12246" y="1467"/>
                  <a:pt x="12489" y="1483"/>
                </a:cubicBezTo>
                <a:cubicBezTo>
                  <a:pt x="12904" y="1534"/>
                  <a:pt x="13308" y="1607"/>
                  <a:pt x="13712" y="1700"/>
                </a:cubicBezTo>
                <a:cubicBezTo>
                  <a:pt x="11847" y="1970"/>
                  <a:pt x="10085" y="2768"/>
                  <a:pt x="8520" y="3815"/>
                </a:cubicBezTo>
                <a:cubicBezTo>
                  <a:pt x="8476" y="3841"/>
                  <a:pt x="8506" y="3904"/>
                  <a:pt x="8542" y="3904"/>
                </a:cubicBezTo>
                <a:cubicBezTo>
                  <a:pt x="8548" y="3904"/>
                  <a:pt x="8555" y="3902"/>
                  <a:pt x="8561" y="3897"/>
                </a:cubicBezTo>
                <a:cubicBezTo>
                  <a:pt x="10261" y="2809"/>
                  <a:pt x="12282" y="2022"/>
                  <a:pt x="14303" y="1835"/>
                </a:cubicBezTo>
                <a:cubicBezTo>
                  <a:pt x="15028" y="2022"/>
                  <a:pt x="15743" y="2239"/>
                  <a:pt x="16428" y="2467"/>
                </a:cubicBezTo>
                <a:cubicBezTo>
                  <a:pt x="17433" y="2789"/>
                  <a:pt x="18448" y="3172"/>
                  <a:pt x="19319" y="3804"/>
                </a:cubicBezTo>
                <a:cubicBezTo>
                  <a:pt x="20283" y="4499"/>
                  <a:pt x="20936" y="5483"/>
                  <a:pt x="21485" y="6520"/>
                </a:cubicBezTo>
                <a:cubicBezTo>
                  <a:pt x="21620" y="6768"/>
                  <a:pt x="21755" y="7017"/>
                  <a:pt x="21889" y="7276"/>
                </a:cubicBezTo>
                <a:cubicBezTo>
                  <a:pt x="22314" y="9214"/>
                  <a:pt x="22490" y="11204"/>
                  <a:pt x="22387" y="13184"/>
                </a:cubicBezTo>
                <a:cubicBezTo>
                  <a:pt x="22387" y="13225"/>
                  <a:pt x="22387" y="13267"/>
                  <a:pt x="22387" y="13308"/>
                </a:cubicBezTo>
                <a:cubicBezTo>
                  <a:pt x="22211" y="14044"/>
                  <a:pt x="21983" y="14769"/>
                  <a:pt x="21713" y="15484"/>
                </a:cubicBezTo>
                <a:cubicBezTo>
                  <a:pt x="21506" y="16013"/>
                  <a:pt x="21267" y="16521"/>
                  <a:pt x="20998" y="17029"/>
                </a:cubicBezTo>
                <a:cubicBezTo>
                  <a:pt x="20552" y="17578"/>
                  <a:pt x="20065" y="18107"/>
                  <a:pt x="19557" y="18594"/>
                </a:cubicBezTo>
                <a:cubicBezTo>
                  <a:pt x="18024" y="20096"/>
                  <a:pt x="16179" y="21413"/>
                  <a:pt x="14075" y="21931"/>
                </a:cubicBezTo>
                <a:cubicBezTo>
                  <a:pt x="13878" y="21983"/>
                  <a:pt x="13681" y="22024"/>
                  <a:pt x="13484" y="22055"/>
                </a:cubicBezTo>
                <a:cubicBezTo>
                  <a:pt x="13402" y="22057"/>
                  <a:pt x="13320" y="22058"/>
                  <a:pt x="13237" y="22058"/>
                </a:cubicBezTo>
                <a:cubicBezTo>
                  <a:pt x="12004" y="22058"/>
                  <a:pt x="10775" y="21840"/>
                  <a:pt x="9618" y="21402"/>
                </a:cubicBezTo>
                <a:cubicBezTo>
                  <a:pt x="7774" y="20666"/>
                  <a:pt x="6198" y="19402"/>
                  <a:pt x="5079" y="17754"/>
                </a:cubicBezTo>
                <a:cubicBezTo>
                  <a:pt x="2654" y="14230"/>
                  <a:pt x="2737" y="9577"/>
                  <a:pt x="4789" y="5887"/>
                </a:cubicBezTo>
                <a:cubicBezTo>
                  <a:pt x="5753" y="4157"/>
                  <a:pt x="7162" y="2457"/>
                  <a:pt x="9059" y="1762"/>
                </a:cubicBezTo>
                <a:cubicBezTo>
                  <a:pt x="9256" y="1721"/>
                  <a:pt x="9453" y="1680"/>
                  <a:pt x="9660" y="1638"/>
                </a:cubicBezTo>
                <a:cubicBezTo>
                  <a:pt x="10352" y="1523"/>
                  <a:pt x="11055" y="1459"/>
                  <a:pt x="11757" y="1459"/>
                </a:cubicBezTo>
                <a:close/>
                <a:moveTo>
                  <a:pt x="5379" y="3669"/>
                </a:moveTo>
                <a:lnTo>
                  <a:pt x="5379" y="3669"/>
                </a:lnTo>
                <a:cubicBezTo>
                  <a:pt x="4260" y="5649"/>
                  <a:pt x="3359" y="7732"/>
                  <a:pt x="2695" y="9909"/>
                </a:cubicBezTo>
                <a:cubicBezTo>
                  <a:pt x="2011" y="12137"/>
                  <a:pt x="1711" y="14375"/>
                  <a:pt x="2923" y="16490"/>
                </a:cubicBezTo>
                <a:cubicBezTo>
                  <a:pt x="3980" y="18345"/>
                  <a:pt x="5763" y="19734"/>
                  <a:pt x="7577" y="20812"/>
                </a:cubicBezTo>
                <a:cubicBezTo>
                  <a:pt x="9068" y="21698"/>
                  <a:pt x="10692" y="22311"/>
                  <a:pt x="12392" y="22311"/>
                </a:cubicBezTo>
                <a:cubicBezTo>
                  <a:pt x="12759" y="22311"/>
                  <a:pt x="13131" y="22282"/>
                  <a:pt x="13505" y="22221"/>
                </a:cubicBezTo>
                <a:lnTo>
                  <a:pt x="13878" y="22211"/>
                </a:lnTo>
                <a:lnTo>
                  <a:pt x="13764" y="22231"/>
                </a:lnTo>
                <a:cubicBezTo>
                  <a:pt x="12707" y="22437"/>
                  <a:pt x="11477" y="22629"/>
                  <a:pt x="10263" y="22629"/>
                </a:cubicBezTo>
                <a:cubicBezTo>
                  <a:pt x="8906" y="22629"/>
                  <a:pt x="7570" y="22389"/>
                  <a:pt x="6520" y="21661"/>
                </a:cubicBezTo>
                <a:cubicBezTo>
                  <a:pt x="4778" y="20459"/>
                  <a:pt x="3514" y="18303"/>
                  <a:pt x="2685" y="16407"/>
                </a:cubicBezTo>
                <a:cubicBezTo>
                  <a:pt x="1545" y="13785"/>
                  <a:pt x="1182" y="10707"/>
                  <a:pt x="1980" y="7981"/>
                </a:cubicBezTo>
                <a:cubicBezTo>
                  <a:pt x="2571" y="6841"/>
                  <a:pt x="3307" y="5794"/>
                  <a:pt x="4167" y="4841"/>
                </a:cubicBezTo>
                <a:cubicBezTo>
                  <a:pt x="4550" y="4426"/>
                  <a:pt x="4955" y="4032"/>
                  <a:pt x="5379" y="3669"/>
                </a:cubicBezTo>
                <a:close/>
                <a:moveTo>
                  <a:pt x="1607" y="8831"/>
                </a:moveTo>
                <a:cubicBezTo>
                  <a:pt x="1545" y="9100"/>
                  <a:pt x="1493" y="9380"/>
                  <a:pt x="1462" y="9660"/>
                </a:cubicBezTo>
                <a:cubicBezTo>
                  <a:pt x="1161" y="11961"/>
                  <a:pt x="1586" y="14282"/>
                  <a:pt x="2498" y="16396"/>
                </a:cubicBezTo>
                <a:cubicBezTo>
                  <a:pt x="3338" y="18355"/>
                  <a:pt x="4633" y="20594"/>
                  <a:pt x="6437" y="21817"/>
                </a:cubicBezTo>
                <a:cubicBezTo>
                  <a:pt x="7523" y="22560"/>
                  <a:pt x="8869" y="22799"/>
                  <a:pt x="10231" y="22799"/>
                </a:cubicBezTo>
                <a:cubicBezTo>
                  <a:pt x="11337" y="22799"/>
                  <a:pt x="12454" y="22642"/>
                  <a:pt x="13453" y="22470"/>
                </a:cubicBezTo>
                <a:cubicBezTo>
                  <a:pt x="13919" y="22387"/>
                  <a:pt x="14396" y="22294"/>
                  <a:pt x="14873" y="22180"/>
                </a:cubicBezTo>
                <a:lnTo>
                  <a:pt x="14873" y="22180"/>
                </a:lnTo>
                <a:cubicBezTo>
                  <a:pt x="14033" y="22459"/>
                  <a:pt x="13173" y="22677"/>
                  <a:pt x="12292" y="22822"/>
                </a:cubicBezTo>
                <a:cubicBezTo>
                  <a:pt x="11696" y="22924"/>
                  <a:pt x="11103" y="22977"/>
                  <a:pt x="10518" y="22977"/>
                </a:cubicBezTo>
                <a:cubicBezTo>
                  <a:pt x="8958" y="22977"/>
                  <a:pt x="7450" y="22599"/>
                  <a:pt x="6064" y="21755"/>
                </a:cubicBezTo>
                <a:cubicBezTo>
                  <a:pt x="4374" y="20698"/>
                  <a:pt x="3006" y="19205"/>
                  <a:pt x="2115" y="17422"/>
                </a:cubicBezTo>
                <a:cubicBezTo>
                  <a:pt x="1058" y="15350"/>
                  <a:pt x="581" y="12893"/>
                  <a:pt x="1058" y="10582"/>
                </a:cubicBezTo>
                <a:cubicBezTo>
                  <a:pt x="1182" y="9981"/>
                  <a:pt x="1369" y="9390"/>
                  <a:pt x="1607" y="8831"/>
                </a:cubicBezTo>
                <a:close/>
                <a:moveTo>
                  <a:pt x="12327" y="1"/>
                </a:moveTo>
                <a:cubicBezTo>
                  <a:pt x="11981" y="1"/>
                  <a:pt x="11640" y="8"/>
                  <a:pt x="11308" y="21"/>
                </a:cubicBezTo>
                <a:cubicBezTo>
                  <a:pt x="10188" y="63"/>
                  <a:pt x="8997" y="156"/>
                  <a:pt x="7981" y="674"/>
                </a:cubicBezTo>
                <a:cubicBezTo>
                  <a:pt x="7204" y="1078"/>
                  <a:pt x="6613" y="1752"/>
                  <a:pt x="6126" y="2467"/>
                </a:cubicBezTo>
                <a:cubicBezTo>
                  <a:pt x="4115" y="3587"/>
                  <a:pt x="2612" y="5535"/>
                  <a:pt x="1876" y="7774"/>
                </a:cubicBezTo>
                <a:cubicBezTo>
                  <a:pt x="1420" y="8644"/>
                  <a:pt x="1078" y="9577"/>
                  <a:pt x="882" y="10530"/>
                </a:cubicBezTo>
                <a:cubicBezTo>
                  <a:pt x="1" y="14821"/>
                  <a:pt x="2208" y="19557"/>
                  <a:pt x="5898" y="21848"/>
                </a:cubicBezTo>
                <a:cubicBezTo>
                  <a:pt x="7312" y="22729"/>
                  <a:pt x="8865" y="23150"/>
                  <a:pt x="10479" y="23150"/>
                </a:cubicBezTo>
                <a:cubicBezTo>
                  <a:pt x="10934" y="23150"/>
                  <a:pt x="11394" y="23116"/>
                  <a:pt x="11857" y="23050"/>
                </a:cubicBezTo>
                <a:cubicBezTo>
                  <a:pt x="13225" y="22874"/>
                  <a:pt x="14562" y="22522"/>
                  <a:pt x="15837" y="21993"/>
                </a:cubicBezTo>
                <a:cubicBezTo>
                  <a:pt x="15961" y="21972"/>
                  <a:pt x="16085" y="21952"/>
                  <a:pt x="16200" y="21931"/>
                </a:cubicBezTo>
                <a:cubicBezTo>
                  <a:pt x="18428" y="21475"/>
                  <a:pt x="20905" y="20677"/>
                  <a:pt x="22356" y="18822"/>
                </a:cubicBezTo>
                <a:cubicBezTo>
                  <a:pt x="23786" y="17008"/>
                  <a:pt x="24346" y="14448"/>
                  <a:pt x="24346" y="12178"/>
                </a:cubicBezTo>
                <a:cubicBezTo>
                  <a:pt x="24346" y="9909"/>
                  <a:pt x="23703" y="7639"/>
                  <a:pt x="22366" y="5804"/>
                </a:cubicBezTo>
                <a:cubicBezTo>
                  <a:pt x="22231" y="5628"/>
                  <a:pt x="22107" y="5462"/>
                  <a:pt x="21972" y="5297"/>
                </a:cubicBezTo>
                <a:cubicBezTo>
                  <a:pt x="21703" y="4799"/>
                  <a:pt x="21371" y="4343"/>
                  <a:pt x="20977" y="3939"/>
                </a:cubicBezTo>
                <a:cubicBezTo>
                  <a:pt x="20418" y="2871"/>
                  <a:pt x="19651" y="1939"/>
                  <a:pt x="18573" y="1317"/>
                </a:cubicBezTo>
                <a:cubicBezTo>
                  <a:pt x="16756" y="284"/>
                  <a:pt x="14442" y="1"/>
                  <a:pt x="12327" y="1"/>
                </a:cubicBezTo>
                <a:close/>
              </a:path>
            </a:pathLst>
          </a:custGeom>
          <a:solidFill>
            <a:srgbClr val="154684"/>
          </a:solidFill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Google Shape;344;p16">
            <a:extLst>
              <a:ext uri="{FF2B5EF4-FFF2-40B4-BE49-F238E27FC236}">
                <a16:creationId xmlns:a16="http://schemas.microsoft.com/office/drawing/2014/main" id="{200AD391-C96F-4A65-BD39-D93C70335752}"/>
              </a:ext>
            </a:extLst>
          </p:cNvPr>
          <p:cNvSpPr/>
          <p:nvPr/>
        </p:nvSpPr>
        <p:spPr>
          <a:xfrm>
            <a:off x="3490212" y="4018158"/>
            <a:ext cx="815458" cy="812776"/>
          </a:xfrm>
          <a:custGeom>
            <a:avLst/>
            <a:gdLst/>
            <a:ahLst/>
            <a:cxnLst/>
            <a:rect l="l" t="t" r="r" b="b"/>
            <a:pathLst>
              <a:path w="24346" h="23150" extrusionOk="0">
                <a:moveTo>
                  <a:pt x="8147" y="1866"/>
                </a:moveTo>
                <a:lnTo>
                  <a:pt x="8147" y="1866"/>
                </a:lnTo>
                <a:cubicBezTo>
                  <a:pt x="7390" y="2136"/>
                  <a:pt x="6685" y="2498"/>
                  <a:pt x="6032" y="2954"/>
                </a:cubicBezTo>
                <a:cubicBezTo>
                  <a:pt x="6105" y="2830"/>
                  <a:pt x="6178" y="2716"/>
                  <a:pt x="6260" y="2602"/>
                </a:cubicBezTo>
                <a:cubicBezTo>
                  <a:pt x="6851" y="2281"/>
                  <a:pt x="7483" y="2032"/>
                  <a:pt x="8147" y="1866"/>
                </a:cubicBezTo>
                <a:close/>
                <a:moveTo>
                  <a:pt x="12293" y="197"/>
                </a:moveTo>
                <a:cubicBezTo>
                  <a:pt x="14379" y="197"/>
                  <a:pt x="16676" y="458"/>
                  <a:pt x="18469" y="1493"/>
                </a:cubicBezTo>
                <a:cubicBezTo>
                  <a:pt x="19288" y="1980"/>
                  <a:pt x="19972" y="2664"/>
                  <a:pt x="20469" y="3473"/>
                </a:cubicBezTo>
                <a:cubicBezTo>
                  <a:pt x="18993" y="2225"/>
                  <a:pt x="17075" y="1583"/>
                  <a:pt x="15149" y="1583"/>
                </a:cubicBezTo>
                <a:cubicBezTo>
                  <a:pt x="15074" y="1583"/>
                  <a:pt x="14999" y="1584"/>
                  <a:pt x="14925" y="1586"/>
                </a:cubicBezTo>
                <a:lnTo>
                  <a:pt x="14904" y="1586"/>
                </a:lnTo>
                <a:cubicBezTo>
                  <a:pt x="14158" y="1441"/>
                  <a:pt x="13401" y="1348"/>
                  <a:pt x="12645" y="1306"/>
                </a:cubicBezTo>
                <a:cubicBezTo>
                  <a:pt x="12238" y="1249"/>
                  <a:pt x="11827" y="1220"/>
                  <a:pt x="11416" y="1220"/>
                </a:cubicBezTo>
                <a:cubicBezTo>
                  <a:pt x="10936" y="1220"/>
                  <a:pt x="10455" y="1259"/>
                  <a:pt x="9981" y="1338"/>
                </a:cubicBezTo>
                <a:cubicBezTo>
                  <a:pt x="9763" y="1369"/>
                  <a:pt x="9546" y="1420"/>
                  <a:pt x="9339" y="1483"/>
                </a:cubicBezTo>
                <a:cubicBezTo>
                  <a:pt x="8344" y="1566"/>
                  <a:pt x="7380" y="1835"/>
                  <a:pt x="6488" y="2270"/>
                </a:cubicBezTo>
                <a:cubicBezTo>
                  <a:pt x="6862" y="1742"/>
                  <a:pt x="7338" y="1296"/>
                  <a:pt x="7888" y="954"/>
                </a:cubicBezTo>
                <a:cubicBezTo>
                  <a:pt x="8965" y="301"/>
                  <a:pt x="10313" y="239"/>
                  <a:pt x="11546" y="208"/>
                </a:cubicBezTo>
                <a:cubicBezTo>
                  <a:pt x="11791" y="201"/>
                  <a:pt x="12041" y="197"/>
                  <a:pt x="12293" y="197"/>
                </a:cubicBezTo>
                <a:close/>
                <a:moveTo>
                  <a:pt x="15940" y="1825"/>
                </a:moveTo>
                <a:cubicBezTo>
                  <a:pt x="17640" y="1939"/>
                  <a:pt x="19247" y="2623"/>
                  <a:pt x="20511" y="3763"/>
                </a:cubicBezTo>
                <a:cubicBezTo>
                  <a:pt x="20615" y="3846"/>
                  <a:pt x="20708" y="3939"/>
                  <a:pt x="20791" y="4032"/>
                </a:cubicBezTo>
                <a:cubicBezTo>
                  <a:pt x="20822" y="4084"/>
                  <a:pt x="20853" y="4146"/>
                  <a:pt x="20884" y="4208"/>
                </a:cubicBezTo>
                <a:cubicBezTo>
                  <a:pt x="19754" y="3255"/>
                  <a:pt x="18438" y="2550"/>
                  <a:pt x="17029" y="2125"/>
                </a:cubicBezTo>
                <a:cubicBezTo>
                  <a:pt x="16676" y="2011"/>
                  <a:pt x="16303" y="1918"/>
                  <a:pt x="15940" y="1825"/>
                </a:cubicBezTo>
                <a:close/>
                <a:moveTo>
                  <a:pt x="14977" y="1804"/>
                </a:moveTo>
                <a:cubicBezTo>
                  <a:pt x="15474" y="1908"/>
                  <a:pt x="15961" y="2022"/>
                  <a:pt x="16448" y="2156"/>
                </a:cubicBezTo>
                <a:cubicBezTo>
                  <a:pt x="18179" y="2633"/>
                  <a:pt x="19796" y="3421"/>
                  <a:pt x="21091" y="4644"/>
                </a:cubicBezTo>
                <a:cubicBezTo>
                  <a:pt x="21340" y="5234"/>
                  <a:pt x="21547" y="5846"/>
                  <a:pt x="21703" y="6478"/>
                </a:cubicBezTo>
                <a:cubicBezTo>
                  <a:pt x="21703" y="6488"/>
                  <a:pt x="21703" y="6509"/>
                  <a:pt x="21713" y="6530"/>
                </a:cubicBezTo>
                <a:cubicBezTo>
                  <a:pt x="21185" y="5525"/>
                  <a:pt x="20573" y="4550"/>
                  <a:pt x="19682" y="3835"/>
                </a:cubicBezTo>
                <a:cubicBezTo>
                  <a:pt x="18863" y="3172"/>
                  <a:pt x="17868" y="2747"/>
                  <a:pt x="16873" y="2405"/>
                </a:cubicBezTo>
                <a:cubicBezTo>
                  <a:pt x="16262" y="2198"/>
                  <a:pt x="15629" y="1990"/>
                  <a:pt x="14977" y="1804"/>
                </a:cubicBezTo>
                <a:close/>
                <a:moveTo>
                  <a:pt x="5898" y="2809"/>
                </a:moveTo>
                <a:cubicBezTo>
                  <a:pt x="5877" y="2851"/>
                  <a:pt x="5846" y="2892"/>
                  <a:pt x="5825" y="2934"/>
                </a:cubicBezTo>
                <a:cubicBezTo>
                  <a:pt x="5763" y="3037"/>
                  <a:pt x="5701" y="3131"/>
                  <a:pt x="5649" y="3234"/>
                </a:cubicBezTo>
                <a:cubicBezTo>
                  <a:pt x="5120" y="3628"/>
                  <a:pt x="4623" y="4074"/>
                  <a:pt x="4177" y="4561"/>
                </a:cubicBezTo>
                <a:cubicBezTo>
                  <a:pt x="3493" y="5297"/>
                  <a:pt x="2882" y="6095"/>
                  <a:pt x="2353" y="6955"/>
                </a:cubicBezTo>
                <a:cubicBezTo>
                  <a:pt x="2789" y="5898"/>
                  <a:pt x="3421" y="4944"/>
                  <a:pt x="4229" y="4125"/>
                </a:cubicBezTo>
                <a:cubicBezTo>
                  <a:pt x="4727" y="3618"/>
                  <a:pt x="5286" y="3172"/>
                  <a:pt x="5898" y="2809"/>
                </a:cubicBezTo>
                <a:close/>
                <a:moveTo>
                  <a:pt x="21444" y="4996"/>
                </a:moveTo>
                <a:cubicBezTo>
                  <a:pt x="21568" y="5131"/>
                  <a:pt x="21692" y="5266"/>
                  <a:pt x="21817" y="5411"/>
                </a:cubicBezTo>
                <a:cubicBezTo>
                  <a:pt x="22356" y="6447"/>
                  <a:pt x="22687" y="7577"/>
                  <a:pt x="22770" y="8748"/>
                </a:cubicBezTo>
                <a:cubicBezTo>
                  <a:pt x="22563" y="8240"/>
                  <a:pt x="22325" y="7732"/>
                  <a:pt x="22076" y="7235"/>
                </a:cubicBezTo>
                <a:cubicBezTo>
                  <a:pt x="22003" y="6893"/>
                  <a:pt x="21920" y="6561"/>
                  <a:pt x="21838" y="6229"/>
                </a:cubicBezTo>
                <a:cubicBezTo>
                  <a:pt x="21724" y="5815"/>
                  <a:pt x="21599" y="5400"/>
                  <a:pt x="21444" y="4996"/>
                </a:cubicBezTo>
                <a:close/>
                <a:moveTo>
                  <a:pt x="22221" y="7971"/>
                </a:moveTo>
                <a:lnTo>
                  <a:pt x="22221" y="7971"/>
                </a:lnTo>
                <a:cubicBezTo>
                  <a:pt x="22449" y="8427"/>
                  <a:pt x="22646" y="8903"/>
                  <a:pt x="22812" y="9390"/>
                </a:cubicBezTo>
                <a:cubicBezTo>
                  <a:pt x="22832" y="10323"/>
                  <a:pt x="22770" y="11256"/>
                  <a:pt x="22615" y="12178"/>
                </a:cubicBezTo>
                <a:lnTo>
                  <a:pt x="22615" y="12168"/>
                </a:lnTo>
                <a:cubicBezTo>
                  <a:pt x="22615" y="10758"/>
                  <a:pt x="22490" y="9349"/>
                  <a:pt x="22221" y="7971"/>
                </a:cubicBezTo>
                <a:close/>
                <a:moveTo>
                  <a:pt x="22957" y="9857"/>
                </a:moveTo>
                <a:cubicBezTo>
                  <a:pt x="23257" y="10924"/>
                  <a:pt x="23351" y="12023"/>
                  <a:pt x="23040" y="13194"/>
                </a:cubicBezTo>
                <a:cubicBezTo>
                  <a:pt x="22874" y="13816"/>
                  <a:pt x="22646" y="14427"/>
                  <a:pt x="22345" y="14997"/>
                </a:cubicBezTo>
                <a:cubicBezTo>
                  <a:pt x="22428" y="14562"/>
                  <a:pt x="22501" y="14116"/>
                  <a:pt x="22542" y="13671"/>
                </a:cubicBezTo>
                <a:cubicBezTo>
                  <a:pt x="22553" y="13557"/>
                  <a:pt x="22563" y="13432"/>
                  <a:pt x="22573" y="13318"/>
                </a:cubicBezTo>
                <a:cubicBezTo>
                  <a:pt x="22822" y="12178"/>
                  <a:pt x="22946" y="11018"/>
                  <a:pt x="22957" y="9857"/>
                </a:cubicBezTo>
                <a:close/>
                <a:moveTo>
                  <a:pt x="22231" y="14583"/>
                </a:moveTo>
                <a:lnTo>
                  <a:pt x="22231" y="14583"/>
                </a:lnTo>
                <a:cubicBezTo>
                  <a:pt x="22180" y="14914"/>
                  <a:pt x="22107" y="15246"/>
                  <a:pt x="22024" y="15567"/>
                </a:cubicBezTo>
                <a:cubicBezTo>
                  <a:pt x="21900" y="15775"/>
                  <a:pt x="21775" y="15972"/>
                  <a:pt x="21641" y="16168"/>
                </a:cubicBezTo>
                <a:cubicBezTo>
                  <a:pt x="21869" y="15650"/>
                  <a:pt x="22066" y="15122"/>
                  <a:pt x="22231" y="14583"/>
                </a:cubicBezTo>
                <a:close/>
                <a:moveTo>
                  <a:pt x="21838" y="16220"/>
                </a:moveTo>
                <a:cubicBezTo>
                  <a:pt x="21454" y="17402"/>
                  <a:pt x="20811" y="18490"/>
                  <a:pt x="19951" y="19392"/>
                </a:cubicBezTo>
                <a:cubicBezTo>
                  <a:pt x="19319" y="20013"/>
                  <a:pt x="18594" y="20542"/>
                  <a:pt x="17796" y="20936"/>
                </a:cubicBezTo>
                <a:cubicBezTo>
                  <a:pt x="18003" y="20791"/>
                  <a:pt x="18220" y="20635"/>
                  <a:pt x="18428" y="20470"/>
                </a:cubicBezTo>
                <a:cubicBezTo>
                  <a:pt x="19557" y="19537"/>
                  <a:pt x="20501" y="18386"/>
                  <a:pt x="21185" y="17091"/>
                </a:cubicBezTo>
                <a:cubicBezTo>
                  <a:pt x="21413" y="16811"/>
                  <a:pt x="21630" y="16521"/>
                  <a:pt x="21838" y="16220"/>
                </a:cubicBezTo>
                <a:close/>
                <a:moveTo>
                  <a:pt x="22356" y="6126"/>
                </a:moveTo>
                <a:cubicBezTo>
                  <a:pt x="23485" y="7815"/>
                  <a:pt x="24107" y="9795"/>
                  <a:pt x="24159" y="11826"/>
                </a:cubicBezTo>
                <a:cubicBezTo>
                  <a:pt x="24221" y="14065"/>
                  <a:pt x="23724" y="16604"/>
                  <a:pt x="22408" y="18449"/>
                </a:cubicBezTo>
                <a:cubicBezTo>
                  <a:pt x="21055" y="20338"/>
                  <a:pt x="18757" y="21168"/>
                  <a:pt x="16578" y="21656"/>
                </a:cubicBezTo>
                <a:lnTo>
                  <a:pt x="16578" y="21656"/>
                </a:lnTo>
                <a:cubicBezTo>
                  <a:pt x="17847" y="21179"/>
                  <a:pt x="19043" y="20528"/>
                  <a:pt x="19993" y="19589"/>
                </a:cubicBezTo>
                <a:cubicBezTo>
                  <a:pt x="21081" y="18511"/>
                  <a:pt x="21786" y="17122"/>
                  <a:pt x="22180" y="15661"/>
                </a:cubicBezTo>
                <a:cubicBezTo>
                  <a:pt x="22646" y="14904"/>
                  <a:pt x="22988" y="14096"/>
                  <a:pt x="23216" y="13246"/>
                </a:cubicBezTo>
                <a:cubicBezTo>
                  <a:pt x="23589" y="11816"/>
                  <a:pt x="23392" y="10489"/>
                  <a:pt x="22946" y="9204"/>
                </a:cubicBezTo>
                <a:cubicBezTo>
                  <a:pt x="22926" y="8157"/>
                  <a:pt x="22718" y="7110"/>
                  <a:pt x="22356" y="6126"/>
                </a:cubicBezTo>
                <a:close/>
                <a:moveTo>
                  <a:pt x="20449" y="17951"/>
                </a:moveTo>
                <a:cubicBezTo>
                  <a:pt x="19889" y="18801"/>
                  <a:pt x="19215" y="19568"/>
                  <a:pt x="18438" y="20221"/>
                </a:cubicBezTo>
                <a:cubicBezTo>
                  <a:pt x="17837" y="20729"/>
                  <a:pt x="17174" y="21154"/>
                  <a:pt x="16469" y="21506"/>
                </a:cubicBezTo>
                <a:cubicBezTo>
                  <a:pt x="16023" y="21672"/>
                  <a:pt x="15578" y="21806"/>
                  <a:pt x="15122" y="21920"/>
                </a:cubicBezTo>
                <a:lnTo>
                  <a:pt x="15132" y="21920"/>
                </a:lnTo>
                <a:cubicBezTo>
                  <a:pt x="14925" y="21952"/>
                  <a:pt x="14717" y="21972"/>
                  <a:pt x="14510" y="21993"/>
                </a:cubicBezTo>
                <a:cubicBezTo>
                  <a:pt x="16417" y="21433"/>
                  <a:pt x="18117" y="20231"/>
                  <a:pt x="19537" y="18873"/>
                </a:cubicBezTo>
                <a:cubicBezTo>
                  <a:pt x="19848" y="18583"/>
                  <a:pt x="20148" y="18272"/>
                  <a:pt x="20449" y="17951"/>
                </a:cubicBezTo>
                <a:close/>
                <a:moveTo>
                  <a:pt x="7846" y="2177"/>
                </a:moveTo>
                <a:lnTo>
                  <a:pt x="7846" y="2177"/>
                </a:lnTo>
                <a:cubicBezTo>
                  <a:pt x="6623" y="2954"/>
                  <a:pt x="5659" y="4105"/>
                  <a:pt x="4903" y="5348"/>
                </a:cubicBezTo>
                <a:cubicBezTo>
                  <a:pt x="3732" y="7245"/>
                  <a:pt x="3099" y="9421"/>
                  <a:pt x="3068" y="11660"/>
                </a:cubicBezTo>
                <a:cubicBezTo>
                  <a:pt x="3017" y="15785"/>
                  <a:pt x="5442" y="19837"/>
                  <a:pt x="9297" y="21464"/>
                </a:cubicBezTo>
                <a:cubicBezTo>
                  <a:pt x="9919" y="21724"/>
                  <a:pt x="10572" y="21920"/>
                  <a:pt x="11246" y="22045"/>
                </a:cubicBezTo>
                <a:cubicBezTo>
                  <a:pt x="10002" y="21848"/>
                  <a:pt x="8800" y="21340"/>
                  <a:pt x="7660" y="20666"/>
                </a:cubicBezTo>
                <a:cubicBezTo>
                  <a:pt x="5929" y="19630"/>
                  <a:pt x="4229" y="18314"/>
                  <a:pt x="3162" y="16562"/>
                </a:cubicBezTo>
                <a:cubicBezTo>
                  <a:pt x="1887" y="14458"/>
                  <a:pt x="2167" y="12209"/>
                  <a:pt x="2861" y="9950"/>
                </a:cubicBezTo>
                <a:cubicBezTo>
                  <a:pt x="3566" y="7691"/>
                  <a:pt x="4519" y="5525"/>
                  <a:pt x="5711" y="3483"/>
                </a:cubicBezTo>
                <a:lnTo>
                  <a:pt x="5794" y="3359"/>
                </a:lnTo>
                <a:cubicBezTo>
                  <a:pt x="6426" y="2871"/>
                  <a:pt x="7121" y="2478"/>
                  <a:pt x="7846" y="2177"/>
                </a:cubicBezTo>
                <a:close/>
                <a:moveTo>
                  <a:pt x="11757" y="1459"/>
                </a:moveTo>
                <a:cubicBezTo>
                  <a:pt x="12001" y="1459"/>
                  <a:pt x="12246" y="1467"/>
                  <a:pt x="12489" y="1483"/>
                </a:cubicBezTo>
                <a:cubicBezTo>
                  <a:pt x="12904" y="1534"/>
                  <a:pt x="13308" y="1607"/>
                  <a:pt x="13712" y="1700"/>
                </a:cubicBezTo>
                <a:cubicBezTo>
                  <a:pt x="11847" y="1970"/>
                  <a:pt x="10085" y="2768"/>
                  <a:pt x="8520" y="3815"/>
                </a:cubicBezTo>
                <a:cubicBezTo>
                  <a:pt x="8476" y="3841"/>
                  <a:pt x="8506" y="3904"/>
                  <a:pt x="8542" y="3904"/>
                </a:cubicBezTo>
                <a:cubicBezTo>
                  <a:pt x="8548" y="3904"/>
                  <a:pt x="8555" y="3902"/>
                  <a:pt x="8561" y="3897"/>
                </a:cubicBezTo>
                <a:cubicBezTo>
                  <a:pt x="10261" y="2809"/>
                  <a:pt x="12282" y="2022"/>
                  <a:pt x="14303" y="1835"/>
                </a:cubicBezTo>
                <a:cubicBezTo>
                  <a:pt x="15028" y="2022"/>
                  <a:pt x="15743" y="2239"/>
                  <a:pt x="16428" y="2467"/>
                </a:cubicBezTo>
                <a:cubicBezTo>
                  <a:pt x="17433" y="2789"/>
                  <a:pt x="18448" y="3172"/>
                  <a:pt x="19319" y="3804"/>
                </a:cubicBezTo>
                <a:cubicBezTo>
                  <a:pt x="20283" y="4499"/>
                  <a:pt x="20936" y="5483"/>
                  <a:pt x="21485" y="6520"/>
                </a:cubicBezTo>
                <a:cubicBezTo>
                  <a:pt x="21620" y="6768"/>
                  <a:pt x="21755" y="7017"/>
                  <a:pt x="21889" y="7276"/>
                </a:cubicBezTo>
                <a:cubicBezTo>
                  <a:pt x="22314" y="9214"/>
                  <a:pt x="22490" y="11204"/>
                  <a:pt x="22387" y="13184"/>
                </a:cubicBezTo>
                <a:cubicBezTo>
                  <a:pt x="22387" y="13225"/>
                  <a:pt x="22387" y="13267"/>
                  <a:pt x="22387" y="13308"/>
                </a:cubicBezTo>
                <a:cubicBezTo>
                  <a:pt x="22211" y="14044"/>
                  <a:pt x="21983" y="14769"/>
                  <a:pt x="21713" y="15484"/>
                </a:cubicBezTo>
                <a:cubicBezTo>
                  <a:pt x="21506" y="16013"/>
                  <a:pt x="21267" y="16521"/>
                  <a:pt x="20998" y="17029"/>
                </a:cubicBezTo>
                <a:cubicBezTo>
                  <a:pt x="20552" y="17578"/>
                  <a:pt x="20065" y="18107"/>
                  <a:pt x="19557" y="18594"/>
                </a:cubicBezTo>
                <a:cubicBezTo>
                  <a:pt x="18024" y="20096"/>
                  <a:pt x="16179" y="21413"/>
                  <a:pt x="14075" y="21931"/>
                </a:cubicBezTo>
                <a:cubicBezTo>
                  <a:pt x="13878" y="21983"/>
                  <a:pt x="13681" y="22024"/>
                  <a:pt x="13484" y="22055"/>
                </a:cubicBezTo>
                <a:cubicBezTo>
                  <a:pt x="13402" y="22057"/>
                  <a:pt x="13320" y="22058"/>
                  <a:pt x="13237" y="22058"/>
                </a:cubicBezTo>
                <a:cubicBezTo>
                  <a:pt x="12004" y="22058"/>
                  <a:pt x="10775" y="21840"/>
                  <a:pt x="9618" y="21402"/>
                </a:cubicBezTo>
                <a:cubicBezTo>
                  <a:pt x="7774" y="20666"/>
                  <a:pt x="6198" y="19402"/>
                  <a:pt x="5079" y="17754"/>
                </a:cubicBezTo>
                <a:cubicBezTo>
                  <a:pt x="2654" y="14230"/>
                  <a:pt x="2737" y="9577"/>
                  <a:pt x="4789" y="5887"/>
                </a:cubicBezTo>
                <a:cubicBezTo>
                  <a:pt x="5753" y="4157"/>
                  <a:pt x="7162" y="2457"/>
                  <a:pt x="9059" y="1762"/>
                </a:cubicBezTo>
                <a:cubicBezTo>
                  <a:pt x="9256" y="1721"/>
                  <a:pt x="9453" y="1680"/>
                  <a:pt x="9660" y="1638"/>
                </a:cubicBezTo>
                <a:cubicBezTo>
                  <a:pt x="10352" y="1523"/>
                  <a:pt x="11055" y="1459"/>
                  <a:pt x="11757" y="1459"/>
                </a:cubicBezTo>
                <a:close/>
                <a:moveTo>
                  <a:pt x="5379" y="3669"/>
                </a:moveTo>
                <a:lnTo>
                  <a:pt x="5379" y="3669"/>
                </a:lnTo>
                <a:cubicBezTo>
                  <a:pt x="4260" y="5649"/>
                  <a:pt x="3359" y="7732"/>
                  <a:pt x="2695" y="9909"/>
                </a:cubicBezTo>
                <a:cubicBezTo>
                  <a:pt x="2011" y="12137"/>
                  <a:pt x="1711" y="14375"/>
                  <a:pt x="2923" y="16490"/>
                </a:cubicBezTo>
                <a:cubicBezTo>
                  <a:pt x="3980" y="18345"/>
                  <a:pt x="5763" y="19734"/>
                  <a:pt x="7577" y="20812"/>
                </a:cubicBezTo>
                <a:cubicBezTo>
                  <a:pt x="9068" y="21698"/>
                  <a:pt x="10692" y="22311"/>
                  <a:pt x="12392" y="22311"/>
                </a:cubicBezTo>
                <a:cubicBezTo>
                  <a:pt x="12759" y="22311"/>
                  <a:pt x="13131" y="22282"/>
                  <a:pt x="13505" y="22221"/>
                </a:cubicBezTo>
                <a:lnTo>
                  <a:pt x="13878" y="22211"/>
                </a:lnTo>
                <a:lnTo>
                  <a:pt x="13764" y="22231"/>
                </a:lnTo>
                <a:cubicBezTo>
                  <a:pt x="12707" y="22437"/>
                  <a:pt x="11477" y="22629"/>
                  <a:pt x="10263" y="22629"/>
                </a:cubicBezTo>
                <a:cubicBezTo>
                  <a:pt x="8906" y="22629"/>
                  <a:pt x="7570" y="22389"/>
                  <a:pt x="6520" y="21661"/>
                </a:cubicBezTo>
                <a:cubicBezTo>
                  <a:pt x="4778" y="20459"/>
                  <a:pt x="3514" y="18303"/>
                  <a:pt x="2685" y="16407"/>
                </a:cubicBezTo>
                <a:cubicBezTo>
                  <a:pt x="1545" y="13785"/>
                  <a:pt x="1182" y="10707"/>
                  <a:pt x="1980" y="7981"/>
                </a:cubicBezTo>
                <a:cubicBezTo>
                  <a:pt x="2571" y="6841"/>
                  <a:pt x="3307" y="5794"/>
                  <a:pt x="4167" y="4841"/>
                </a:cubicBezTo>
                <a:cubicBezTo>
                  <a:pt x="4550" y="4426"/>
                  <a:pt x="4955" y="4032"/>
                  <a:pt x="5379" y="3669"/>
                </a:cubicBezTo>
                <a:close/>
                <a:moveTo>
                  <a:pt x="1607" y="8831"/>
                </a:moveTo>
                <a:cubicBezTo>
                  <a:pt x="1545" y="9100"/>
                  <a:pt x="1493" y="9380"/>
                  <a:pt x="1462" y="9660"/>
                </a:cubicBezTo>
                <a:cubicBezTo>
                  <a:pt x="1161" y="11961"/>
                  <a:pt x="1586" y="14282"/>
                  <a:pt x="2498" y="16396"/>
                </a:cubicBezTo>
                <a:cubicBezTo>
                  <a:pt x="3338" y="18355"/>
                  <a:pt x="4633" y="20594"/>
                  <a:pt x="6437" y="21817"/>
                </a:cubicBezTo>
                <a:cubicBezTo>
                  <a:pt x="7523" y="22560"/>
                  <a:pt x="8869" y="22799"/>
                  <a:pt x="10231" y="22799"/>
                </a:cubicBezTo>
                <a:cubicBezTo>
                  <a:pt x="11337" y="22799"/>
                  <a:pt x="12454" y="22642"/>
                  <a:pt x="13453" y="22470"/>
                </a:cubicBezTo>
                <a:cubicBezTo>
                  <a:pt x="13919" y="22387"/>
                  <a:pt x="14396" y="22294"/>
                  <a:pt x="14873" y="22180"/>
                </a:cubicBezTo>
                <a:lnTo>
                  <a:pt x="14873" y="22180"/>
                </a:lnTo>
                <a:cubicBezTo>
                  <a:pt x="14033" y="22459"/>
                  <a:pt x="13173" y="22677"/>
                  <a:pt x="12292" y="22822"/>
                </a:cubicBezTo>
                <a:cubicBezTo>
                  <a:pt x="11696" y="22924"/>
                  <a:pt x="11103" y="22977"/>
                  <a:pt x="10518" y="22977"/>
                </a:cubicBezTo>
                <a:cubicBezTo>
                  <a:pt x="8958" y="22977"/>
                  <a:pt x="7450" y="22599"/>
                  <a:pt x="6064" y="21755"/>
                </a:cubicBezTo>
                <a:cubicBezTo>
                  <a:pt x="4374" y="20698"/>
                  <a:pt x="3006" y="19205"/>
                  <a:pt x="2115" y="17422"/>
                </a:cubicBezTo>
                <a:cubicBezTo>
                  <a:pt x="1058" y="15350"/>
                  <a:pt x="581" y="12893"/>
                  <a:pt x="1058" y="10582"/>
                </a:cubicBezTo>
                <a:cubicBezTo>
                  <a:pt x="1182" y="9981"/>
                  <a:pt x="1369" y="9390"/>
                  <a:pt x="1607" y="8831"/>
                </a:cubicBezTo>
                <a:close/>
                <a:moveTo>
                  <a:pt x="12327" y="1"/>
                </a:moveTo>
                <a:cubicBezTo>
                  <a:pt x="11981" y="1"/>
                  <a:pt x="11640" y="8"/>
                  <a:pt x="11308" y="21"/>
                </a:cubicBezTo>
                <a:cubicBezTo>
                  <a:pt x="10188" y="63"/>
                  <a:pt x="8997" y="156"/>
                  <a:pt x="7981" y="674"/>
                </a:cubicBezTo>
                <a:cubicBezTo>
                  <a:pt x="7204" y="1078"/>
                  <a:pt x="6613" y="1752"/>
                  <a:pt x="6126" y="2467"/>
                </a:cubicBezTo>
                <a:cubicBezTo>
                  <a:pt x="4115" y="3587"/>
                  <a:pt x="2612" y="5535"/>
                  <a:pt x="1876" y="7774"/>
                </a:cubicBezTo>
                <a:cubicBezTo>
                  <a:pt x="1420" y="8644"/>
                  <a:pt x="1078" y="9577"/>
                  <a:pt x="882" y="10530"/>
                </a:cubicBezTo>
                <a:cubicBezTo>
                  <a:pt x="1" y="14821"/>
                  <a:pt x="2208" y="19557"/>
                  <a:pt x="5898" y="21848"/>
                </a:cubicBezTo>
                <a:cubicBezTo>
                  <a:pt x="7312" y="22729"/>
                  <a:pt x="8865" y="23150"/>
                  <a:pt x="10479" y="23150"/>
                </a:cubicBezTo>
                <a:cubicBezTo>
                  <a:pt x="10934" y="23150"/>
                  <a:pt x="11394" y="23116"/>
                  <a:pt x="11857" y="23050"/>
                </a:cubicBezTo>
                <a:cubicBezTo>
                  <a:pt x="13225" y="22874"/>
                  <a:pt x="14562" y="22522"/>
                  <a:pt x="15837" y="21993"/>
                </a:cubicBezTo>
                <a:cubicBezTo>
                  <a:pt x="15961" y="21972"/>
                  <a:pt x="16085" y="21952"/>
                  <a:pt x="16200" y="21931"/>
                </a:cubicBezTo>
                <a:cubicBezTo>
                  <a:pt x="18428" y="21475"/>
                  <a:pt x="20905" y="20677"/>
                  <a:pt x="22356" y="18822"/>
                </a:cubicBezTo>
                <a:cubicBezTo>
                  <a:pt x="23786" y="17008"/>
                  <a:pt x="24346" y="14448"/>
                  <a:pt x="24346" y="12178"/>
                </a:cubicBezTo>
                <a:cubicBezTo>
                  <a:pt x="24346" y="9909"/>
                  <a:pt x="23703" y="7639"/>
                  <a:pt x="22366" y="5804"/>
                </a:cubicBezTo>
                <a:cubicBezTo>
                  <a:pt x="22231" y="5628"/>
                  <a:pt x="22107" y="5462"/>
                  <a:pt x="21972" y="5297"/>
                </a:cubicBezTo>
                <a:cubicBezTo>
                  <a:pt x="21703" y="4799"/>
                  <a:pt x="21371" y="4343"/>
                  <a:pt x="20977" y="3939"/>
                </a:cubicBezTo>
                <a:cubicBezTo>
                  <a:pt x="20418" y="2871"/>
                  <a:pt x="19651" y="1939"/>
                  <a:pt x="18573" y="1317"/>
                </a:cubicBezTo>
                <a:cubicBezTo>
                  <a:pt x="16756" y="284"/>
                  <a:pt x="14442" y="1"/>
                  <a:pt x="12327" y="1"/>
                </a:cubicBezTo>
                <a:close/>
              </a:path>
            </a:pathLst>
          </a:custGeom>
          <a:solidFill>
            <a:srgbClr val="154684"/>
          </a:solidFill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Google Shape;344;p16">
            <a:extLst>
              <a:ext uri="{FF2B5EF4-FFF2-40B4-BE49-F238E27FC236}">
                <a16:creationId xmlns:a16="http://schemas.microsoft.com/office/drawing/2014/main" id="{70D402C3-84B7-4D83-ACB0-456F48210BF2}"/>
              </a:ext>
            </a:extLst>
          </p:cNvPr>
          <p:cNvSpPr/>
          <p:nvPr/>
        </p:nvSpPr>
        <p:spPr>
          <a:xfrm>
            <a:off x="6341423" y="4731837"/>
            <a:ext cx="815458" cy="812776"/>
          </a:xfrm>
          <a:custGeom>
            <a:avLst/>
            <a:gdLst/>
            <a:ahLst/>
            <a:cxnLst/>
            <a:rect l="l" t="t" r="r" b="b"/>
            <a:pathLst>
              <a:path w="24346" h="23150" extrusionOk="0">
                <a:moveTo>
                  <a:pt x="8147" y="1866"/>
                </a:moveTo>
                <a:lnTo>
                  <a:pt x="8147" y="1866"/>
                </a:lnTo>
                <a:cubicBezTo>
                  <a:pt x="7390" y="2136"/>
                  <a:pt x="6685" y="2498"/>
                  <a:pt x="6032" y="2954"/>
                </a:cubicBezTo>
                <a:cubicBezTo>
                  <a:pt x="6105" y="2830"/>
                  <a:pt x="6178" y="2716"/>
                  <a:pt x="6260" y="2602"/>
                </a:cubicBezTo>
                <a:cubicBezTo>
                  <a:pt x="6851" y="2281"/>
                  <a:pt x="7483" y="2032"/>
                  <a:pt x="8147" y="1866"/>
                </a:cubicBezTo>
                <a:close/>
                <a:moveTo>
                  <a:pt x="12293" y="197"/>
                </a:moveTo>
                <a:cubicBezTo>
                  <a:pt x="14379" y="197"/>
                  <a:pt x="16676" y="458"/>
                  <a:pt x="18469" y="1493"/>
                </a:cubicBezTo>
                <a:cubicBezTo>
                  <a:pt x="19288" y="1980"/>
                  <a:pt x="19972" y="2664"/>
                  <a:pt x="20469" y="3473"/>
                </a:cubicBezTo>
                <a:cubicBezTo>
                  <a:pt x="18993" y="2225"/>
                  <a:pt x="17075" y="1583"/>
                  <a:pt x="15149" y="1583"/>
                </a:cubicBezTo>
                <a:cubicBezTo>
                  <a:pt x="15074" y="1583"/>
                  <a:pt x="14999" y="1584"/>
                  <a:pt x="14925" y="1586"/>
                </a:cubicBezTo>
                <a:lnTo>
                  <a:pt x="14904" y="1586"/>
                </a:lnTo>
                <a:cubicBezTo>
                  <a:pt x="14158" y="1441"/>
                  <a:pt x="13401" y="1348"/>
                  <a:pt x="12645" y="1306"/>
                </a:cubicBezTo>
                <a:cubicBezTo>
                  <a:pt x="12238" y="1249"/>
                  <a:pt x="11827" y="1220"/>
                  <a:pt x="11416" y="1220"/>
                </a:cubicBezTo>
                <a:cubicBezTo>
                  <a:pt x="10936" y="1220"/>
                  <a:pt x="10455" y="1259"/>
                  <a:pt x="9981" y="1338"/>
                </a:cubicBezTo>
                <a:cubicBezTo>
                  <a:pt x="9763" y="1369"/>
                  <a:pt x="9546" y="1420"/>
                  <a:pt x="9339" y="1483"/>
                </a:cubicBezTo>
                <a:cubicBezTo>
                  <a:pt x="8344" y="1566"/>
                  <a:pt x="7380" y="1835"/>
                  <a:pt x="6488" y="2270"/>
                </a:cubicBezTo>
                <a:cubicBezTo>
                  <a:pt x="6862" y="1742"/>
                  <a:pt x="7338" y="1296"/>
                  <a:pt x="7888" y="954"/>
                </a:cubicBezTo>
                <a:cubicBezTo>
                  <a:pt x="8965" y="301"/>
                  <a:pt x="10313" y="239"/>
                  <a:pt x="11546" y="208"/>
                </a:cubicBezTo>
                <a:cubicBezTo>
                  <a:pt x="11791" y="201"/>
                  <a:pt x="12041" y="197"/>
                  <a:pt x="12293" y="197"/>
                </a:cubicBezTo>
                <a:close/>
                <a:moveTo>
                  <a:pt x="15940" y="1825"/>
                </a:moveTo>
                <a:cubicBezTo>
                  <a:pt x="17640" y="1939"/>
                  <a:pt x="19247" y="2623"/>
                  <a:pt x="20511" y="3763"/>
                </a:cubicBezTo>
                <a:cubicBezTo>
                  <a:pt x="20615" y="3846"/>
                  <a:pt x="20708" y="3939"/>
                  <a:pt x="20791" y="4032"/>
                </a:cubicBezTo>
                <a:cubicBezTo>
                  <a:pt x="20822" y="4084"/>
                  <a:pt x="20853" y="4146"/>
                  <a:pt x="20884" y="4208"/>
                </a:cubicBezTo>
                <a:cubicBezTo>
                  <a:pt x="19754" y="3255"/>
                  <a:pt x="18438" y="2550"/>
                  <a:pt x="17029" y="2125"/>
                </a:cubicBezTo>
                <a:cubicBezTo>
                  <a:pt x="16676" y="2011"/>
                  <a:pt x="16303" y="1918"/>
                  <a:pt x="15940" y="1825"/>
                </a:cubicBezTo>
                <a:close/>
                <a:moveTo>
                  <a:pt x="14977" y="1804"/>
                </a:moveTo>
                <a:cubicBezTo>
                  <a:pt x="15474" y="1908"/>
                  <a:pt x="15961" y="2022"/>
                  <a:pt x="16448" y="2156"/>
                </a:cubicBezTo>
                <a:cubicBezTo>
                  <a:pt x="18179" y="2633"/>
                  <a:pt x="19796" y="3421"/>
                  <a:pt x="21091" y="4644"/>
                </a:cubicBezTo>
                <a:cubicBezTo>
                  <a:pt x="21340" y="5234"/>
                  <a:pt x="21547" y="5846"/>
                  <a:pt x="21703" y="6478"/>
                </a:cubicBezTo>
                <a:cubicBezTo>
                  <a:pt x="21703" y="6488"/>
                  <a:pt x="21703" y="6509"/>
                  <a:pt x="21713" y="6530"/>
                </a:cubicBezTo>
                <a:cubicBezTo>
                  <a:pt x="21185" y="5525"/>
                  <a:pt x="20573" y="4550"/>
                  <a:pt x="19682" y="3835"/>
                </a:cubicBezTo>
                <a:cubicBezTo>
                  <a:pt x="18863" y="3172"/>
                  <a:pt x="17868" y="2747"/>
                  <a:pt x="16873" y="2405"/>
                </a:cubicBezTo>
                <a:cubicBezTo>
                  <a:pt x="16262" y="2198"/>
                  <a:pt x="15629" y="1990"/>
                  <a:pt x="14977" y="1804"/>
                </a:cubicBezTo>
                <a:close/>
                <a:moveTo>
                  <a:pt x="5898" y="2809"/>
                </a:moveTo>
                <a:cubicBezTo>
                  <a:pt x="5877" y="2851"/>
                  <a:pt x="5846" y="2892"/>
                  <a:pt x="5825" y="2934"/>
                </a:cubicBezTo>
                <a:cubicBezTo>
                  <a:pt x="5763" y="3037"/>
                  <a:pt x="5701" y="3131"/>
                  <a:pt x="5649" y="3234"/>
                </a:cubicBezTo>
                <a:cubicBezTo>
                  <a:pt x="5120" y="3628"/>
                  <a:pt x="4623" y="4074"/>
                  <a:pt x="4177" y="4561"/>
                </a:cubicBezTo>
                <a:cubicBezTo>
                  <a:pt x="3493" y="5297"/>
                  <a:pt x="2882" y="6095"/>
                  <a:pt x="2353" y="6955"/>
                </a:cubicBezTo>
                <a:cubicBezTo>
                  <a:pt x="2789" y="5898"/>
                  <a:pt x="3421" y="4944"/>
                  <a:pt x="4229" y="4125"/>
                </a:cubicBezTo>
                <a:cubicBezTo>
                  <a:pt x="4727" y="3618"/>
                  <a:pt x="5286" y="3172"/>
                  <a:pt x="5898" y="2809"/>
                </a:cubicBezTo>
                <a:close/>
                <a:moveTo>
                  <a:pt x="21444" y="4996"/>
                </a:moveTo>
                <a:cubicBezTo>
                  <a:pt x="21568" y="5131"/>
                  <a:pt x="21692" y="5266"/>
                  <a:pt x="21817" y="5411"/>
                </a:cubicBezTo>
                <a:cubicBezTo>
                  <a:pt x="22356" y="6447"/>
                  <a:pt x="22687" y="7577"/>
                  <a:pt x="22770" y="8748"/>
                </a:cubicBezTo>
                <a:cubicBezTo>
                  <a:pt x="22563" y="8240"/>
                  <a:pt x="22325" y="7732"/>
                  <a:pt x="22076" y="7235"/>
                </a:cubicBezTo>
                <a:cubicBezTo>
                  <a:pt x="22003" y="6893"/>
                  <a:pt x="21920" y="6561"/>
                  <a:pt x="21838" y="6229"/>
                </a:cubicBezTo>
                <a:cubicBezTo>
                  <a:pt x="21724" y="5815"/>
                  <a:pt x="21599" y="5400"/>
                  <a:pt x="21444" y="4996"/>
                </a:cubicBezTo>
                <a:close/>
                <a:moveTo>
                  <a:pt x="22221" y="7971"/>
                </a:moveTo>
                <a:lnTo>
                  <a:pt x="22221" y="7971"/>
                </a:lnTo>
                <a:cubicBezTo>
                  <a:pt x="22449" y="8427"/>
                  <a:pt x="22646" y="8903"/>
                  <a:pt x="22812" y="9390"/>
                </a:cubicBezTo>
                <a:cubicBezTo>
                  <a:pt x="22832" y="10323"/>
                  <a:pt x="22770" y="11256"/>
                  <a:pt x="22615" y="12178"/>
                </a:cubicBezTo>
                <a:lnTo>
                  <a:pt x="22615" y="12168"/>
                </a:lnTo>
                <a:cubicBezTo>
                  <a:pt x="22615" y="10758"/>
                  <a:pt x="22490" y="9349"/>
                  <a:pt x="22221" y="7971"/>
                </a:cubicBezTo>
                <a:close/>
                <a:moveTo>
                  <a:pt x="22957" y="9857"/>
                </a:moveTo>
                <a:cubicBezTo>
                  <a:pt x="23257" y="10924"/>
                  <a:pt x="23351" y="12023"/>
                  <a:pt x="23040" y="13194"/>
                </a:cubicBezTo>
                <a:cubicBezTo>
                  <a:pt x="22874" y="13816"/>
                  <a:pt x="22646" y="14427"/>
                  <a:pt x="22345" y="14997"/>
                </a:cubicBezTo>
                <a:cubicBezTo>
                  <a:pt x="22428" y="14562"/>
                  <a:pt x="22501" y="14116"/>
                  <a:pt x="22542" y="13671"/>
                </a:cubicBezTo>
                <a:cubicBezTo>
                  <a:pt x="22553" y="13557"/>
                  <a:pt x="22563" y="13432"/>
                  <a:pt x="22573" y="13318"/>
                </a:cubicBezTo>
                <a:cubicBezTo>
                  <a:pt x="22822" y="12178"/>
                  <a:pt x="22946" y="11018"/>
                  <a:pt x="22957" y="9857"/>
                </a:cubicBezTo>
                <a:close/>
                <a:moveTo>
                  <a:pt x="22231" y="14583"/>
                </a:moveTo>
                <a:lnTo>
                  <a:pt x="22231" y="14583"/>
                </a:lnTo>
                <a:cubicBezTo>
                  <a:pt x="22180" y="14914"/>
                  <a:pt x="22107" y="15246"/>
                  <a:pt x="22024" y="15567"/>
                </a:cubicBezTo>
                <a:cubicBezTo>
                  <a:pt x="21900" y="15775"/>
                  <a:pt x="21775" y="15972"/>
                  <a:pt x="21641" y="16168"/>
                </a:cubicBezTo>
                <a:cubicBezTo>
                  <a:pt x="21869" y="15650"/>
                  <a:pt x="22066" y="15122"/>
                  <a:pt x="22231" y="14583"/>
                </a:cubicBezTo>
                <a:close/>
                <a:moveTo>
                  <a:pt x="21838" y="16220"/>
                </a:moveTo>
                <a:cubicBezTo>
                  <a:pt x="21454" y="17402"/>
                  <a:pt x="20811" y="18490"/>
                  <a:pt x="19951" y="19392"/>
                </a:cubicBezTo>
                <a:cubicBezTo>
                  <a:pt x="19319" y="20013"/>
                  <a:pt x="18594" y="20542"/>
                  <a:pt x="17796" y="20936"/>
                </a:cubicBezTo>
                <a:cubicBezTo>
                  <a:pt x="18003" y="20791"/>
                  <a:pt x="18220" y="20635"/>
                  <a:pt x="18428" y="20470"/>
                </a:cubicBezTo>
                <a:cubicBezTo>
                  <a:pt x="19557" y="19537"/>
                  <a:pt x="20501" y="18386"/>
                  <a:pt x="21185" y="17091"/>
                </a:cubicBezTo>
                <a:cubicBezTo>
                  <a:pt x="21413" y="16811"/>
                  <a:pt x="21630" y="16521"/>
                  <a:pt x="21838" y="16220"/>
                </a:cubicBezTo>
                <a:close/>
                <a:moveTo>
                  <a:pt x="22356" y="6126"/>
                </a:moveTo>
                <a:cubicBezTo>
                  <a:pt x="23485" y="7815"/>
                  <a:pt x="24107" y="9795"/>
                  <a:pt x="24159" y="11826"/>
                </a:cubicBezTo>
                <a:cubicBezTo>
                  <a:pt x="24221" y="14065"/>
                  <a:pt x="23724" y="16604"/>
                  <a:pt x="22408" y="18449"/>
                </a:cubicBezTo>
                <a:cubicBezTo>
                  <a:pt x="21055" y="20338"/>
                  <a:pt x="18757" y="21168"/>
                  <a:pt x="16578" y="21656"/>
                </a:cubicBezTo>
                <a:lnTo>
                  <a:pt x="16578" y="21656"/>
                </a:lnTo>
                <a:cubicBezTo>
                  <a:pt x="17847" y="21179"/>
                  <a:pt x="19043" y="20528"/>
                  <a:pt x="19993" y="19589"/>
                </a:cubicBezTo>
                <a:cubicBezTo>
                  <a:pt x="21081" y="18511"/>
                  <a:pt x="21786" y="17122"/>
                  <a:pt x="22180" y="15661"/>
                </a:cubicBezTo>
                <a:cubicBezTo>
                  <a:pt x="22646" y="14904"/>
                  <a:pt x="22988" y="14096"/>
                  <a:pt x="23216" y="13246"/>
                </a:cubicBezTo>
                <a:cubicBezTo>
                  <a:pt x="23589" y="11816"/>
                  <a:pt x="23392" y="10489"/>
                  <a:pt x="22946" y="9204"/>
                </a:cubicBezTo>
                <a:cubicBezTo>
                  <a:pt x="22926" y="8157"/>
                  <a:pt x="22718" y="7110"/>
                  <a:pt x="22356" y="6126"/>
                </a:cubicBezTo>
                <a:close/>
                <a:moveTo>
                  <a:pt x="20449" y="17951"/>
                </a:moveTo>
                <a:cubicBezTo>
                  <a:pt x="19889" y="18801"/>
                  <a:pt x="19215" y="19568"/>
                  <a:pt x="18438" y="20221"/>
                </a:cubicBezTo>
                <a:cubicBezTo>
                  <a:pt x="17837" y="20729"/>
                  <a:pt x="17174" y="21154"/>
                  <a:pt x="16469" y="21506"/>
                </a:cubicBezTo>
                <a:cubicBezTo>
                  <a:pt x="16023" y="21672"/>
                  <a:pt x="15578" y="21806"/>
                  <a:pt x="15122" y="21920"/>
                </a:cubicBezTo>
                <a:lnTo>
                  <a:pt x="15132" y="21920"/>
                </a:lnTo>
                <a:cubicBezTo>
                  <a:pt x="14925" y="21952"/>
                  <a:pt x="14717" y="21972"/>
                  <a:pt x="14510" y="21993"/>
                </a:cubicBezTo>
                <a:cubicBezTo>
                  <a:pt x="16417" y="21433"/>
                  <a:pt x="18117" y="20231"/>
                  <a:pt x="19537" y="18873"/>
                </a:cubicBezTo>
                <a:cubicBezTo>
                  <a:pt x="19848" y="18583"/>
                  <a:pt x="20148" y="18272"/>
                  <a:pt x="20449" y="17951"/>
                </a:cubicBezTo>
                <a:close/>
                <a:moveTo>
                  <a:pt x="7846" y="2177"/>
                </a:moveTo>
                <a:lnTo>
                  <a:pt x="7846" y="2177"/>
                </a:lnTo>
                <a:cubicBezTo>
                  <a:pt x="6623" y="2954"/>
                  <a:pt x="5659" y="4105"/>
                  <a:pt x="4903" y="5348"/>
                </a:cubicBezTo>
                <a:cubicBezTo>
                  <a:pt x="3732" y="7245"/>
                  <a:pt x="3099" y="9421"/>
                  <a:pt x="3068" y="11660"/>
                </a:cubicBezTo>
                <a:cubicBezTo>
                  <a:pt x="3017" y="15785"/>
                  <a:pt x="5442" y="19837"/>
                  <a:pt x="9297" y="21464"/>
                </a:cubicBezTo>
                <a:cubicBezTo>
                  <a:pt x="9919" y="21724"/>
                  <a:pt x="10572" y="21920"/>
                  <a:pt x="11246" y="22045"/>
                </a:cubicBezTo>
                <a:cubicBezTo>
                  <a:pt x="10002" y="21848"/>
                  <a:pt x="8800" y="21340"/>
                  <a:pt x="7660" y="20666"/>
                </a:cubicBezTo>
                <a:cubicBezTo>
                  <a:pt x="5929" y="19630"/>
                  <a:pt x="4229" y="18314"/>
                  <a:pt x="3162" y="16562"/>
                </a:cubicBezTo>
                <a:cubicBezTo>
                  <a:pt x="1887" y="14458"/>
                  <a:pt x="2167" y="12209"/>
                  <a:pt x="2861" y="9950"/>
                </a:cubicBezTo>
                <a:cubicBezTo>
                  <a:pt x="3566" y="7691"/>
                  <a:pt x="4519" y="5525"/>
                  <a:pt x="5711" y="3483"/>
                </a:cubicBezTo>
                <a:lnTo>
                  <a:pt x="5794" y="3359"/>
                </a:lnTo>
                <a:cubicBezTo>
                  <a:pt x="6426" y="2871"/>
                  <a:pt x="7121" y="2478"/>
                  <a:pt x="7846" y="2177"/>
                </a:cubicBezTo>
                <a:close/>
                <a:moveTo>
                  <a:pt x="11757" y="1459"/>
                </a:moveTo>
                <a:cubicBezTo>
                  <a:pt x="12001" y="1459"/>
                  <a:pt x="12246" y="1467"/>
                  <a:pt x="12489" y="1483"/>
                </a:cubicBezTo>
                <a:cubicBezTo>
                  <a:pt x="12904" y="1534"/>
                  <a:pt x="13308" y="1607"/>
                  <a:pt x="13712" y="1700"/>
                </a:cubicBezTo>
                <a:cubicBezTo>
                  <a:pt x="11847" y="1970"/>
                  <a:pt x="10085" y="2768"/>
                  <a:pt x="8520" y="3815"/>
                </a:cubicBezTo>
                <a:cubicBezTo>
                  <a:pt x="8476" y="3841"/>
                  <a:pt x="8506" y="3904"/>
                  <a:pt x="8542" y="3904"/>
                </a:cubicBezTo>
                <a:cubicBezTo>
                  <a:pt x="8548" y="3904"/>
                  <a:pt x="8555" y="3902"/>
                  <a:pt x="8561" y="3897"/>
                </a:cubicBezTo>
                <a:cubicBezTo>
                  <a:pt x="10261" y="2809"/>
                  <a:pt x="12282" y="2022"/>
                  <a:pt x="14303" y="1835"/>
                </a:cubicBezTo>
                <a:cubicBezTo>
                  <a:pt x="15028" y="2022"/>
                  <a:pt x="15743" y="2239"/>
                  <a:pt x="16428" y="2467"/>
                </a:cubicBezTo>
                <a:cubicBezTo>
                  <a:pt x="17433" y="2789"/>
                  <a:pt x="18448" y="3172"/>
                  <a:pt x="19319" y="3804"/>
                </a:cubicBezTo>
                <a:cubicBezTo>
                  <a:pt x="20283" y="4499"/>
                  <a:pt x="20936" y="5483"/>
                  <a:pt x="21485" y="6520"/>
                </a:cubicBezTo>
                <a:cubicBezTo>
                  <a:pt x="21620" y="6768"/>
                  <a:pt x="21755" y="7017"/>
                  <a:pt x="21889" y="7276"/>
                </a:cubicBezTo>
                <a:cubicBezTo>
                  <a:pt x="22314" y="9214"/>
                  <a:pt x="22490" y="11204"/>
                  <a:pt x="22387" y="13184"/>
                </a:cubicBezTo>
                <a:cubicBezTo>
                  <a:pt x="22387" y="13225"/>
                  <a:pt x="22387" y="13267"/>
                  <a:pt x="22387" y="13308"/>
                </a:cubicBezTo>
                <a:cubicBezTo>
                  <a:pt x="22211" y="14044"/>
                  <a:pt x="21983" y="14769"/>
                  <a:pt x="21713" y="15484"/>
                </a:cubicBezTo>
                <a:cubicBezTo>
                  <a:pt x="21506" y="16013"/>
                  <a:pt x="21267" y="16521"/>
                  <a:pt x="20998" y="17029"/>
                </a:cubicBezTo>
                <a:cubicBezTo>
                  <a:pt x="20552" y="17578"/>
                  <a:pt x="20065" y="18107"/>
                  <a:pt x="19557" y="18594"/>
                </a:cubicBezTo>
                <a:cubicBezTo>
                  <a:pt x="18024" y="20096"/>
                  <a:pt x="16179" y="21413"/>
                  <a:pt x="14075" y="21931"/>
                </a:cubicBezTo>
                <a:cubicBezTo>
                  <a:pt x="13878" y="21983"/>
                  <a:pt x="13681" y="22024"/>
                  <a:pt x="13484" y="22055"/>
                </a:cubicBezTo>
                <a:cubicBezTo>
                  <a:pt x="13402" y="22057"/>
                  <a:pt x="13320" y="22058"/>
                  <a:pt x="13237" y="22058"/>
                </a:cubicBezTo>
                <a:cubicBezTo>
                  <a:pt x="12004" y="22058"/>
                  <a:pt x="10775" y="21840"/>
                  <a:pt x="9618" y="21402"/>
                </a:cubicBezTo>
                <a:cubicBezTo>
                  <a:pt x="7774" y="20666"/>
                  <a:pt x="6198" y="19402"/>
                  <a:pt x="5079" y="17754"/>
                </a:cubicBezTo>
                <a:cubicBezTo>
                  <a:pt x="2654" y="14230"/>
                  <a:pt x="2737" y="9577"/>
                  <a:pt x="4789" y="5887"/>
                </a:cubicBezTo>
                <a:cubicBezTo>
                  <a:pt x="5753" y="4157"/>
                  <a:pt x="7162" y="2457"/>
                  <a:pt x="9059" y="1762"/>
                </a:cubicBezTo>
                <a:cubicBezTo>
                  <a:pt x="9256" y="1721"/>
                  <a:pt x="9453" y="1680"/>
                  <a:pt x="9660" y="1638"/>
                </a:cubicBezTo>
                <a:cubicBezTo>
                  <a:pt x="10352" y="1523"/>
                  <a:pt x="11055" y="1459"/>
                  <a:pt x="11757" y="1459"/>
                </a:cubicBezTo>
                <a:close/>
                <a:moveTo>
                  <a:pt x="5379" y="3669"/>
                </a:moveTo>
                <a:lnTo>
                  <a:pt x="5379" y="3669"/>
                </a:lnTo>
                <a:cubicBezTo>
                  <a:pt x="4260" y="5649"/>
                  <a:pt x="3359" y="7732"/>
                  <a:pt x="2695" y="9909"/>
                </a:cubicBezTo>
                <a:cubicBezTo>
                  <a:pt x="2011" y="12137"/>
                  <a:pt x="1711" y="14375"/>
                  <a:pt x="2923" y="16490"/>
                </a:cubicBezTo>
                <a:cubicBezTo>
                  <a:pt x="3980" y="18345"/>
                  <a:pt x="5763" y="19734"/>
                  <a:pt x="7577" y="20812"/>
                </a:cubicBezTo>
                <a:cubicBezTo>
                  <a:pt x="9068" y="21698"/>
                  <a:pt x="10692" y="22311"/>
                  <a:pt x="12392" y="22311"/>
                </a:cubicBezTo>
                <a:cubicBezTo>
                  <a:pt x="12759" y="22311"/>
                  <a:pt x="13131" y="22282"/>
                  <a:pt x="13505" y="22221"/>
                </a:cubicBezTo>
                <a:lnTo>
                  <a:pt x="13878" y="22211"/>
                </a:lnTo>
                <a:lnTo>
                  <a:pt x="13764" y="22231"/>
                </a:lnTo>
                <a:cubicBezTo>
                  <a:pt x="12707" y="22437"/>
                  <a:pt x="11477" y="22629"/>
                  <a:pt x="10263" y="22629"/>
                </a:cubicBezTo>
                <a:cubicBezTo>
                  <a:pt x="8906" y="22629"/>
                  <a:pt x="7570" y="22389"/>
                  <a:pt x="6520" y="21661"/>
                </a:cubicBezTo>
                <a:cubicBezTo>
                  <a:pt x="4778" y="20459"/>
                  <a:pt x="3514" y="18303"/>
                  <a:pt x="2685" y="16407"/>
                </a:cubicBezTo>
                <a:cubicBezTo>
                  <a:pt x="1545" y="13785"/>
                  <a:pt x="1182" y="10707"/>
                  <a:pt x="1980" y="7981"/>
                </a:cubicBezTo>
                <a:cubicBezTo>
                  <a:pt x="2571" y="6841"/>
                  <a:pt x="3307" y="5794"/>
                  <a:pt x="4167" y="4841"/>
                </a:cubicBezTo>
                <a:cubicBezTo>
                  <a:pt x="4550" y="4426"/>
                  <a:pt x="4955" y="4032"/>
                  <a:pt x="5379" y="3669"/>
                </a:cubicBezTo>
                <a:close/>
                <a:moveTo>
                  <a:pt x="1607" y="8831"/>
                </a:moveTo>
                <a:cubicBezTo>
                  <a:pt x="1545" y="9100"/>
                  <a:pt x="1493" y="9380"/>
                  <a:pt x="1462" y="9660"/>
                </a:cubicBezTo>
                <a:cubicBezTo>
                  <a:pt x="1161" y="11961"/>
                  <a:pt x="1586" y="14282"/>
                  <a:pt x="2498" y="16396"/>
                </a:cubicBezTo>
                <a:cubicBezTo>
                  <a:pt x="3338" y="18355"/>
                  <a:pt x="4633" y="20594"/>
                  <a:pt x="6437" y="21817"/>
                </a:cubicBezTo>
                <a:cubicBezTo>
                  <a:pt x="7523" y="22560"/>
                  <a:pt x="8869" y="22799"/>
                  <a:pt x="10231" y="22799"/>
                </a:cubicBezTo>
                <a:cubicBezTo>
                  <a:pt x="11337" y="22799"/>
                  <a:pt x="12454" y="22642"/>
                  <a:pt x="13453" y="22470"/>
                </a:cubicBezTo>
                <a:cubicBezTo>
                  <a:pt x="13919" y="22387"/>
                  <a:pt x="14396" y="22294"/>
                  <a:pt x="14873" y="22180"/>
                </a:cubicBezTo>
                <a:lnTo>
                  <a:pt x="14873" y="22180"/>
                </a:lnTo>
                <a:cubicBezTo>
                  <a:pt x="14033" y="22459"/>
                  <a:pt x="13173" y="22677"/>
                  <a:pt x="12292" y="22822"/>
                </a:cubicBezTo>
                <a:cubicBezTo>
                  <a:pt x="11696" y="22924"/>
                  <a:pt x="11103" y="22977"/>
                  <a:pt x="10518" y="22977"/>
                </a:cubicBezTo>
                <a:cubicBezTo>
                  <a:pt x="8958" y="22977"/>
                  <a:pt x="7450" y="22599"/>
                  <a:pt x="6064" y="21755"/>
                </a:cubicBezTo>
                <a:cubicBezTo>
                  <a:pt x="4374" y="20698"/>
                  <a:pt x="3006" y="19205"/>
                  <a:pt x="2115" y="17422"/>
                </a:cubicBezTo>
                <a:cubicBezTo>
                  <a:pt x="1058" y="15350"/>
                  <a:pt x="581" y="12893"/>
                  <a:pt x="1058" y="10582"/>
                </a:cubicBezTo>
                <a:cubicBezTo>
                  <a:pt x="1182" y="9981"/>
                  <a:pt x="1369" y="9390"/>
                  <a:pt x="1607" y="8831"/>
                </a:cubicBezTo>
                <a:close/>
                <a:moveTo>
                  <a:pt x="12327" y="1"/>
                </a:moveTo>
                <a:cubicBezTo>
                  <a:pt x="11981" y="1"/>
                  <a:pt x="11640" y="8"/>
                  <a:pt x="11308" y="21"/>
                </a:cubicBezTo>
                <a:cubicBezTo>
                  <a:pt x="10188" y="63"/>
                  <a:pt x="8997" y="156"/>
                  <a:pt x="7981" y="674"/>
                </a:cubicBezTo>
                <a:cubicBezTo>
                  <a:pt x="7204" y="1078"/>
                  <a:pt x="6613" y="1752"/>
                  <a:pt x="6126" y="2467"/>
                </a:cubicBezTo>
                <a:cubicBezTo>
                  <a:pt x="4115" y="3587"/>
                  <a:pt x="2612" y="5535"/>
                  <a:pt x="1876" y="7774"/>
                </a:cubicBezTo>
                <a:cubicBezTo>
                  <a:pt x="1420" y="8644"/>
                  <a:pt x="1078" y="9577"/>
                  <a:pt x="882" y="10530"/>
                </a:cubicBezTo>
                <a:cubicBezTo>
                  <a:pt x="1" y="14821"/>
                  <a:pt x="2208" y="19557"/>
                  <a:pt x="5898" y="21848"/>
                </a:cubicBezTo>
                <a:cubicBezTo>
                  <a:pt x="7312" y="22729"/>
                  <a:pt x="8865" y="23150"/>
                  <a:pt x="10479" y="23150"/>
                </a:cubicBezTo>
                <a:cubicBezTo>
                  <a:pt x="10934" y="23150"/>
                  <a:pt x="11394" y="23116"/>
                  <a:pt x="11857" y="23050"/>
                </a:cubicBezTo>
                <a:cubicBezTo>
                  <a:pt x="13225" y="22874"/>
                  <a:pt x="14562" y="22522"/>
                  <a:pt x="15837" y="21993"/>
                </a:cubicBezTo>
                <a:cubicBezTo>
                  <a:pt x="15961" y="21972"/>
                  <a:pt x="16085" y="21952"/>
                  <a:pt x="16200" y="21931"/>
                </a:cubicBezTo>
                <a:cubicBezTo>
                  <a:pt x="18428" y="21475"/>
                  <a:pt x="20905" y="20677"/>
                  <a:pt x="22356" y="18822"/>
                </a:cubicBezTo>
                <a:cubicBezTo>
                  <a:pt x="23786" y="17008"/>
                  <a:pt x="24346" y="14448"/>
                  <a:pt x="24346" y="12178"/>
                </a:cubicBezTo>
                <a:cubicBezTo>
                  <a:pt x="24346" y="9909"/>
                  <a:pt x="23703" y="7639"/>
                  <a:pt x="22366" y="5804"/>
                </a:cubicBezTo>
                <a:cubicBezTo>
                  <a:pt x="22231" y="5628"/>
                  <a:pt x="22107" y="5462"/>
                  <a:pt x="21972" y="5297"/>
                </a:cubicBezTo>
                <a:cubicBezTo>
                  <a:pt x="21703" y="4799"/>
                  <a:pt x="21371" y="4343"/>
                  <a:pt x="20977" y="3939"/>
                </a:cubicBezTo>
                <a:cubicBezTo>
                  <a:pt x="20418" y="2871"/>
                  <a:pt x="19651" y="1939"/>
                  <a:pt x="18573" y="1317"/>
                </a:cubicBezTo>
                <a:cubicBezTo>
                  <a:pt x="16756" y="284"/>
                  <a:pt x="14442" y="1"/>
                  <a:pt x="12327" y="1"/>
                </a:cubicBezTo>
                <a:close/>
              </a:path>
            </a:pathLst>
          </a:custGeom>
          <a:solidFill>
            <a:srgbClr val="154684"/>
          </a:solidFill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Google Shape;344;p16">
            <a:extLst>
              <a:ext uri="{FF2B5EF4-FFF2-40B4-BE49-F238E27FC236}">
                <a16:creationId xmlns:a16="http://schemas.microsoft.com/office/drawing/2014/main" id="{DA0E9987-6E4D-447D-9444-B87A91438D3D}"/>
              </a:ext>
            </a:extLst>
          </p:cNvPr>
          <p:cNvSpPr/>
          <p:nvPr/>
        </p:nvSpPr>
        <p:spPr>
          <a:xfrm>
            <a:off x="9192634" y="4666227"/>
            <a:ext cx="815458" cy="812776"/>
          </a:xfrm>
          <a:custGeom>
            <a:avLst/>
            <a:gdLst/>
            <a:ahLst/>
            <a:cxnLst/>
            <a:rect l="l" t="t" r="r" b="b"/>
            <a:pathLst>
              <a:path w="24346" h="23150" extrusionOk="0">
                <a:moveTo>
                  <a:pt x="8147" y="1866"/>
                </a:moveTo>
                <a:lnTo>
                  <a:pt x="8147" y="1866"/>
                </a:lnTo>
                <a:cubicBezTo>
                  <a:pt x="7390" y="2136"/>
                  <a:pt x="6685" y="2498"/>
                  <a:pt x="6032" y="2954"/>
                </a:cubicBezTo>
                <a:cubicBezTo>
                  <a:pt x="6105" y="2830"/>
                  <a:pt x="6178" y="2716"/>
                  <a:pt x="6260" y="2602"/>
                </a:cubicBezTo>
                <a:cubicBezTo>
                  <a:pt x="6851" y="2281"/>
                  <a:pt x="7483" y="2032"/>
                  <a:pt x="8147" y="1866"/>
                </a:cubicBezTo>
                <a:close/>
                <a:moveTo>
                  <a:pt x="12293" y="197"/>
                </a:moveTo>
                <a:cubicBezTo>
                  <a:pt x="14379" y="197"/>
                  <a:pt x="16676" y="458"/>
                  <a:pt x="18469" y="1493"/>
                </a:cubicBezTo>
                <a:cubicBezTo>
                  <a:pt x="19288" y="1980"/>
                  <a:pt x="19972" y="2664"/>
                  <a:pt x="20469" y="3473"/>
                </a:cubicBezTo>
                <a:cubicBezTo>
                  <a:pt x="18993" y="2225"/>
                  <a:pt x="17075" y="1583"/>
                  <a:pt x="15149" y="1583"/>
                </a:cubicBezTo>
                <a:cubicBezTo>
                  <a:pt x="15074" y="1583"/>
                  <a:pt x="14999" y="1584"/>
                  <a:pt x="14925" y="1586"/>
                </a:cubicBezTo>
                <a:lnTo>
                  <a:pt x="14904" y="1586"/>
                </a:lnTo>
                <a:cubicBezTo>
                  <a:pt x="14158" y="1441"/>
                  <a:pt x="13401" y="1348"/>
                  <a:pt x="12645" y="1306"/>
                </a:cubicBezTo>
                <a:cubicBezTo>
                  <a:pt x="12238" y="1249"/>
                  <a:pt x="11827" y="1220"/>
                  <a:pt x="11416" y="1220"/>
                </a:cubicBezTo>
                <a:cubicBezTo>
                  <a:pt x="10936" y="1220"/>
                  <a:pt x="10455" y="1259"/>
                  <a:pt x="9981" y="1338"/>
                </a:cubicBezTo>
                <a:cubicBezTo>
                  <a:pt x="9763" y="1369"/>
                  <a:pt x="9546" y="1420"/>
                  <a:pt x="9339" y="1483"/>
                </a:cubicBezTo>
                <a:cubicBezTo>
                  <a:pt x="8344" y="1566"/>
                  <a:pt x="7380" y="1835"/>
                  <a:pt x="6488" y="2270"/>
                </a:cubicBezTo>
                <a:cubicBezTo>
                  <a:pt x="6862" y="1742"/>
                  <a:pt x="7338" y="1296"/>
                  <a:pt x="7888" y="954"/>
                </a:cubicBezTo>
                <a:cubicBezTo>
                  <a:pt x="8965" y="301"/>
                  <a:pt x="10313" y="239"/>
                  <a:pt x="11546" y="208"/>
                </a:cubicBezTo>
                <a:cubicBezTo>
                  <a:pt x="11791" y="201"/>
                  <a:pt x="12041" y="197"/>
                  <a:pt x="12293" y="197"/>
                </a:cubicBezTo>
                <a:close/>
                <a:moveTo>
                  <a:pt x="15940" y="1825"/>
                </a:moveTo>
                <a:cubicBezTo>
                  <a:pt x="17640" y="1939"/>
                  <a:pt x="19247" y="2623"/>
                  <a:pt x="20511" y="3763"/>
                </a:cubicBezTo>
                <a:cubicBezTo>
                  <a:pt x="20615" y="3846"/>
                  <a:pt x="20708" y="3939"/>
                  <a:pt x="20791" y="4032"/>
                </a:cubicBezTo>
                <a:cubicBezTo>
                  <a:pt x="20822" y="4084"/>
                  <a:pt x="20853" y="4146"/>
                  <a:pt x="20884" y="4208"/>
                </a:cubicBezTo>
                <a:cubicBezTo>
                  <a:pt x="19754" y="3255"/>
                  <a:pt x="18438" y="2550"/>
                  <a:pt x="17029" y="2125"/>
                </a:cubicBezTo>
                <a:cubicBezTo>
                  <a:pt x="16676" y="2011"/>
                  <a:pt x="16303" y="1918"/>
                  <a:pt x="15940" y="1825"/>
                </a:cubicBezTo>
                <a:close/>
                <a:moveTo>
                  <a:pt x="14977" y="1804"/>
                </a:moveTo>
                <a:cubicBezTo>
                  <a:pt x="15474" y="1908"/>
                  <a:pt x="15961" y="2022"/>
                  <a:pt x="16448" y="2156"/>
                </a:cubicBezTo>
                <a:cubicBezTo>
                  <a:pt x="18179" y="2633"/>
                  <a:pt x="19796" y="3421"/>
                  <a:pt x="21091" y="4644"/>
                </a:cubicBezTo>
                <a:cubicBezTo>
                  <a:pt x="21340" y="5234"/>
                  <a:pt x="21547" y="5846"/>
                  <a:pt x="21703" y="6478"/>
                </a:cubicBezTo>
                <a:cubicBezTo>
                  <a:pt x="21703" y="6488"/>
                  <a:pt x="21703" y="6509"/>
                  <a:pt x="21713" y="6530"/>
                </a:cubicBezTo>
                <a:cubicBezTo>
                  <a:pt x="21185" y="5525"/>
                  <a:pt x="20573" y="4550"/>
                  <a:pt x="19682" y="3835"/>
                </a:cubicBezTo>
                <a:cubicBezTo>
                  <a:pt x="18863" y="3172"/>
                  <a:pt x="17868" y="2747"/>
                  <a:pt x="16873" y="2405"/>
                </a:cubicBezTo>
                <a:cubicBezTo>
                  <a:pt x="16262" y="2198"/>
                  <a:pt x="15629" y="1990"/>
                  <a:pt x="14977" y="1804"/>
                </a:cubicBezTo>
                <a:close/>
                <a:moveTo>
                  <a:pt x="5898" y="2809"/>
                </a:moveTo>
                <a:cubicBezTo>
                  <a:pt x="5877" y="2851"/>
                  <a:pt x="5846" y="2892"/>
                  <a:pt x="5825" y="2934"/>
                </a:cubicBezTo>
                <a:cubicBezTo>
                  <a:pt x="5763" y="3037"/>
                  <a:pt x="5701" y="3131"/>
                  <a:pt x="5649" y="3234"/>
                </a:cubicBezTo>
                <a:cubicBezTo>
                  <a:pt x="5120" y="3628"/>
                  <a:pt x="4623" y="4074"/>
                  <a:pt x="4177" y="4561"/>
                </a:cubicBezTo>
                <a:cubicBezTo>
                  <a:pt x="3493" y="5297"/>
                  <a:pt x="2882" y="6095"/>
                  <a:pt x="2353" y="6955"/>
                </a:cubicBezTo>
                <a:cubicBezTo>
                  <a:pt x="2789" y="5898"/>
                  <a:pt x="3421" y="4944"/>
                  <a:pt x="4229" y="4125"/>
                </a:cubicBezTo>
                <a:cubicBezTo>
                  <a:pt x="4727" y="3618"/>
                  <a:pt x="5286" y="3172"/>
                  <a:pt x="5898" y="2809"/>
                </a:cubicBezTo>
                <a:close/>
                <a:moveTo>
                  <a:pt x="21444" y="4996"/>
                </a:moveTo>
                <a:cubicBezTo>
                  <a:pt x="21568" y="5131"/>
                  <a:pt x="21692" y="5266"/>
                  <a:pt x="21817" y="5411"/>
                </a:cubicBezTo>
                <a:cubicBezTo>
                  <a:pt x="22356" y="6447"/>
                  <a:pt x="22687" y="7577"/>
                  <a:pt x="22770" y="8748"/>
                </a:cubicBezTo>
                <a:cubicBezTo>
                  <a:pt x="22563" y="8240"/>
                  <a:pt x="22325" y="7732"/>
                  <a:pt x="22076" y="7235"/>
                </a:cubicBezTo>
                <a:cubicBezTo>
                  <a:pt x="22003" y="6893"/>
                  <a:pt x="21920" y="6561"/>
                  <a:pt x="21838" y="6229"/>
                </a:cubicBezTo>
                <a:cubicBezTo>
                  <a:pt x="21724" y="5815"/>
                  <a:pt x="21599" y="5400"/>
                  <a:pt x="21444" y="4996"/>
                </a:cubicBezTo>
                <a:close/>
                <a:moveTo>
                  <a:pt x="22221" y="7971"/>
                </a:moveTo>
                <a:lnTo>
                  <a:pt x="22221" y="7971"/>
                </a:lnTo>
                <a:cubicBezTo>
                  <a:pt x="22449" y="8427"/>
                  <a:pt x="22646" y="8903"/>
                  <a:pt x="22812" y="9390"/>
                </a:cubicBezTo>
                <a:cubicBezTo>
                  <a:pt x="22832" y="10323"/>
                  <a:pt x="22770" y="11256"/>
                  <a:pt x="22615" y="12178"/>
                </a:cubicBezTo>
                <a:lnTo>
                  <a:pt x="22615" y="12168"/>
                </a:lnTo>
                <a:cubicBezTo>
                  <a:pt x="22615" y="10758"/>
                  <a:pt x="22490" y="9349"/>
                  <a:pt x="22221" y="7971"/>
                </a:cubicBezTo>
                <a:close/>
                <a:moveTo>
                  <a:pt x="22957" y="9857"/>
                </a:moveTo>
                <a:cubicBezTo>
                  <a:pt x="23257" y="10924"/>
                  <a:pt x="23351" y="12023"/>
                  <a:pt x="23040" y="13194"/>
                </a:cubicBezTo>
                <a:cubicBezTo>
                  <a:pt x="22874" y="13816"/>
                  <a:pt x="22646" y="14427"/>
                  <a:pt x="22345" y="14997"/>
                </a:cubicBezTo>
                <a:cubicBezTo>
                  <a:pt x="22428" y="14562"/>
                  <a:pt x="22501" y="14116"/>
                  <a:pt x="22542" y="13671"/>
                </a:cubicBezTo>
                <a:cubicBezTo>
                  <a:pt x="22553" y="13557"/>
                  <a:pt x="22563" y="13432"/>
                  <a:pt x="22573" y="13318"/>
                </a:cubicBezTo>
                <a:cubicBezTo>
                  <a:pt x="22822" y="12178"/>
                  <a:pt x="22946" y="11018"/>
                  <a:pt x="22957" y="9857"/>
                </a:cubicBezTo>
                <a:close/>
                <a:moveTo>
                  <a:pt x="22231" y="14583"/>
                </a:moveTo>
                <a:lnTo>
                  <a:pt x="22231" y="14583"/>
                </a:lnTo>
                <a:cubicBezTo>
                  <a:pt x="22180" y="14914"/>
                  <a:pt x="22107" y="15246"/>
                  <a:pt x="22024" y="15567"/>
                </a:cubicBezTo>
                <a:cubicBezTo>
                  <a:pt x="21900" y="15775"/>
                  <a:pt x="21775" y="15972"/>
                  <a:pt x="21641" y="16168"/>
                </a:cubicBezTo>
                <a:cubicBezTo>
                  <a:pt x="21869" y="15650"/>
                  <a:pt x="22066" y="15122"/>
                  <a:pt x="22231" y="14583"/>
                </a:cubicBezTo>
                <a:close/>
                <a:moveTo>
                  <a:pt x="21838" y="16220"/>
                </a:moveTo>
                <a:cubicBezTo>
                  <a:pt x="21454" y="17402"/>
                  <a:pt x="20811" y="18490"/>
                  <a:pt x="19951" y="19392"/>
                </a:cubicBezTo>
                <a:cubicBezTo>
                  <a:pt x="19319" y="20013"/>
                  <a:pt x="18594" y="20542"/>
                  <a:pt x="17796" y="20936"/>
                </a:cubicBezTo>
                <a:cubicBezTo>
                  <a:pt x="18003" y="20791"/>
                  <a:pt x="18220" y="20635"/>
                  <a:pt x="18428" y="20470"/>
                </a:cubicBezTo>
                <a:cubicBezTo>
                  <a:pt x="19557" y="19537"/>
                  <a:pt x="20501" y="18386"/>
                  <a:pt x="21185" y="17091"/>
                </a:cubicBezTo>
                <a:cubicBezTo>
                  <a:pt x="21413" y="16811"/>
                  <a:pt x="21630" y="16521"/>
                  <a:pt x="21838" y="16220"/>
                </a:cubicBezTo>
                <a:close/>
                <a:moveTo>
                  <a:pt x="22356" y="6126"/>
                </a:moveTo>
                <a:cubicBezTo>
                  <a:pt x="23485" y="7815"/>
                  <a:pt x="24107" y="9795"/>
                  <a:pt x="24159" y="11826"/>
                </a:cubicBezTo>
                <a:cubicBezTo>
                  <a:pt x="24221" y="14065"/>
                  <a:pt x="23724" y="16604"/>
                  <a:pt x="22408" y="18449"/>
                </a:cubicBezTo>
                <a:cubicBezTo>
                  <a:pt x="21055" y="20338"/>
                  <a:pt x="18757" y="21168"/>
                  <a:pt x="16578" y="21656"/>
                </a:cubicBezTo>
                <a:lnTo>
                  <a:pt x="16578" y="21656"/>
                </a:lnTo>
                <a:cubicBezTo>
                  <a:pt x="17847" y="21179"/>
                  <a:pt x="19043" y="20528"/>
                  <a:pt x="19993" y="19589"/>
                </a:cubicBezTo>
                <a:cubicBezTo>
                  <a:pt x="21081" y="18511"/>
                  <a:pt x="21786" y="17122"/>
                  <a:pt x="22180" y="15661"/>
                </a:cubicBezTo>
                <a:cubicBezTo>
                  <a:pt x="22646" y="14904"/>
                  <a:pt x="22988" y="14096"/>
                  <a:pt x="23216" y="13246"/>
                </a:cubicBezTo>
                <a:cubicBezTo>
                  <a:pt x="23589" y="11816"/>
                  <a:pt x="23392" y="10489"/>
                  <a:pt x="22946" y="9204"/>
                </a:cubicBezTo>
                <a:cubicBezTo>
                  <a:pt x="22926" y="8157"/>
                  <a:pt x="22718" y="7110"/>
                  <a:pt x="22356" y="6126"/>
                </a:cubicBezTo>
                <a:close/>
                <a:moveTo>
                  <a:pt x="20449" y="17951"/>
                </a:moveTo>
                <a:cubicBezTo>
                  <a:pt x="19889" y="18801"/>
                  <a:pt x="19215" y="19568"/>
                  <a:pt x="18438" y="20221"/>
                </a:cubicBezTo>
                <a:cubicBezTo>
                  <a:pt x="17837" y="20729"/>
                  <a:pt x="17174" y="21154"/>
                  <a:pt x="16469" y="21506"/>
                </a:cubicBezTo>
                <a:cubicBezTo>
                  <a:pt x="16023" y="21672"/>
                  <a:pt x="15578" y="21806"/>
                  <a:pt x="15122" y="21920"/>
                </a:cubicBezTo>
                <a:lnTo>
                  <a:pt x="15132" y="21920"/>
                </a:lnTo>
                <a:cubicBezTo>
                  <a:pt x="14925" y="21952"/>
                  <a:pt x="14717" y="21972"/>
                  <a:pt x="14510" y="21993"/>
                </a:cubicBezTo>
                <a:cubicBezTo>
                  <a:pt x="16417" y="21433"/>
                  <a:pt x="18117" y="20231"/>
                  <a:pt x="19537" y="18873"/>
                </a:cubicBezTo>
                <a:cubicBezTo>
                  <a:pt x="19848" y="18583"/>
                  <a:pt x="20148" y="18272"/>
                  <a:pt x="20449" y="17951"/>
                </a:cubicBezTo>
                <a:close/>
                <a:moveTo>
                  <a:pt x="7846" y="2177"/>
                </a:moveTo>
                <a:lnTo>
                  <a:pt x="7846" y="2177"/>
                </a:lnTo>
                <a:cubicBezTo>
                  <a:pt x="6623" y="2954"/>
                  <a:pt x="5659" y="4105"/>
                  <a:pt x="4903" y="5348"/>
                </a:cubicBezTo>
                <a:cubicBezTo>
                  <a:pt x="3732" y="7245"/>
                  <a:pt x="3099" y="9421"/>
                  <a:pt x="3068" y="11660"/>
                </a:cubicBezTo>
                <a:cubicBezTo>
                  <a:pt x="3017" y="15785"/>
                  <a:pt x="5442" y="19837"/>
                  <a:pt x="9297" y="21464"/>
                </a:cubicBezTo>
                <a:cubicBezTo>
                  <a:pt x="9919" y="21724"/>
                  <a:pt x="10572" y="21920"/>
                  <a:pt x="11246" y="22045"/>
                </a:cubicBezTo>
                <a:cubicBezTo>
                  <a:pt x="10002" y="21848"/>
                  <a:pt x="8800" y="21340"/>
                  <a:pt x="7660" y="20666"/>
                </a:cubicBezTo>
                <a:cubicBezTo>
                  <a:pt x="5929" y="19630"/>
                  <a:pt x="4229" y="18314"/>
                  <a:pt x="3162" y="16562"/>
                </a:cubicBezTo>
                <a:cubicBezTo>
                  <a:pt x="1887" y="14458"/>
                  <a:pt x="2167" y="12209"/>
                  <a:pt x="2861" y="9950"/>
                </a:cubicBezTo>
                <a:cubicBezTo>
                  <a:pt x="3566" y="7691"/>
                  <a:pt x="4519" y="5525"/>
                  <a:pt x="5711" y="3483"/>
                </a:cubicBezTo>
                <a:lnTo>
                  <a:pt x="5794" y="3359"/>
                </a:lnTo>
                <a:cubicBezTo>
                  <a:pt x="6426" y="2871"/>
                  <a:pt x="7121" y="2478"/>
                  <a:pt x="7846" y="2177"/>
                </a:cubicBezTo>
                <a:close/>
                <a:moveTo>
                  <a:pt x="11757" y="1459"/>
                </a:moveTo>
                <a:cubicBezTo>
                  <a:pt x="12001" y="1459"/>
                  <a:pt x="12246" y="1467"/>
                  <a:pt x="12489" y="1483"/>
                </a:cubicBezTo>
                <a:cubicBezTo>
                  <a:pt x="12904" y="1534"/>
                  <a:pt x="13308" y="1607"/>
                  <a:pt x="13712" y="1700"/>
                </a:cubicBezTo>
                <a:cubicBezTo>
                  <a:pt x="11847" y="1970"/>
                  <a:pt x="10085" y="2768"/>
                  <a:pt x="8520" y="3815"/>
                </a:cubicBezTo>
                <a:cubicBezTo>
                  <a:pt x="8476" y="3841"/>
                  <a:pt x="8506" y="3904"/>
                  <a:pt x="8542" y="3904"/>
                </a:cubicBezTo>
                <a:cubicBezTo>
                  <a:pt x="8548" y="3904"/>
                  <a:pt x="8555" y="3902"/>
                  <a:pt x="8561" y="3897"/>
                </a:cubicBezTo>
                <a:cubicBezTo>
                  <a:pt x="10261" y="2809"/>
                  <a:pt x="12282" y="2022"/>
                  <a:pt x="14303" y="1835"/>
                </a:cubicBezTo>
                <a:cubicBezTo>
                  <a:pt x="15028" y="2022"/>
                  <a:pt x="15743" y="2239"/>
                  <a:pt x="16428" y="2467"/>
                </a:cubicBezTo>
                <a:cubicBezTo>
                  <a:pt x="17433" y="2789"/>
                  <a:pt x="18448" y="3172"/>
                  <a:pt x="19319" y="3804"/>
                </a:cubicBezTo>
                <a:cubicBezTo>
                  <a:pt x="20283" y="4499"/>
                  <a:pt x="20936" y="5483"/>
                  <a:pt x="21485" y="6520"/>
                </a:cubicBezTo>
                <a:cubicBezTo>
                  <a:pt x="21620" y="6768"/>
                  <a:pt x="21755" y="7017"/>
                  <a:pt x="21889" y="7276"/>
                </a:cubicBezTo>
                <a:cubicBezTo>
                  <a:pt x="22314" y="9214"/>
                  <a:pt x="22490" y="11204"/>
                  <a:pt x="22387" y="13184"/>
                </a:cubicBezTo>
                <a:cubicBezTo>
                  <a:pt x="22387" y="13225"/>
                  <a:pt x="22387" y="13267"/>
                  <a:pt x="22387" y="13308"/>
                </a:cubicBezTo>
                <a:cubicBezTo>
                  <a:pt x="22211" y="14044"/>
                  <a:pt x="21983" y="14769"/>
                  <a:pt x="21713" y="15484"/>
                </a:cubicBezTo>
                <a:cubicBezTo>
                  <a:pt x="21506" y="16013"/>
                  <a:pt x="21267" y="16521"/>
                  <a:pt x="20998" y="17029"/>
                </a:cubicBezTo>
                <a:cubicBezTo>
                  <a:pt x="20552" y="17578"/>
                  <a:pt x="20065" y="18107"/>
                  <a:pt x="19557" y="18594"/>
                </a:cubicBezTo>
                <a:cubicBezTo>
                  <a:pt x="18024" y="20096"/>
                  <a:pt x="16179" y="21413"/>
                  <a:pt x="14075" y="21931"/>
                </a:cubicBezTo>
                <a:cubicBezTo>
                  <a:pt x="13878" y="21983"/>
                  <a:pt x="13681" y="22024"/>
                  <a:pt x="13484" y="22055"/>
                </a:cubicBezTo>
                <a:cubicBezTo>
                  <a:pt x="13402" y="22057"/>
                  <a:pt x="13320" y="22058"/>
                  <a:pt x="13237" y="22058"/>
                </a:cubicBezTo>
                <a:cubicBezTo>
                  <a:pt x="12004" y="22058"/>
                  <a:pt x="10775" y="21840"/>
                  <a:pt x="9618" y="21402"/>
                </a:cubicBezTo>
                <a:cubicBezTo>
                  <a:pt x="7774" y="20666"/>
                  <a:pt x="6198" y="19402"/>
                  <a:pt x="5079" y="17754"/>
                </a:cubicBezTo>
                <a:cubicBezTo>
                  <a:pt x="2654" y="14230"/>
                  <a:pt x="2737" y="9577"/>
                  <a:pt x="4789" y="5887"/>
                </a:cubicBezTo>
                <a:cubicBezTo>
                  <a:pt x="5753" y="4157"/>
                  <a:pt x="7162" y="2457"/>
                  <a:pt x="9059" y="1762"/>
                </a:cubicBezTo>
                <a:cubicBezTo>
                  <a:pt x="9256" y="1721"/>
                  <a:pt x="9453" y="1680"/>
                  <a:pt x="9660" y="1638"/>
                </a:cubicBezTo>
                <a:cubicBezTo>
                  <a:pt x="10352" y="1523"/>
                  <a:pt x="11055" y="1459"/>
                  <a:pt x="11757" y="1459"/>
                </a:cubicBezTo>
                <a:close/>
                <a:moveTo>
                  <a:pt x="5379" y="3669"/>
                </a:moveTo>
                <a:lnTo>
                  <a:pt x="5379" y="3669"/>
                </a:lnTo>
                <a:cubicBezTo>
                  <a:pt x="4260" y="5649"/>
                  <a:pt x="3359" y="7732"/>
                  <a:pt x="2695" y="9909"/>
                </a:cubicBezTo>
                <a:cubicBezTo>
                  <a:pt x="2011" y="12137"/>
                  <a:pt x="1711" y="14375"/>
                  <a:pt x="2923" y="16490"/>
                </a:cubicBezTo>
                <a:cubicBezTo>
                  <a:pt x="3980" y="18345"/>
                  <a:pt x="5763" y="19734"/>
                  <a:pt x="7577" y="20812"/>
                </a:cubicBezTo>
                <a:cubicBezTo>
                  <a:pt x="9068" y="21698"/>
                  <a:pt x="10692" y="22311"/>
                  <a:pt x="12392" y="22311"/>
                </a:cubicBezTo>
                <a:cubicBezTo>
                  <a:pt x="12759" y="22311"/>
                  <a:pt x="13131" y="22282"/>
                  <a:pt x="13505" y="22221"/>
                </a:cubicBezTo>
                <a:lnTo>
                  <a:pt x="13878" y="22211"/>
                </a:lnTo>
                <a:lnTo>
                  <a:pt x="13764" y="22231"/>
                </a:lnTo>
                <a:cubicBezTo>
                  <a:pt x="12707" y="22437"/>
                  <a:pt x="11477" y="22629"/>
                  <a:pt x="10263" y="22629"/>
                </a:cubicBezTo>
                <a:cubicBezTo>
                  <a:pt x="8906" y="22629"/>
                  <a:pt x="7570" y="22389"/>
                  <a:pt x="6520" y="21661"/>
                </a:cubicBezTo>
                <a:cubicBezTo>
                  <a:pt x="4778" y="20459"/>
                  <a:pt x="3514" y="18303"/>
                  <a:pt x="2685" y="16407"/>
                </a:cubicBezTo>
                <a:cubicBezTo>
                  <a:pt x="1545" y="13785"/>
                  <a:pt x="1182" y="10707"/>
                  <a:pt x="1980" y="7981"/>
                </a:cubicBezTo>
                <a:cubicBezTo>
                  <a:pt x="2571" y="6841"/>
                  <a:pt x="3307" y="5794"/>
                  <a:pt x="4167" y="4841"/>
                </a:cubicBezTo>
                <a:cubicBezTo>
                  <a:pt x="4550" y="4426"/>
                  <a:pt x="4955" y="4032"/>
                  <a:pt x="5379" y="3669"/>
                </a:cubicBezTo>
                <a:close/>
                <a:moveTo>
                  <a:pt x="1607" y="8831"/>
                </a:moveTo>
                <a:cubicBezTo>
                  <a:pt x="1545" y="9100"/>
                  <a:pt x="1493" y="9380"/>
                  <a:pt x="1462" y="9660"/>
                </a:cubicBezTo>
                <a:cubicBezTo>
                  <a:pt x="1161" y="11961"/>
                  <a:pt x="1586" y="14282"/>
                  <a:pt x="2498" y="16396"/>
                </a:cubicBezTo>
                <a:cubicBezTo>
                  <a:pt x="3338" y="18355"/>
                  <a:pt x="4633" y="20594"/>
                  <a:pt x="6437" y="21817"/>
                </a:cubicBezTo>
                <a:cubicBezTo>
                  <a:pt x="7523" y="22560"/>
                  <a:pt x="8869" y="22799"/>
                  <a:pt x="10231" y="22799"/>
                </a:cubicBezTo>
                <a:cubicBezTo>
                  <a:pt x="11337" y="22799"/>
                  <a:pt x="12454" y="22642"/>
                  <a:pt x="13453" y="22470"/>
                </a:cubicBezTo>
                <a:cubicBezTo>
                  <a:pt x="13919" y="22387"/>
                  <a:pt x="14396" y="22294"/>
                  <a:pt x="14873" y="22180"/>
                </a:cubicBezTo>
                <a:lnTo>
                  <a:pt x="14873" y="22180"/>
                </a:lnTo>
                <a:cubicBezTo>
                  <a:pt x="14033" y="22459"/>
                  <a:pt x="13173" y="22677"/>
                  <a:pt x="12292" y="22822"/>
                </a:cubicBezTo>
                <a:cubicBezTo>
                  <a:pt x="11696" y="22924"/>
                  <a:pt x="11103" y="22977"/>
                  <a:pt x="10518" y="22977"/>
                </a:cubicBezTo>
                <a:cubicBezTo>
                  <a:pt x="8958" y="22977"/>
                  <a:pt x="7450" y="22599"/>
                  <a:pt x="6064" y="21755"/>
                </a:cubicBezTo>
                <a:cubicBezTo>
                  <a:pt x="4374" y="20698"/>
                  <a:pt x="3006" y="19205"/>
                  <a:pt x="2115" y="17422"/>
                </a:cubicBezTo>
                <a:cubicBezTo>
                  <a:pt x="1058" y="15350"/>
                  <a:pt x="581" y="12893"/>
                  <a:pt x="1058" y="10582"/>
                </a:cubicBezTo>
                <a:cubicBezTo>
                  <a:pt x="1182" y="9981"/>
                  <a:pt x="1369" y="9390"/>
                  <a:pt x="1607" y="8831"/>
                </a:cubicBezTo>
                <a:close/>
                <a:moveTo>
                  <a:pt x="12327" y="1"/>
                </a:moveTo>
                <a:cubicBezTo>
                  <a:pt x="11981" y="1"/>
                  <a:pt x="11640" y="8"/>
                  <a:pt x="11308" y="21"/>
                </a:cubicBezTo>
                <a:cubicBezTo>
                  <a:pt x="10188" y="63"/>
                  <a:pt x="8997" y="156"/>
                  <a:pt x="7981" y="674"/>
                </a:cubicBezTo>
                <a:cubicBezTo>
                  <a:pt x="7204" y="1078"/>
                  <a:pt x="6613" y="1752"/>
                  <a:pt x="6126" y="2467"/>
                </a:cubicBezTo>
                <a:cubicBezTo>
                  <a:pt x="4115" y="3587"/>
                  <a:pt x="2612" y="5535"/>
                  <a:pt x="1876" y="7774"/>
                </a:cubicBezTo>
                <a:cubicBezTo>
                  <a:pt x="1420" y="8644"/>
                  <a:pt x="1078" y="9577"/>
                  <a:pt x="882" y="10530"/>
                </a:cubicBezTo>
                <a:cubicBezTo>
                  <a:pt x="1" y="14821"/>
                  <a:pt x="2208" y="19557"/>
                  <a:pt x="5898" y="21848"/>
                </a:cubicBezTo>
                <a:cubicBezTo>
                  <a:pt x="7312" y="22729"/>
                  <a:pt x="8865" y="23150"/>
                  <a:pt x="10479" y="23150"/>
                </a:cubicBezTo>
                <a:cubicBezTo>
                  <a:pt x="10934" y="23150"/>
                  <a:pt x="11394" y="23116"/>
                  <a:pt x="11857" y="23050"/>
                </a:cubicBezTo>
                <a:cubicBezTo>
                  <a:pt x="13225" y="22874"/>
                  <a:pt x="14562" y="22522"/>
                  <a:pt x="15837" y="21993"/>
                </a:cubicBezTo>
                <a:cubicBezTo>
                  <a:pt x="15961" y="21972"/>
                  <a:pt x="16085" y="21952"/>
                  <a:pt x="16200" y="21931"/>
                </a:cubicBezTo>
                <a:cubicBezTo>
                  <a:pt x="18428" y="21475"/>
                  <a:pt x="20905" y="20677"/>
                  <a:pt x="22356" y="18822"/>
                </a:cubicBezTo>
                <a:cubicBezTo>
                  <a:pt x="23786" y="17008"/>
                  <a:pt x="24346" y="14448"/>
                  <a:pt x="24346" y="12178"/>
                </a:cubicBezTo>
                <a:cubicBezTo>
                  <a:pt x="24346" y="9909"/>
                  <a:pt x="23703" y="7639"/>
                  <a:pt x="22366" y="5804"/>
                </a:cubicBezTo>
                <a:cubicBezTo>
                  <a:pt x="22231" y="5628"/>
                  <a:pt x="22107" y="5462"/>
                  <a:pt x="21972" y="5297"/>
                </a:cubicBezTo>
                <a:cubicBezTo>
                  <a:pt x="21703" y="4799"/>
                  <a:pt x="21371" y="4343"/>
                  <a:pt x="20977" y="3939"/>
                </a:cubicBezTo>
                <a:cubicBezTo>
                  <a:pt x="20418" y="2871"/>
                  <a:pt x="19651" y="1939"/>
                  <a:pt x="18573" y="1317"/>
                </a:cubicBezTo>
                <a:cubicBezTo>
                  <a:pt x="16756" y="284"/>
                  <a:pt x="14442" y="1"/>
                  <a:pt x="12327" y="1"/>
                </a:cubicBezTo>
                <a:close/>
              </a:path>
            </a:pathLst>
          </a:custGeom>
          <a:solidFill>
            <a:srgbClr val="154684"/>
          </a:solidFill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49825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4E58DDDD-5D3F-43E0-A45A-F0169CB5DD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3760" y="187160"/>
            <a:ext cx="10150600" cy="763600"/>
          </a:xfrm>
        </p:spPr>
        <p:txBody>
          <a:bodyPr/>
          <a:lstStyle/>
          <a:p>
            <a:r>
              <a:rPr lang="arn-CL" sz="24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Ilumina el dibujo  con los colores que corresponden  a los números   </a:t>
            </a:r>
            <a:br>
              <a:rPr lang="es-C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s-CL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55143B9F-057A-455F-8CEC-ABF4DECF97F9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6880" y="1188720"/>
            <a:ext cx="8778240" cy="510032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122254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#StayAtHome Games by Slidesgo">
  <a:themeElements>
    <a:clrScheme name="Simple Light">
      <a:dk1>
        <a:srgbClr val="000000"/>
      </a:dk1>
      <a:lt1>
        <a:srgbClr val="FFFFFF"/>
      </a:lt1>
      <a:dk2>
        <a:srgbClr val="66D7DD"/>
      </a:dk2>
      <a:lt2>
        <a:srgbClr val="A9E7EA"/>
      </a:lt2>
      <a:accent1>
        <a:srgbClr val="F2A668"/>
      </a:accent1>
      <a:accent2>
        <a:srgbClr val="E87070"/>
      </a:accent2>
      <a:accent3>
        <a:srgbClr val="F4E482"/>
      </a:accent3>
      <a:accent4>
        <a:srgbClr val="A7E882"/>
      </a:accent4>
      <a:accent5>
        <a:srgbClr val="799CF2"/>
      </a:accent5>
      <a:accent6>
        <a:srgbClr val="E87644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176</TotalTime>
  <Words>119</Words>
  <Application>Microsoft Office PowerPoint</Application>
  <PresentationFormat>Panorámica</PresentationFormat>
  <Paragraphs>16</Paragraphs>
  <Slides>17</Slides>
  <Notes>1</Notes>
  <HiddenSlides>0</HiddenSlides>
  <MMClips>2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3</vt:i4>
      </vt:variant>
      <vt:variant>
        <vt:lpstr>Títulos de diapositiva</vt:lpstr>
      </vt:variant>
      <vt:variant>
        <vt:i4>17</vt:i4>
      </vt:variant>
    </vt:vector>
  </HeadingPairs>
  <TitlesOfParts>
    <vt:vector size="28" baseType="lpstr">
      <vt:lpstr>Arial</vt:lpstr>
      <vt:lpstr>Calibri</vt:lpstr>
      <vt:lpstr>Calibri Light</vt:lpstr>
      <vt:lpstr>Comic Sans MS</vt:lpstr>
      <vt:lpstr>DM Sans</vt:lpstr>
      <vt:lpstr>Londrina Solid</vt:lpstr>
      <vt:lpstr>Staatliches</vt:lpstr>
      <vt:lpstr>Titan One</vt:lpstr>
      <vt:lpstr>Tema de Office</vt:lpstr>
      <vt:lpstr>1_Tema de Office</vt:lpstr>
      <vt:lpstr>#StayAtHome Games by Slidesgo</vt:lpstr>
      <vt:lpstr>Presentación de PowerPoint</vt:lpstr>
      <vt:lpstr>LOS NUMEROS PUEDEN ESTAR: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SOMOS UN EQUIPO</vt:lpstr>
      <vt:lpstr>Presentación de PowerPoint</vt:lpstr>
      <vt:lpstr>Repasa el número 5 . Cuenta las flores que hay en la maceta y colorea </vt:lpstr>
      <vt:lpstr>Cuenta los elementos y encierra el número que  corresponde en cada caso </vt:lpstr>
      <vt:lpstr>Ilumina el dibujo  con los colores que corresponden  a los números  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clara hermosilla diaz</dc:creator>
  <cp:lastModifiedBy>silene alejandra perez vega</cp:lastModifiedBy>
  <cp:revision>6</cp:revision>
  <dcterms:created xsi:type="dcterms:W3CDTF">2020-08-17T22:06:38Z</dcterms:created>
  <dcterms:modified xsi:type="dcterms:W3CDTF">2020-10-31T22:30:19Z</dcterms:modified>
</cp:coreProperties>
</file>