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CC0E"/>
    <a:srgbClr val="2B8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FEB39-A84D-4C2F-B116-16F0A11B0840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E9C04-CE4A-4B94-BFC3-5D72D0F00C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328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CC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F5ADA-0EA9-45E3-8BBE-128B6BB06862}" type="datetimeFigureOut">
              <a:rPr lang="es-CL" smtClean="0"/>
              <a:t>26-10-2020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1A042-8D52-4FBA-86FE-47B039B2A59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wmf"/><Relationship Id="rId7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1.wdp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67578" y="2500306"/>
            <a:ext cx="83897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ANIMALES VERTEBRADOS</a:t>
            </a:r>
            <a:endParaRPr lang="es-ES" sz="5400" b="1" cap="none" spc="300" dirty="0">
              <a:ln w="11430" cmpd="sng">
                <a:solidFill>
                  <a:srgbClr val="0070C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7" name="Picture 3" descr="C:\Users\marioly\AppData\Local\Microsoft\Windows\INetCache\IE\Q351O62Z\frog-2644410_960_72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95908">
            <a:off x="1674253" y="512241"/>
            <a:ext cx="1357322" cy="1905013"/>
          </a:xfrm>
          <a:prstGeom prst="rect">
            <a:avLst/>
          </a:prstGeom>
          <a:noFill/>
        </p:spPr>
      </p:pic>
      <p:pic>
        <p:nvPicPr>
          <p:cNvPr id="1029" name="Picture 5" descr="C:\Users\marioly\AppData\Local\Microsoft\Windows\INetCache\IE\ZAFJW8FY\horse_PNG311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06666">
            <a:off x="464561" y="3643092"/>
            <a:ext cx="1855357" cy="2243237"/>
          </a:xfrm>
          <a:prstGeom prst="rect">
            <a:avLst/>
          </a:prstGeom>
          <a:noFill/>
        </p:spPr>
      </p:pic>
      <p:pic>
        <p:nvPicPr>
          <p:cNvPr id="1030" name="Picture 6" descr="C:\Users\marioly\AppData\Local\Microsoft\Windows\INetCache\IE\2FSPOULB\Single-Flying-Bird-PNG-Clipart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357166"/>
            <a:ext cx="2013734" cy="2648498"/>
          </a:xfrm>
          <a:prstGeom prst="rect">
            <a:avLst/>
          </a:prstGeom>
          <a:noFill/>
        </p:spPr>
      </p:pic>
      <p:pic>
        <p:nvPicPr>
          <p:cNvPr id="1032" name="Picture 8" descr="C:\Users\marioly\AppData\Local\Microsoft\Windows\INetCache\IE\ZAFJW8FY\goldfish-30837_960_72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3929066"/>
            <a:ext cx="2384546" cy="1785926"/>
          </a:xfrm>
          <a:prstGeom prst="rect">
            <a:avLst/>
          </a:prstGeom>
          <a:noFill/>
        </p:spPr>
      </p:pic>
      <p:pic>
        <p:nvPicPr>
          <p:cNvPr id="1033" name="Picture 9" descr="C:\Users\marioly\AppData\Local\Microsoft\Windows\INetCache\IE\2FSPOULB\crocodile-1458819_960_720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5143512"/>
            <a:ext cx="2357422" cy="14635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8027"/>
            <a:ext cx="3023659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4" y="4446307"/>
            <a:ext cx="2880659" cy="1620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2" b="10929"/>
          <a:stretch/>
        </p:blipFill>
        <p:spPr bwMode="auto">
          <a:xfrm>
            <a:off x="5724128" y="332656"/>
            <a:ext cx="2808312" cy="189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r="32770" b="11891"/>
          <a:stretch/>
        </p:blipFill>
        <p:spPr bwMode="auto">
          <a:xfrm>
            <a:off x="6193354" y="4060548"/>
            <a:ext cx="2338553" cy="200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t="32589" r="20795"/>
          <a:stretch/>
        </p:blipFill>
        <p:spPr bwMode="auto">
          <a:xfrm>
            <a:off x="3131840" y="2541150"/>
            <a:ext cx="2805006" cy="174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579801"/>
      </p:ext>
    </p:extLst>
  </p:cSld>
  <p:clrMapOvr>
    <a:masterClrMapping/>
  </p:clrMapOvr>
  <p:transition spd="slow">
    <p:split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282" y="0"/>
            <a:ext cx="86781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spc="300" dirty="0" smtClean="0">
                <a:ln w="11430" cmpd="sng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VERTEBRADOS SE CLASIFICAN EN 5 GRUPOS:</a:t>
            </a:r>
            <a:endParaRPr lang="es-ES" sz="4800" b="1" cap="none" spc="300" dirty="0">
              <a:ln w="11430" cmpd="sng">
                <a:solidFill>
                  <a:srgbClr val="0070C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214282" y="1643050"/>
            <a:ext cx="2500330" cy="250033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4643438" y="4429132"/>
            <a:ext cx="2571768" cy="214314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19 Rectángulo redondeado"/>
          <p:cNvSpPr/>
          <p:nvPr/>
        </p:nvSpPr>
        <p:spPr>
          <a:xfrm>
            <a:off x="1214414" y="4429132"/>
            <a:ext cx="2571768" cy="214314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20 Rectángulo redondeado"/>
          <p:cNvSpPr/>
          <p:nvPr/>
        </p:nvSpPr>
        <p:spPr>
          <a:xfrm>
            <a:off x="3071802" y="1643050"/>
            <a:ext cx="2571768" cy="2357454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21 Rectángulo redondeado"/>
          <p:cNvSpPr/>
          <p:nvPr/>
        </p:nvSpPr>
        <p:spPr>
          <a:xfrm>
            <a:off x="6143636" y="1714488"/>
            <a:ext cx="2428892" cy="2286016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23 Rectángulo"/>
          <p:cNvSpPr/>
          <p:nvPr/>
        </p:nvSpPr>
        <p:spPr>
          <a:xfrm>
            <a:off x="-214346" y="1857364"/>
            <a:ext cx="328614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MAMÍFEROS</a:t>
            </a:r>
            <a:endParaRPr lang="es-ES" sz="2000" b="1" cap="none" spc="300" dirty="0">
              <a:ln w="1143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3929058" y="1785926"/>
            <a:ext cx="87754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AVES</a:t>
            </a:r>
            <a:endParaRPr lang="es-ES" sz="2000" b="1" cap="none" spc="300" dirty="0">
              <a:ln w="1143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6572264" y="1857364"/>
            <a:ext cx="144616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REPTILES</a:t>
            </a:r>
            <a:endParaRPr lang="es-ES" sz="2000" b="1" cap="none" spc="300" dirty="0">
              <a:ln w="1143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2000232" y="4643446"/>
            <a:ext cx="101515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PECES</a:t>
            </a:r>
            <a:endParaRPr lang="es-ES" sz="2000" b="1" cap="none" spc="300" dirty="0">
              <a:ln w="1143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5214942" y="4643446"/>
            <a:ext cx="151035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300" dirty="0" smtClean="0">
                <a:ln w="1143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ANFIBIOS</a:t>
            </a:r>
            <a:endParaRPr lang="es-ES" sz="2000" b="1" cap="none" spc="300" dirty="0">
              <a:ln w="1143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078" name="Picture 6" descr="C:\Users\marioly\AppData\Local\Microsoft\Windows\INetCache\IE\295N19AI\lactancia_cachorro_sitandpla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85992"/>
            <a:ext cx="2286016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marioly\AppData\Local\Microsoft\Windows\INetCache\IE\Q351O62Z\1200px-Flickr_-_Dario_Sanches_-_SAÍRA-SETE-CORES_(Tangara_seledon)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214554"/>
            <a:ext cx="2071702" cy="17541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C:\Users\marioly\AppData\Local\Microsoft\Windows\INetCache\IE\ZAFJW8FY\mamba-verde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357430"/>
            <a:ext cx="1902218" cy="14287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2" name="Picture 10" descr="C:\Users\marioly\AppData\Local\Microsoft\Windows\INetCache\IE\2FSPOULB\Pez-payaso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4" y="4929198"/>
            <a:ext cx="2071702" cy="1608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3" name="Picture 11" descr="C:\Users\marioly\AppData\Local\Microsoft\Windows\INetCache\IE\295N19AI\1200px-Bufo_periglenes1-corrected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5143512"/>
            <a:ext cx="2171712" cy="144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714612" y="214290"/>
            <a:ext cx="4180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MAMÍFEROS</a:t>
            </a:r>
            <a:endParaRPr lang="es-ES" sz="5400" b="1" cap="none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 useBgFill="1">
        <p:nvSpPr>
          <p:cNvPr id="5" name="4 Elipse"/>
          <p:cNvSpPr/>
          <p:nvPr/>
        </p:nvSpPr>
        <p:spPr>
          <a:xfrm>
            <a:off x="4754188" y="1026873"/>
            <a:ext cx="4282112" cy="5143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386" name="Picture 2" descr="C:\Program Files (x86)\Microsoft Office\MEDIA\CAGCAT10\j0332364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428736"/>
            <a:ext cx="1918336" cy="1546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C:\Users\marioly\AppData\Local\Microsoft\Windows\INetCache\IE\Q351O62Z\ballenas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000372"/>
            <a:ext cx="2000264" cy="1143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C:\Users\marioly\AppData\Local\Microsoft\Windows\INetCache\IE\Q351O62Z\2017-09-26-09-36-12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9" y="2881456"/>
            <a:ext cx="2071702" cy="1381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1" name="Picture 7" descr="C:\Users\marioly\AppData\Local\Microsoft\Windows\INetCache\IE\295N19AI\1200px-Puerto_rican-Paso-Fino-Horse-chestnut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4286256"/>
            <a:ext cx="1808787" cy="18841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137620"/>
            <a:ext cx="8229600" cy="4988543"/>
          </a:xfrm>
        </p:spPr>
        <p:txBody>
          <a:bodyPr/>
          <a:lstStyle/>
          <a:p>
            <a:endParaRPr lang="es-C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9503"/>
            <a:ext cx="2791972" cy="157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52" y="2821179"/>
            <a:ext cx="2767955" cy="1856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50" y="4869160"/>
            <a:ext cx="2748466" cy="149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71868" y="357166"/>
            <a:ext cx="1790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AVES</a:t>
            </a:r>
            <a:endParaRPr lang="es-ES" sz="5400" b="1" cap="none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4429124" y="1428736"/>
            <a:ext cx="4714876" cy="500066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7412" name="Picture 4" descr="C:\Users\marioly\AppData\Local\Microsoft\Windows\INetCache\IE\2FSPOULB\2048954368_8e6a8a9e4f_b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571612"/>
            <a:ext cx="2286016" cy="1714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3" name="Picture 5" descr="C:\Users\marioly\AppData\Local\Microsoft\Windows\INetCache\IE\295N19AI\Lalín.Paseo_fluvial_do_río_Pontiña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2928934"/>
            <a:ext cx="1924049" cy="14430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5" name="Picture 7" descr="C:\Users\marioly\AppData\Local\Microsoft\Windows\INetCache\IE\Q351O62Z\DSCN192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3143248"/>
            <a:ext cx="1785950" cy="1339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9" name="Picture 11" descr="C:\Users\marioly\AppData\Local\Microsoft\Windows\INetCache\IE\2FSPOULB\Pyrocephalus_rubinus_-Piraju,_Sao_Paulo,_Brasil_-male-8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4500570"/>
            <a:ext cx="1555549" cy="1142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0" name="Picture 12" descr="C:\Users\marioly\AppData\Local\Microsoft\Windows\INetCache\IE\ZAFJW8FY\pinguinos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8" y="4500570"/>
            <a:ext cx="1476372" cy="1579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76" y="1507801"/>
            <a:ext cx="2448272" cy="137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02" y="2928934"/>
            <a:ext cx="2436146" cy="1435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76" y="4520481"/>
            <a:ext cx="2448272" cy="153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strips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071546"/>
            <a:ext cx="5786478" cy="5429288"/>
          </a:xfrm>
        </p:spPr>
        <p:txBody>
          <a:bodyPr>
            <a:noAutofit/>
          </a:bodyPr>
          <a:lstStyle/>
          <a:p>
            <a:r>
              <a:rPr lang="es-CL" sz="27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mayoría son terrestres, y algunos pasan mayor parte de su vida en el agua como los cocodrilos, tortugas marinas y algunas serpientes.</a:t>
            </a:r>
          </a:p>
          <a:p>
            <a:r>
              <a:rPr lang="es-CL" sz="27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 reproducen por huevos.</a:t>
            </a:r>
          </a:p>
          <a:p>
            <a:r>
              <a:rPr lang="es-CL" sz="27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Algunos tienen cuatro extremidades como las lagartijas y caimanes , otros no tienen y se arrastran como las serpientes.</a:t>
            </a:r>
          </a:p>
          <a:p>
            <a:r>
              <a:rPr lang="es-CL" sz="27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 piel esta cubierta de escamas gruesas y duras.</a:t>
            </a:r>
            <a:endParaRPr lang="es-CL" sz="2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857488" y="285728"/>
            <a:ext cx="3066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REPTILES</a:t>
            </a:r>
            <a:endParaRPr lang="es-ES" sz="5400" b="1" cap="none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5786446" y="214290"/>
            <a:ext cx="3357554" cy="6286544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8435" name="Picture 3" descr="C:\Users\marioly\AppData\Local\Microsoft\Windows\INetCache\IE\ZAFJW8FY\Crocodylus_Porosus_(Saltwater_Crocodile)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642917"/>
            <a:ext cx="2679335" cy="1786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9" name="Picture 7" descr="C:\Users\marioly\AppData\Local\Microsoft\Windows\INetCache\IE\2FSPOULB\6243039307_2b419b4322_z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2500306"/>
            <a:ext cx="2071680" cy="1553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1" name="Picture 9" descr="C:\Users\marioly\AppData\Local\Microsoft\Windows\INetCache\IE\Q351O62Z\boa-arcoiris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4397478"/>
            <a:ext cx="2357454" cy="17154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2" name="Picture 10" descr="C:\Users\marioly\AppData\Local\Microsoft\Windows\INetCache\IE\ZAFJW8FY\Lagartija_de_lava_de_Galápagos_(Microlophus_albemarlensis),_isla_Santa_Cruz,_islas_Galápagos,_Ecuador,_2015-07-26,_DD_19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7470" y="3214686"/>
            <a:ext cx="1906530" cy="1143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 dir="l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00430" y="214290"/>
            <a:ext cx="20994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PECES</a:t>
            </a:r>
            <a:endParaRPr lang="es-ES" sz="5400" b="1" cap="none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4429124" y="1285860"/>
            <a:ext cx="4500594" cy="500066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9459" name="Picture 3" descr="C:\Users\marioly\AppData\Local\Microsoft\Windows\INetCache\IE\2FSPOULB\2017-06-08-13-34-2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643050"/>
            <a:ext cx="2071670" cy="14757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C:\Users\marioly\AppData\Local\Microsoft\Windows\INetCache\IE\ZAFJW8FY\los-peces-y-sus-bebeficios-para-la-relajación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643182"/>
            <a:ext cx="2643206" cy="1633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3" name="Picture 7" descr="C:\Users\marioly\AppData\Local\Microsoft\Windows\INetCache\IE\295N19AI\pez002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8836" y="4857760"/>
            <a:ext cx="2059704" cy="12366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Picture 8" descr="C:\Users\marioly\AppData\Local\Microsoft\Windows\INetCache\IE\2FSPOULB\un-chaleco-salvavidas-para-peces-que-no-pueden-nadar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3643314"/>
            <a:ext cx="2365635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85860"/>
            <a:ext cx="3528392" cy="1832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77228"/>
            <a:ext cx="3528392" cy="171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blinds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071546"/>
            <a:ext cx="4500594" cy="5500726"/>
          </a:xfrm>
        </p:spPr>
        <p:txBody>
          <a:bodyPr>
            <a:normAutofit fontScale="62500" lnSpcReduction="20000"/>
          </a:bodyPr>
          <a:lstStyle/>
          <a:p>
            <a:r>
              <a:rPr lang="es-CL" sz="3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 etapa juvenil son acuáticos cuando son adultos se vuelven terrestres.</a:t>
            </a:r>
          </a:p>
          <a:p>
            <a:r>
              <a:rPr lang="es-CL" sz="3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 reproducen por huevos.</a:t>
            </a:r>
          </a:p>
          <a:p>
            <a:r>
              <a:rPr lang="es-CL" sz="3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Durante su desarrollo los renacuajos tienen varios cambios hasta convertirse en adultos, como la perdida de su cola , el cambio de branquias por pulmones de ser acuáticos pasan ser terrestres y el crecimiento de sus 4 patas.</a:t>
            </a:r>
          </a:p>
          <a:p>
            <a:r>
              <a:rPr lang="es-CL" sz="3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 piel es húmeda y desnuda sin pelos , escamas o estructuras de protección.</a:t>
            </a:r>
          </a:p>
          <a:p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2857488" y="214290"/>
            <a:ext cx="3238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ANFIBIOS</a:t>
            </a:r>
            <a:endParaRPr lang="es-ES" sz="5400" b="1" cap="none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4786314" y="1500174"/>
            <a:ext cx="4143372" cy="4357718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482" name="Picture 2" descr="C:\Users\marioly\AppData\Local\Microsoft\Windows\INetCache\IE\295N19AI\que-comen-los-anfibios-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1714488"/>
            <a:ext cx="1521020" cy="1138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3" name="Picture 3" descr="C:\Users\marioly\AppData\Local\Microsoft\Windows\INetCache\IE\2FSPOULB\1200px-Amphibians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428868"/>
            <a:ext cx="2571768" cy="19403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4" name="Picture 4" descr="C:\Users\marioly\AppData\Local\Microsoft\Windows\INetCache\IE\ZAFJW8FY\2017-09-15-07-52-16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4286256"/>
            <a:ext cx="2071670" cy="1381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79512" y="332656"/>
            <a:ext cx="8635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MATERIALES PARA TRABAJAR</a:t>
            </a:r>
            <a:endParaRPr lang="es-CL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" r="3992"/>
          <a:stretch/>
        </p:blipFill>
        <p:spPr bwMode="auto">
          <a:xfrm>
            <a:off x="430365" y="1578278"/>
            <a:ext cx="3189657" cy="456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8"/>
          <a:stretch/>
        </p:blipFill>
        <p:spPr bwMode="auto">
          <a:xfrm>
            <a:off x="4067944" y="2184534"/>
            <a:ext cx="3109136" cy="381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4665">
            <a:off x="6871674" y="616106"/>
            <a:ext cx="2259346" cy="2259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422" y="3271319"/>
            <a:ext cx="2327850" cy="2876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96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arioly\AppData\Local\Microsoft\Windows\INetCache\IE\2FSPOULB\4014372gracias-sol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8621830" cy="60722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155</Words>
  <Application>Microsoft Office PowerPoint</Application>
  <PresentationFormat>Presentación en pantalla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marioly</dc:creator>
  <cp:lastModifiedBy>Carolina</cp:lastModifiedBy>
  <cp:revision>6</cp:revision>
  <dcterms:created xsi:type="dcterms:W3CDTF">2020-10-24T20:04:33Z</dcterms:created>
  <dcterms:modified xsi:type="dcterms:W3CDTF">2020-10-26T16:19:12Z</dcterms:modified>
</cp:coreProperties>
</file>