
<file path=[Content_Types].xml><?xml version="1.0" encoding="utf-8"?>
<Types xmlns="http://schemas.openxmlformats.org/package/2006/content-types">
  <Default Extension="mp3" ContentType="audio/m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9" r:id="rId3"/>
    <p:sldId id="257" r:id="rId4"/>
    <p:sldId id="258" r:id="rId5"/>
    <p:sldId id="268" r:id="rId6"/>
    <p:sldId id="259" r:id="rId7"/>
    <p:sldId id="296" r:id="rId8"/>
    <p:sldId id="297" r:id="rId9"/>
    <p:sldId id="298" r:id="rId10"/>
    <p:sldId id="262" r:id="rId11"/>
    <p:sldId id="263" r:id="rId12"/>
    <p:sldId id="270" r:id="rId13"/>
    <p:sldId id="264" r:id="rId14"/>
    <p:sldId id="265" r:id="rId15"/>
    <p:sldId id="269" r:id="rId16"/>
    <p:sldId id="266" r:id="rId17"/>
    <p:sldId id="267" r:id="rId18"/>
    <p:sldId id="271" r:id="rId19"/>
    <p:sldId id="276" r:id="rId20"/>
    <p:sldId id="278" r:id="rId21"/>
    <p:sldId id="277" r:id="rId22"/>
    <p:sldId id="289" r:id="rId23"/>
    <p:sldId id="288" r:id="rId24"/>
    <p:sldId id="275" r:id="rId25"/>
    <p:sldId id="279" r:id="rId26"/>
    <p:sldId id="284" r:id="rId27"/>
    <p:sldId id="283" r:id="rId28"/>
    <p:sldId id="282" r:id="rId29"/>
    <p:sldId id="280" r:id="rId30"/>
    <p:sldId id="295" r:id="rId31"/>
    <p:sldId id="294" r:id="rId32"/>
    <p:sldId id="293" r:id="rId33"/>
    <p:sldId id="291" r:id="rId34"/>
  </p:sldIdLst>
  <p:sldSz cx="12192000" cy="6858000"/>
  <p:notesSz cx="6858000" cy="9144000"/>
  <p:defaultText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B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ene alejandra perez vega" userId="fe0bbaa5a6bfbced" providerId="LiveId" clId="{85CCD79D-3F72-4BB2-8AFA-A4EF24E51A40}"/>
    <pc:docChg chg="custSel addSld delSld modSld">
      <pc:chgData name="silene alejandra perez vega" userId="fe0bbaa5a6bfbced" providerId="LiveId" clId="{85CCD79D-3F72-4BB2-8AFA-A4EF24E51A40}" dt="2020-11-13T03:29:20.681" v="91" actId="47"/>
      <pc:docMkLst>
        <pc:docMk/>
      </pc:docMkLst>
      <pc:sldChg chg="modSp mod">
        <pc:chgData name="silene alejandra perez vega" userId="fe0bbaa5a6bfbced" providerId="LiveId" clId="{85CCD79D-3F72-4BB2-8AFA-A4EF24E51A40}" dt="2020-11-10T19:27:26.340" v="90" actId="20577"/>
        <pc:sldMkLst>
          <pc:docMk/>
          <pc:sldMk cId="1117111405" sldId="266"/>
        </pc:sldMkLst>
        <pc:spChg chg="mod">
          <ac:chgData name="silene alejandra perez vega" userId="fe0bbaa5a6bfbced" providerId="LiveId" clId="{85CCD79D-3F72-4BB2-8AFA-A4EF24E51A40}" dt="2020-11-10T19:27:26.340" v="90" actId="20577"/>
          <ac:spMkLst>
            <pc:docMk/>
            <pc:sldMk cId="1117111405" sldId="266"/>
            <ac:spMk id="11" creationId="{192A9C1F-504A-4EB4-93E7-1D87CF2BD509}"/>
          </ac:spMkLst>
        </pc:spChg>
      </pc:sldChg>
      <pc:sldChg chg="addSp delSp modSp new mod modAnim">
        <pc:chgData name="silene alejandra perez vega" userId="fe0bbaa5a6bfbced" providerId="LiveId" clId="{85CCD79D-3F72-4BB2-8AFA-A4EF24E51A40}" dt="2020-11-09T04:42:03.594" v="3" actId="14100"/>
        <pc:sldMkLst>
          <pc:docMk/>
          <pc:sldMk cId="1833915860" sldId="299"/>
        </pc:sldMkLst>
        <pc:spChg chg="del">
          <ac:chgData name="silene alejandra perez vega" userId="fe0bbaa5a6bfbced" providerId="LiveId" clId="{85CCD79D-3F72-4BB2-8AFA-A4EF24E51A40}" dt="2020-11-09T04:41:59.096" v="1"/>
          <ac:spMkLst>
            <pc:docMk/>
            <pc:sldMk cId="1833915860" sldId="299"/>
            <ac:spMk id="3" creationId="{E0FE9B3A-546E-4BED-8569-74920CC29408}"/>
          </ac:spMkLst>
        </pc:spChg>
        <pc:picChg chg="add mod">
          <ac:chgData name="silene alejandra perez vega" userId="fe0bbaa5a6bfbced" providerId="LiveId" clId="{85CCD79D-3F72-4BB2-8AFA-A4EF24E51A40}" dt="2020-11-09T04:42:03.594" v="3" actId="14100"/>
          <ac:picMkLst>
            <pc:docMk/>
            <pc:sldMk cId="1833915860" sldId="299"/>
            <ac:picMk id="4" creationId="{6EF1B449-26BC-4139-B108-230003B32263}"/>
          </ac:picMkLst>
        </pc:picChg>
      </pc:sldChg>
      <pc:sldChg chg="addSp delSp modSp new del mod modAnim">
        <pc:chgData name="silene alejandra perez vega" userId="fe0bbaa5a6bfbced" providerId="LiveId" clId="{85CCD79D-3F72-4BB2-8AFA-A4EF24E51A40}" dt="2020-11-13T03:29:20.681" v="91" actId="47"/>
        <pc:sldMkLst>
          <pc:docMk/>
          <pc:sldMk cId="2924913927" sldId="300"/>
        </pc:sldMkLst>
        <pc:spChg chg="del">
          <ac:chgData name="silene alejandra perez vega" userId="fe0bbaa5a6bfbced" providerId="LiveId" clId="{85CCD79D-3F72-4BB2-8AFA-A4EF24E51A40}" dt="2020-11-09T04:44:31.653" v="5"/>
          <ac:spMkLst>
            <pc:docMk/>
            <pc:sldMk cId="2924913927" sldId="300"/>
            <ac:spMk id="3" creationId="{6EFA2231-C062-4922-910F-5DCFCD7B73DA}"/>
          </ac:spMkLst>
        </pc:spChg>
        <pc:picChg chg="add mod">
          <ac:chgData name="silene alejandra perez vega" userId="fe0bbaa5a6bfbced" providerId="LiveId" clId="{85CCD79D-3F72-4BB2-8AFA-A4EF24E51A40}" dt="2020-11-09T04:44:37.213" v="7" actId="14100"/>
          <ac:picMkLst>
            <pc:docMk/>
            <pc:sldMk cId="2924913927" sldId="300"/>
            <ac:picMk id="4" creationId="{8980B21A-5141-4CD4-AA45-F1F93836F628}"/>
          </ac:picMkLst>
        </pc:picChg>
      </pc:sldChg>
    </pc:docChg>
  </pc:docChgLst>
  <pc:docChgLst>
    <pc:chgData name="silene alejandra perez vega" userId="fe0bbaa5a6bfbced" providerId="LiveId" clId="{12ECBF48-A209-453F-B198-C3CD656845A4}"/>
    <pc:docChg chg="undo custSel delSld modSld sldOrd modShowInfo">
      <pc:chgData name="silene alejandra perez vega" userId="fe0bbaa5a6bfbced" providerId="LiveId" clId="{12ECBF48-A209-453F-B198-C3CD656845A4}" dt="2020-11-09T04:21:52.803" v="2867" actId="478"/>
      <pc:docMkLst>
        <pc:docMk/>
      </pc:docMkLst>
      <pc:sldChg chg="addSp delSp mod modTransition addAnim delAnim modAnim">
        <pc:chgData name="silene alejandra perez vega" userId="fe0bbaa5a6bfbced" providerId="LiveId" clId="{12ECBF48-A209-453F-B198-C3CD656845A4}" dt="2020-11-09T04:21:52.803" v="2867" actId="478"/>
        <pc:sldMkLst>
          <pc:docMk/>
          <pc:sldMk cId="1078501339" sldId="256"/>
        </pc:sldMkLst>
        <pc:spChg chg="del">
          <ac:chgData name="silene alejandra perez vega" userId="fe0bbaa5a6bfbced" providerId="LiveId" clId="{12ECBF48-A209-453F-B198-C3CD656845A4}" dt="2020-11-09T03:15:59.727" v="0" actId="478"/>
          <ac:spMkLst>
            <pc:docMk/>
            <pc:sldMk cId="1078501339" sldId="256"/>
            <ac:spMk id="7" creationId="{73ADE2FC-49BB-4C20-B7DE-B9F10E3C8F34}"/>
          </ac:spMkLst>
        </pc:spChg>
        <pc:spChg chg="del">
          <ac:chgData name="silene alejandra perez vega" userId="fe0bbaa5a6bfbced" providerId="LiveId" clId="{12ECBF48-A209-453F-B198-C3CD656845A4}" dt="2020-11-09T03:16:04.025" v="1" actId="478"/>
          <ac:spMkLst>
            <pc:docMk/>
            <pc:sldMk cId="1078501339" sldId="256"/>
            <ac:spMk id="9" creationId="{3FBFBCA6-4B96-4E4E-BB0C-94FABA63E0B8}"/>
          </ac:spMkLst>
        </pc:spChg>
        <pc:picChg chg="add del">
          <ac:chgData name="silene alejandra perez vega" userId="fe0bbaa5a6bfbced" providerId="LiveId" clId="{12ECBF48-A209-453F-B198-C3CD656845A4}" dt="2020-11-09T04:21:52.803" v="2867" actId="478"/>
          <ac:picMkLst>
            <pc:docMk/>
            <pc:sldMk cId="1078501339" sldId="256"/>
            <ac:picMk id="13" creationId="{27D0A60E-9B7A-4438-9CB9-A19D0617E2C6}"/>
          </ac:picMkLst>
        </pc:picChg>
        <pc:picChg chg="add del">
          <ac:chgData name="silene alejandra perez vega" userId="fe0bbaa5a6bfbced" providerId="LiveId" clId="{12ECBF48-A209-453F-B198-C3CD656845A4}" dt="2020-11-09T04:05:51.980" v="2799" actId="478"/>
          <ac:picMkLst>
            <pc:docMk/>
            <pc:sldMk cId="1078501339" sldId="256"/>
            <ac:picMk id="14" creationId="{AC57FCC6-7B6B-404B-A07C-ABEA6AE943D0}"/>
          </ac:picMkLst>
        </pc:picChg>
      </pc:sldChg>
      <pc:sldChg chg="delSp mod modTransition delAnim">
        <pc:chgData name="silene alejandra perez vega" userId="fe0bbaa5a6bfbced" providerId="LiveId" clId="{12ECBF48-A209-453F-B198-C3CD656845A4}" dt="2020-11-09T04:09:44.880" v="2827"/>
        <pc:sldMkLst>
          <pc:docMk/>
          <pc:sldMk cId="1873625263" sldId="257"/>
        </pc:sldMkLst>
        <pc:picChg chg="del">
          <ac:chgData name="silene alejandra perez vega" userId="fe0bbaa5a6bfbced" providerId="LiveId" clId="{12ECBF48-A209-453F-B198-C3CD656845A4}" dt="2020-11-09T04:06:52.843" v="2820" actId="478"/>
          <ac:picMkLst>
            <pc:docMk/>
            <pc:sldMk cId="1873625263" sldId="257"/>
            <ac:picMk id="11" creationId="{A1287B08-5BBC-401A-9454-0BB9E2586D71}"/>
          </ac:picMkLst>
        </pc:picChg>
      </pc:sldChg>
      <pc:sldChg chg="addSp delSp modSp mod modTransition delAnim">
        <pc:chgData name="silene alejandra perez vega" userId="fe0bbaa5a6bfbced" providerId="LiveId" clId="{12ECBF48-A209-453F-B198-C3CD656845A4}" dt="2020-11-09T04:09:48.177" v="2828"/>
        <pc:sldMkLst>
          <pc:docMk/>
          <pc:sldMk cId="1361228682" sldId="258"/>
        </pc:sldMkLst>
        <pc:spChg chg="add del mod">
          <ac:chgData name="silene alejandra perez vega" userId="fe0bbaa5a6bfbced" providerId="LiveId" clId="{12ECBF48-A209-453F-B198-C3CD656845A4}" dt="2020-11-09T03:17:03.801" v="16"/>
          <ac:spMkLst>
            <pc:docMk/>
            <pc:sldMk cId="1361228682" sldId="258"/>
            <ac:spMk id="2" creationId="{F93CAAE6-E59D-4F66-A9D4-3115D8D1B5CA}"/>
          </ac:spMkLst>
        </pc:spChg>
        <pc:spChg chg="add mod">
          <ac:chgData name="silene alejandra perez vega" userId="fe0bbaa5a6bfbced" providerId="LiveId" clId="{12ECBF48-A209-453F-B198-C3CD656845A4}" dt="2020-11-09T03:26:18.610" v="462" actId="14100"/>
          <ac:spMkLst>
            <pc:docMk/>
            <pc:sldMk cId="1361228682" sldId="258"/>
            <ac:spMk id="3" creationId="{9F26A043-ED15-4F02-9EB0-A1F3F6BB1BD7}"/>
          </ac:spMkLst>
        </pc:spChg>
        <pc:spChg chg="mod">
          <ac:chgData name="silene alejandra perez vega" userId="fe0bbaa5a6bfbced" providerId="LiveId" clId="{12ECBF48-A209-453F-B198-C3CD656845A4}" dt="2020-11-09T03:19:32.564" v="237" actId="1076"/>
          <ac:spMkLst>
            <pc:docMk/>
            <pc:sldMk cId="1361228682" sldId="258"/>
            <ac:spMk id="8" creationId="{3575B9A7-5410-4DE1-B3E8-84DDEB0DCC33}"/>
          </ac:spMkLst>
        </pc:spChg>
        <pc:picChg chg="del">
          <ac:chgData name="silene alejandra perez vega" userId="fe0bbaa5a6bfbced" providerId="LiveId" clId="{12ECBF48-A209-453F-B198-C3CD656845A4}" dt="2020-11-09T03:26:09.802" v="460" actId="478"/>
          <ac:picMkLst>
            <pc:docMk/>
            <pc:sldMk cId="1361228682" sldId="258"/>
            <ac:picMk id="6" creationId="{3ED12CBD-E56E-43C4-8626-C7A6DB568D13}"/>
          </ac:picMkLst>
        </pc:picChg>
        <pc:picChg chg="mod">
          <ac:chgData name="silene alejandra perez vega" userId="fe0bbaa5a6bfbced" providerId="LiveId" clId="{12ECBF48-A209-453F-B198-C3CD656845A4}" dt="2020-11-09T03:22:51.978" v="448" actId="14100"/>
          <ac:picMkLst>
            <pc:docMk/>
            <pc:sldMk cId="1361228682" sldId="258"/>
            <ac:picMk id="9" creationId="{3276691B-99EE-4033-BAF1-4B0220BE25CF}"/>
          </ac:picMkLst>
        </pc:picChg>
        <pc:picChg chg="mod">
          <ac:chgData name="silene alejandra perez vega" userId="fe0bbaa5a6bfbced" providerId="LiveId" clId="{12ECBF48-A209-453F-B198-C3CD656845A4}" dt="2020-11-09T03:19:37.533" v="239" actId="1076"/>
          <ac:picMkLst>
            <pc:docMk/>
            <pc:sldMk cId="1361228682" sldId="258"/>
            <ac:picMk id="11" creationId="{E19BFA0D-6173-49CE-A105-A8491AE70CEA}"/>
          </ac:picMkLst>
        </pc:picChg>
        <pc:picChg chg="mod">
          <ac:chgData name="silene alejandra perez vega" userId="fe0bbaa5a6bfbced" providerId="LiveId" clId="{12ECBF48-A209-453F-B198-C3CD656845A4}" dt="2020-11-09T03:19:38.672" v="240" actId="1076"/>
          <ac:picMkLst>
            <pc:docMk/>
            <pc:sldMk cId="1361228682" sldId="258"/>
            <ac:picMk id="13" creationId="{DC60873B-161E-4BCD-B1AE-46D699A61E70}"/>
          </ac:picMkLst>
        </pc:picChg>
      </pc:sldChg>
      <pc:sldChg chg="delSp mod modTransition delAnim">
        <pc:chgData name="silene alejandra perez vega" userId="fe0bbaa5a6bfbced" providerId="LiveId" clId="{12ECBF48-A209-453F-B198-C3CD656845A4}" dt="2020-11-09T04:09:54.870" v="2830"/>
        <pc:sldMkLst>
          <pc:docMk/>
          <pc:sldMk cId="2888333980" sldId="259"/>
        </pc:sldMkLst>
        <pc:picChg chg="del">
          <ac:chgData name="silene alejandra perez vega" userId="fe0bbaa5a6bfbced" providerId="LiveId" clId="{12ECBF48-A209-453F-B198-C3CD656845A4}" dt="2020-11-09T03:26:52.122" v="463" actId="478"/>
          <ac:picMkLst>
            <pc:docMk/>
            <pc:sldMk cId="2888333980" sldId="259"/>
            <ac:picMk id="3" creationId="{B24AAAAE-B62A-40D0-A95B-4D9C0207FA13}"/>
          </ac:picMkLst>
        </pc:picChg>
      </pc:sldChg>
      <pc:sldChg chg="addSp delSp modSp mod modTransition delAnim">
        <pc:chgData name="silene alejandra perez vega" userId="fe0bbaa5a6bfbced" providerId="LiveId" clId="{12ECBF48-A209-453F-B198-C3CD656845A4}" dt="2020-11-09T04:10:06.487" v="2834"/>
        <pc:sldMkLst>
          <pc:docMk/>
          <pc:sldMk cId="1196191559" sldId="262"/>
        </pc:sldMkLst>
        <pc:spChg chg="add mod">
          <ac:chgData name="silene alejandra perez vega" userId="fe0bbaa5a6bfbced" providerId="LiveId" clId="{12ECBF48-A209-453F-B198-C3CD656845A4}" dt="2020-11-09T03:34:40.735" v="1182" actId="1076"/>
          <ac:spMkLst>
            <pc:docMk/>
            <pc:sldMk cId="1196191559" sldId="262"/>
            <ac:spMk id="3" creationId="{4A1D5949-9FA1-4970-AEE5-18AE44C875C6}"/>
          </ac:spMkLst>
        </pc:spChg>
        <pc:spChg chg="add del">
          <ac:chgData name="silene alejandra perez vega" userId="fe0bbaa5a6bfbced" providerId="LiveId" clId="{12ECBF48-A209-453F-B198-C3CD656845A4}" dt="2020-11-09T03:36:50.607" v="1188" actId="22"/>
          <ac:spMkLst>
            <pc:docMk/>
            <pc:sldMk cId="1196191559" sldId="262"/>
            <ac:spMk id="4" creationId="{216F1477-89CF-4C33-9926-65F93FF9A82B}"/>
          </ac:spMkLst>
        </pc:spChg>
        <pc:picChg chg="del">
          <ac:chgData name="silene alejandra perez vega" userId="fe0bbaa5a6bfbced" providerId="LiveId" clId="{12ECBF48-A209-453F-B198-C3CD656845A4}" dt="2020-11-09T03:34:43.119" v="1183" actId="478"/>
          <ac:picMkLst>
            <pc:docMk/>
            <pc:sldMk cId="1196191559" sldId="262"/>
            <ac:picMk id="2" creationId="{26423365-1020-400E-95A5-1E0B457A3166}"/>
          </ac:picMkLst>
        </pc:picChg>
      </pc:sldChg>
      <pc:sldChg chg="delSp mod modTransition delAnim">
        <pc:chgData name="silene alejandra perez vega" userId="fe0bbaa5a6bfbced" providerId="LiveId" clId="{12ECBF48-A209-453F-B198-C3CD656845A4}" dt="2020-11-09T04:10:09.419" v="2835"/>
        <pc:sldMkLst>
          <pc:docMk/>
          <pc:sldMk cId="1203780040" sldId="263"/>
        </pc:sldMkLst>
        <pc:picChg chg="del">
          <ac:chgData name="silene alejandra perez vega" userId="fe0bbaa5a6bfbced" providerId="LiveId" clId="{12ECBF48-A209-453F-B198-C3CD656845A4}" dt="2020-11-09T03:35:21.869" v="1184" actId="478"/>
          <ac:picMkLst>
            <pc:docMk/>
            <pc:sldMk cId="1203780040" sldId="263"/>
            <ac:picMk id="7" creationId="{DBDF35ED-A6FE-4B9B-88FD-5C6E0C3E98AB}"/>
          </ac:picMkLst>
        </pc:picChg>
      </pc:sldChg>
      <pc:sldChg chg="addSp delSp modSp mod modTransition delAnim">
        <pc:chgData name="silene alejandra perez vega" userId="fe0bbaa5a6bfbced" providerId="LiveId" clId="{12ECBF48-A209-453F-B198-C3CD656845A4}" dt="2020-11-09T04:10:15.102" v="2837"/>
        <pc:sldMkLst>
          <pc:docMk/>
          <pc:sldMk cId="1869733337" sldId="264"/>
        </pc:sldMkLst>
        <pc:spChg chg="add mod">
          <ac:chgData name="silene alejandra perez vega" userId="fe0bbaa5a6bfbced" providerId="LiveId" clId="{12ECBF48-A209-453F-B198-C3CD656845A4}" dt="2020-11-09T03:39:08.100" v="1392" actId="20577"/>
          <ac:spMkLst>
            <pc:docMk/>
            <pc:sldMk cId="1869733337" sldId="264"/>
            <ac:spMk id="7" creationId="{53EAC499-73EA-4157-9A2B-AF2452416B77}"/>
          </ac:spMkLst>
        </pc:spChg>
        <pc:picChg chg="del">
          <ac:chgData name="silene alejandra perez vega" userId="fe0bbaa5a6bfbced" providerId="LiveId" clId="{12ECBF48-A209-453F-B198-C3CD656845A4}" dt="2020-11-09T03:39:16.775" v="1393" actId="478"/>
          <ac:picMkLst>
            <pc:docMk/>
            <pc:sldMk cId="1869733337" sldId="264"/>
            <ac:picMk id="6" creationId="{01219BCE-0210-4529-B2F7-3E983452EEFE}"/>
          </ac:picMkLst>
        </pc:picChg>
        <pc:picChg chg="mod">
          <ac:chgData name="silene alejandra perez vega" userId="fe0bbaa5a6bfbced" providerId="LiveId" clId="{12ECBF48-A209-453F-B198-C3CD656845A4}" dt="2020-11-09T03:36:38.689" v="1186" actId="1076"/>
          <ac:picMkLst>
            <pc:docMk/>
            <pc:sldMk cId="1869733337" sldId="264"/>
            <ac:picMk id="8" creationId="{8ECD96D2-E8B6-4BCF-B1E8-D0CD043F6037}"/>
          </ac:picMkLst>
        </pc:picChg>
      </pc:sldChg>
      <pc:sldChg chg="delSp mod modTransition delAnim">
        <pc:chgData name="silene alejandra perez vega" userId="fe0bbaa5a6bfbced" providerId="LiveId" clId="{12ECBF48-A209-453F-B198-C3CD656845A4}" dt="2020-11-09T04:10:17.709" v="2838"/>
        <pc:sldMkLst>
          <pc:docMk/>
          <pc:sldMk cId="304603121" sldId="265"/>
        </pc:sldMkLst>
        <pc:picChg chg="del">
          <ac:chgData name="silene alejandra perez vega" userId="fe0bbaa5a6bfbced" providerId="LiveId" clId="{12ECBF48-A209-453F-B198-C3CD656845A4}" dt="2020-11-09T03:39:48.530" v="1394" actId="478"/>
          <ac:picMkLst>
            <pc:docMk/>
            <pc:sldMk cId="304603121" sldId="265"/>
            <ac:picMk id="8" creationId="{83AEEC11-5B12-4943-AE53-F55A7E8C80D7}"/>
          </ac:picMkLst>
        </pc:picChg>
      </pc:sldChg>
      <pc:sldChg chg="addSp delSp modSp mod modTransition delAnim">
        <pc:chgData name="silene alejandra perez vega" userId="fe0bbaa5a6bfbced" providerId="LiveId" clId="{12ECBF48-A209-453F-B198-C3CD656845A4}" dt="2020-11-09T04:10:22.894" v="2840"/>
        <pc:sldMkLst>
          <pc:docMk/>
          <pc:sldMk cId="1117111405" sldId="266"/>
        </pc:sldMkLst>
        <pc:spChg chg="add mod">
          <ac:chgData name="silene alejandra perez vega" userId="fe0bbaa5a6bfbced" providerId="LiveId" clId="{12ECBF48-A209-453F-B198-C3CD656845A4}" dt="2020-11-09T03:43:19.865" v="1705" actId="20577"/>
          <ac:spMkLst>
            <pc:docMk/>
            <pc:sldMk cId="1117111405" sldId="266"/>
            <ac:spMk id="11" creationId="{192A9C1F-504A-4EB4-93E7-1D87CF2BD509}"/>
          </ac:spMkLst>
        </pc:spChg>
        <pc:picChg chg="del">
          <ac:chgData name="silene alejandra perez vega" userId="fe0bbaa5a6bfbced" providerId="LiveId" clId="{12ECBF48-A209-453F-B198-C3CD656845A4}" dt="2020-11-09T03:43:45.885" v="1706" actId="478"/>
          <ac:picMkLst>
            <pc:docMk/>
            <pc:sldMk cId="1117111405" sldId="266"/>
            <ac:picMk id="7" creationId="{BDACD9E9-F34E-4D50-B02D-B80F7373D6CE}"/>
          </ac:picMkLst>
        </pc:picChg>
      </pc:sldChg>
      <pc:sldChg chg="delSp mod modTransition delAnim">
        <pc:chgData name="silene alejandra perez vega" userId="fe0bbaa5a6bfbced" providerId="LiveId" clId="{12ECBF48-A209-453F-B198-C3CD656845A4}" dt="2020-11-09T04:17:41.724" v="2862" actId="478"/>
        <pc:sldMkLst>
          <pc:docMk/>
          <pc:sldMk cId="908366424" sldId="267"/>
        </pc:sldMkLst>
        <pc:picChg chg="del">
          <ac:chgData name="silene alejandra perez vega" userId="fe0bbaa5a6bfbced" providerId="LiveId" clId="{12ECBF48-A209-453F-B198-C3CD656845A4}" dt="2020-11-09T04:17:41.724" v="2862" actId="478"/>
          <ac:picMkLst>
            <pc:docMk/>
            <pc:sldMk cId="908366424" sldId="267"/>
            <ac:picMk id="8" creationId="{7C933B61-E8D2-4199-9528-9C5A630F2FEA}"/>
          </ac:picMkLst>
        </pc:picChg>
      </pc:sldChg>
      <pc:sldChg chg="delSp modSp mod modTransition delAnim">
        <pc:chgData name="silene alejandra perez vega" userId="fe0bbaa5a6bfbced" providerId="LiveId" clId="{12ECBF48-A209-453F-B198-C3CD656845A4}" dt="2020-11-09T04:09:51.185" v="2829"/>
        <pc:sldMkLst>
          <pc:docMk/>
          <pc:sldMk cId="376403193" sldId="268"/>
        </pc:sldMkLst>
        <pc:picChg chg="mod">
          <ac:chgData name="silene alejandra perez vega" userId="fe0bbaa5a6bfbced" providerId="LiveId" clId="{12ECBF48-A209-453F-B198-C3CD656845A4}" dt="2020-11-09T03:25:53.872" v="457" actId="1076"/>
          <ac:picMkLst>
            <pc:docMk/>
            <pc:sldMk cId="376403193" sldId="268"/>
            <ac:picMk id="9" creationId="{D851AE99-11FB-4CB1-8D52-48229EEE745B}"/>
          </ac:picMkLst>
        </pc:picChg>
        <pc:picChg chg="del">
          <ac:chgData name="silene alejandra perez vega" userId="fe0bbaa5a6bfbced" providerId="LiveId" clId="{12ECBF48-A209-453F-B198-C3CD656845A4}" dt="2020-11-09T03:26:05.860" v="459" actId="478"/>
          <ac:picMkLst>
            <pc:docMk/>
            <pc:sldMk cId="376403193" sldId="268"/>
            <ac:picMk id="13" creationId="{BC3452DD-D6C9-4F2E-B02F-42B3A46F4CE0}"/>
          </ac:picMkLst>
        </pc:picChg>
      </pc:sldChg>
      <pc:sldChg chg="delSp modSp mod modTransition delAnim modAnim">
        <pc:chgData name="silene alejandra perez vega" userId="fe0bbaa5a6bfbced" providerId="LiveId" clId="{12ECBF48-A209-453F-B198-C3CD656845A4}" dt="2020-11-09T04:10:20.260" v="2839"/>
        <pc:sldMkLst>
          <pc:docMk/>
          <pc:sldMk cId="2859176998" sldId="269"/>
        </pc:sldMkLst>
        <pc:spChg chg="mod">
          <ac:chgData name="silene alejandra perez vega" userId="fe0bbaa5a6bfbced" providerId="LiveId" clId="{12ECBF48-A209-453F-B198-C3CD656845A4}" dt="2020-11-09T03:40:15.070" v="1407" actId="20577"/>
          <ac:spMkLst>
            <pc:docMk/>
            <pc:sldMk cId="2859176998" sldId="269"/>
            <ac:spMk id="24" creationId="{52EF941F-DBF9-47D3-87F5-D0A0E54BEA67}"/>
          </ac:spMkLst>
        </pc:spChg>
        <pc:picChg chg="del">
          <ac:chgData name="silene alejandra perez vega" userId="fe0bbaa5a6bfbced" providerId="LiveId" clId="{12ECBF48-A209-453F-B198-C3CD656845A4}" dt="2020-11-09T03:39:58.889" v="1395" actId="478"/>
          <ac:picMkLst>
            <pc:docMk/>
            <pc:sldMk cId="2859176998" sldId="269"/>
            <ac:picMk id="6" creationId="{DAF1D70D-B24A-407F-AC0B-F113DA90AC41}"/>
          </ac:picMkLst>
        </pc:picChg>
        <pc:picChg chg="del">
          <ac:chgData name="silene alejandra perez vega" userId="fe0bbaa5a6bfbced" providerId="LiveId" clId="{12ECBF48-A209-453F-B198-C3CD656845A4}" dt="2020-11-09T03:40:21.121" v="1408" actId="478"/>
          <ac:picMkLst>
            <pc:docMk/>
            <pc:sldMk cId="2859176998" sldId="269"/>
            <ac:picMk id="7" creationId="{16CDC119-DD09-49D9-8075-5053ABC79228}"/>
          </ac:picMkLst>
        </pc:picChg>
        <pc:picChg chg="del">
          <ac:chgData name="silene alejandra perez vega" userId="fe0bbaa5a6bfbced" providerId="LiveId" clId="{12ECBF48-A209-453F-B198-C3CD656845A4}" dt="2020-11-09T03:40:00.807" v="1398" actId="478"/>
          <ac:picMkLst>
            <pc:docMk/>
            <pc:sldMk cId="2859176998" sldId="269"/>
            <ac:picMk id="11" creationId="{52662F4D-B284-4043-A0C3-949801C46E95}"/>
          </ac:picMkLst>
        </pc:picChg>
        <pc:picChg chg="del">
          <ac:chgData name="silene alejandra perez vega" userId="fe0bbaa5a6bfbced" providerId="LiveId" clId="{12ECBF48-A209-453F-B198-C3CD656845A4}" dt="2020-11-09T03:39:59.790" v="1396" actId="478"/>
          <ac:picMkLst>
            <pc:docMk/>
            <pc:sldMk cId="2859176998" sldId="269"/>
            <ac:picMk id="12" creationId="{EB200E0F-E174-4613-9747-199CEA753D8D}"/>
          </ac:picMkLst>
        </pc:picChg>
        <pc:picChg chg="del">
          <ac:chgData name="silene alejandra perez vega" userId="fe0bbaa5a6bfbced" providerId="LiveId" clId="{12ECBF48-A209-453F-B198-C3CD656845A4}" dt="2020-11-09T03:40:00.260" v="1397" actId="478"/>
          <ac:picMkLst>
            <pc:docMk/>
            <pc:sldMk cId="2859176998" sldId="269"/>
            <ac:picMk id="16" creationId="{0D8DE78D-82D4-4414-A71C-57562F4B536B}"/>
          </ac:picMkLst>
        </pc:picChg>
        <pc:picChg chg="del">
          <ac:chgData name="silene alejandra perez vega" userId="fe0bbaa5a6bfbced" providerId="LiveId" clId="{12ECBF48-A209-453F-B198-C3CD656845A4}" dt="2020-11-09T03:40:06.103" v="1405" actId="478"/>
          <ac:picMkLst>
            <pc:docMk/>
            <pc:sldMk cId="2859176998" sldId="269"/>
            <ac:picMk id="19" creationId="{7EB6699A-0BA4-45D6-A227-9450EBACD70D}"/>
          </ac:picMkLst>
        </pc:picChg>
        <pc:picChg chg="del">
          <ac:chgData name="silene alejandra perez vega" userId="fe0bbaa5a6bfbced" providerId="LiveId" clId="{12ECBF48-A209-453F-B198-C3CD656845A4}" dt="2020-11-09T03:40:04.528" v="1403" actId="478"/>
          <ac:picMkLst>
            <pc:docMk/>
            <pc:sldMk cId="2859176998" sldId="269"/>
            <ac:picMk id="20" creationId="{FB0D0F87-AA84-455E-B1C7-FC12910E8563}"/>
          </ac:picMkLst>
        </pc:picChg>
        <pc:picChg chg="del">
          <ac:chgData name="silene alejandra perez vega" userId="fe0bbaa5a6bfbced" providerId="LiveId" clId="{12ECBF48-A209-453F-B198-C3CD656845A4}" dt="2020-11-09T03:40:05.075" v="1404" actId="478"/>
          <ac:picMkLst>
            <pc:docMk/>
            <pc:sldMk cId="2859176998" sldId="269"/>
            <ac:picMk id="21" creationId="{58F10A50-3DD0-4129-A82B-347E2D287881}"/>
          </ac:picMkLst>
        </pc:picChg>
        <pc:picChg chg="del">
          <ac:chgData name="silene alejandra perez vega" userId="fe0bbaa5a6bfbced" providerId="LiveId" clId="{12ECBF48-A209-453F-B198-C3CD656845A4}" dt="2020-11-09T03:40:03.344" v="1401" actId="478"/>
          <ac:picMkLst>
            <pc:docMk/>
            <pc:sldMk cId="2859176998" sldId="269"/>
            <ac:picMk id="22" creationId="{F55D75DB-378B-44F8-81AD-472B63587CA7}"/>
          </ac:picMkLst>
        </pc:picChg>
        <pc:picChg chg="del">
          <ac:chgData name="silene alejandra perez vega" userId="fe0bbaa5a6bfbced" providerId="LiveId" clId="{12ECBF48-A209-453F-B198-C3CD656845A4}" dt="2020-11-09T03:40:02.409" v="1400" actId="478"/>
          <ac:picMkLst>
            <pc:docMk/>
            <pc:sldMk cId="2859176998" sldId="269"/>
            <ac:picMk id="25" creationId="{B3F4BC8A-3FA7-4A52-BD75-D79C735B21FF}"/>
          </ac:picMkLst>
        </pc:picChg>
        <pc:picChg chg="del">
          <ac:chgData name="silene alejandra perez vega" userId="fe0bbaa5a6bfbced" providerId="LiveId" clId="{12ECBF48-A209-453F-B198-C3CD656845A4}" dt="2020-11-09T03:40:01.537" v="1399" actId="478"/>
          <ac:picMkLst>
            <pc:docMk/>
            <pc:sldMk cId="2859176998" sldId="269"/>
            <ac:picMk id="26" creationId="{446618D8-5D15-4D59-9B40-D2CA4B858735}"/>
          </ac:picMkLst>
        </pc:picChg>
        <pc:picChg chg="del">
          <ac:chgData name="silene alejandra perez vega" userId="fe0bbaa5a6bfbced" providerId="LiveId" clId="{12ECBF48-A209-453F-B198-C3CD656845A4}" dt="2020-11-09T03:40:03.964" v="1402" actId="478"/>
          <ac:picMkLst>
            <pc:docMk/>
            <pc:sldMk cId="2859176998" sldId="269"/>
            <ac:picMk id="30" creationId="{F657385A-0B2B-4857-8395-1ECDF57248E6}"/>
          </ac:picMkLst>
        </pc:picChg>
      </pc:sldChg>
      <pc:sldChg chg="delSp mod modTransition delAnim">
        <pc:chgData name="silene alejandra perez vega" userId="fe0bbaa5a6bfbced" providerId="LiveId" clId="{12ECBF48-A209-453F-B198-C3CD656845A4}" dt="2020-11-09T04:10:12.294" v="2836"/>
        <pc:sldMkLst>
          <pc:docMk/>
          <pc:sldMk cId="2157471249" sldId="270"/>
        </pc:sldMkLst>
        <pc:picChg chg="del">
          <ac:chgData name="silene alejandra perez vega" userId="fe0bbaa5a6bfbced" providerId="LiveId" clId="{12ECBF48-A209-453F-B198-C3CD656845A4}" dt="2020-11-09T03:36:32.467" v="1185" actId="478"/>
          <ac:picMkLst>
            <pc:docMk/>
            <pc:sldMk cId="2157471249" sldId="270"/>
            <ac:picMk id="7" creationId="{F5359806-2884-4B12-968B-DCF018938583}"/>
          </ac:picMkLst>
        </pc:picChg>
      </pc:sldChg>
      <pc:sldChg chg="delSp modSp mod modTransition delAnim">
        <pc:chgData name="silene alejandra perez vega" userId="fe0bbaa5a6bfbced" providerId="LiveId" clId="{12ECBF48-A209-453F-B198-C3CD656845A4}" dt="2020-11-09T04:10:29.358" v="2842"/>
        <pc:sldMkLst>
          <pc:docMk/>
          <pc:sldMk cId="3123730152" sldId="271"/>
        </pc:sldMkLst>
        <pc:picChg chg="del mod">
          <ac:chgData name="silene alejandra perez vega" userId="fe0bbaa5a6bfbced" providerId="LiveId" clId="{12ECBF48-A209-453F-B198-C3CD656845A4}" dt="2020-11-09T03:44:06.136" v="1708" actId="478"/>
          <ac:picMkLst>
            <pc:docMk/>
            <pc:sldMk cId="3123730152" sldId="271"/>
            <ac:picMk id="6" creationId="{27D1C02D-F5CB-49AF-9272-434655B484BD}"/>
          </ac:picMkLst>
        </pc:picChg>
      </pc:sldChg>
      <pc:sldChg chg="addSp delSp modSp mod modTransition delAnim">
        <pc:chgData name="silene alejandra perez vega" userId="fe0bbaa5a6bfbced" providerId="LiveId" clId="{12ECBF48-A209-453F-B198-C3CD656845A4}" dt="2020-11-09T04:10:45.766" v="2848"/>
        <pc:sldMkLst>
          <pc:docMk/>
          <pc:sldMk cId="2651696884" sldId="275"/>
        </pc:sldMkLst>
        <pc:spChg chg="add mod">
          <ac:chgData name="silene alejandra perez vega" userId="fe0bbaa5a6bfbced" providerId="LiveId" clId="{12ECBF48-A209-453F-B198-C3CD656845A4}" dt="2020-11-09T03:51:06.558" v="1991" actId="20577"/>
          <ac:spMkLst>
            <pc:docMk/>
            <pc:sldMk cId="2651696884" sldId="275"/>
            <ac:spMk id="8" creationId="{449CDF37-4125-42AB-926E-161861F0D33E}"/>
          </ac:spMkLst>
        </pc:spChg>
        <pc:picChg chg="del">
          <ac:chgData name="silene alejandra perez vega" userId="fe0bbaa5a6bfbced" providerId="LiveId" clId="{12ECBF48-A209-453F-B198-C3CD656845A4}" dt="2020-11-09T03:51:08.246" v="1992" actId="478"/>
          <ac:picMkLst>
            <pc:docMk/>
            <pc:sldMk cId="2651696884" sldId="275"/>
            <ac:picMk id="6" creationId="{557069A8-6086-4335-991C-AA0007BBEAC8}"/>
          </ac:picMkLst>
        </pc:picChg>
      </pc:sldChg>
      <pc:sldChg chg="addSp delSp modSp mod modTransition delAnim">
        <pc:chgData name="silene alejandra perez vega" userId="fe0bbaa5a6bfbced" providerId="LiveId" clId="{12ECBF48-A209-453F-B198-C3CD656845A4}" dt="2020-11-09T04:10:31.831" v="2843"/>
        <pc:sldMkLst>
          <pc:docMk/>
          <pc:sldMk cId="2398666601" sldId="276"/>
        </pc:sldMkLst>
        <pc:spChg chg="add mod">
          <ac:chgData name="silene alejandra perez vega" userId="fe0bbaa5a6bfbced" providerId="LiveId" clId="{12ECBF48-A209-453F-B198-C3CD656845A4}" dt="2020-11-09T03:46:35.709" v="1826" actId="20577"/>
          <ac:spMkLst>
            <pc:docMk/>
            <pc:sldMk cId="2398666601" sldId="276"/>
            <ac:spMk id="7" creationId="{9865507B-7F9E-411C-B941-BDE5C5EB1C2B}"/>
          </ac:spMkLst>
        </pc:spChg>
        <pc:picChg chg="mod">
          <ac:chgData name="silene alejandra perez vega" userId="fe0bbaa5a6bfbced" providerId="LiveId" clId="{12ECBF48-A209-453F-B198-C3CD656845A4}" dt="2020-11-09T03:46:22.516" v="1823" actId="1076"/>
          <ac:picMkLst>
            <pc:docMk/>
            <pc:sldMk cId="2398666601" sldId="276"/>
            <ac:picMk id="4" creationId="{CC705FA1-EE77-48B7-AB92-DA5C52B6E6C6}"/>
          </ac:picMkLst>
        </pc:picChg>
        <pc:picChg chg="del">
          <ac:chgData name="silene alejandra perez vega" userId="fe0bbaa5a6bfbced" providerId="LiveId" clId="{12ECBF48-A209-453F-B198-C3CD656845A4}" dt="2020-11-09T03:46:18.105" v="1821" actId="478"/>
          <ac:picMkLst>
            <pc:docMk/>
            <pc:sldMk cId="2398666601" sldId="276"/>
            <ac:picMk id="10" creationId="{59D4F19E-1B2D-477F-88C7-7387E35E9A22}"/>
          </ac:picMkLst>
        </pc:picChg>
      </pc:sldChg>
      <pc:sldChg chg="delSp mod modTransition delAnim">
        <pc:chgData name="silene alejandra perez vega" userId="fe0bbaa5a6bfbced" providerId="LiveId" clId="{12ECBF48-A209-453F-B198-C3CD656845A4}" dt="2020-11-09T04:10:38.035" v="2845"/>
        <pc:sldMkLst>
          <pc:docMk/>
          <pc:sldMk cId="4183675592" sldId="277"/>
        </pc:sldMkLst>
        <pc:picChg chg="del">
          <ac:chgData name="silene alejandra perez vega" userId="fe0bbaa5a6bfbced" providerId="LiveId" clId="{12ECBF48-A209-453F-B198-C3CD656845A4}" dt="2020-11-09T03:48:14.096" v="1834" actId="478"/>
          <ac:picMkLst>
            <pc:docMk/>
            <pc:sldMk cId="4183675592" sldId="277"/>
            <ac:picMk id="10" creationId="{AE6CC926-4D49-4930-B32B-CB464D643492}"/>
          </ac:picMkLst>
        </pc:picChg>
      </pc:sldChg>
      <pc:sldChg chg="delSp modSp mod modTransition delAnim">
        <pc:chgData name="silene alejandra perez vega" userId="fe0bbaa5a6bfbced" providerId="LiveId" clId="{12ECBF48-A209-453F-B198-C3CD656845A4}" dt="2020-11-09T04:10:34.622" v="2844"/>
        <pc:sldMkLst>
          <pc:docMk/>
          <pc:sldMk cId="2105981758" sldId="278"/>
        </pc:sldMkLst>
        <pc:spChg chg="mod">
          <ac:chgData name="silene alejandra perez vega" userId="fe0bbaa5a6bfbced" providerId="LiveId" clId="{12ECBF48-A209-453F-B198-C3CD656845A4}" dt="2020-11-09T03:47:55.034" v="1832" actId="1076"/>
          <ac:spMkLst>
            <pc:docMk/>
            <pc:sldMk cId="2105981758" sldId="278"/>
            <ac:spMk id="8" creationId="{CEE969D5-B57D-43F6-A216-7081D9C27E82}"/>
          </ac:spMkLst>
        </pc:spChg>
        <pc:spChg chg="mod">
          <ac:chgData name="silene alejandra perez vega" userId="fe0bbaa5a6bfbced" providerId="LiveId" clId="{12ECBF48-A209-453F-B198-C3CD656845A4}" dt="2020-11-09T03:47:52.727" v="1831" actId="207"/>
          <ac:spMkLst>
            <pc:docMk/>
            <pc:sldMk cId="2105981758" sldId="278"/>
            <ac:spMk id="9" creationId="{C0557297-C5FD-431E-813C-B4DCFE5A8A2E}"/>
          </ac:spMkLst>
        </pc:spChg>
        <pc:picChg chg="del">
          <ac:chgData name="silene alejandra perez vega" userId="fe0bbaa5a6bfbced" providerId="LiveId" clId="{12ECBF48-A209-453F-B198-C3CD656845A4}" dt="2020-11-09T03:48:00.262" v="1833" actId="478"/>
          <ac:picMkLst>
            <pc:docMk/>
            <pc:sldMk cId="2105981758" sldId="278"/>
            <ac:picMk id="7" creationId="{AD2865BE-03F2-47A2-9013-F0C075FA2EC7}"/>
          </ac:picMkLst>
        </pc:picChg>
      </pc:sldChg>
      <pc:sldChg chg="delSp mod modTransition delAnim">
        <pc:chgData name="silene alejandra perez vega" userId="fe0bbaa5a6bfbced" providerId="LiveId" clId="{12ECBF48-A209-453F-B198-C3CD656845A4}" dt="2020-11-09T04:10:48.890" v="2849"/>
        <pc:sldMkLst>
          <pc:docMk/>
          <pc:sldMk cId="2903995814" sldId="279"/>
        </pc:sldMkLst>
        <pc:picChg chg="del">
          <ac:chgData name="silene alejandra perez vega" userId="fe0bbaa5a6bfbced" providerId="LiveId" clId="{12ECBF48-A209-453F-B198-C3CD656845A4}" dt="2020-11-09T03:51:14.930" v="1993" actId="478"/>
          <ac:picMkLst>
            <pc:docMk/>
            <pc:sldMk cId="2903995814" sldId="279"/>
            <ac:picMk id="7" creationId="{336D9F0D-73E3-4E67-BAB5-125C2BAB203D}"/>
          </ac:picMkLst>
        </pc:picChg>
      </pc:sldChg>
      <pc:sldChg chg="addSp delSp modSp mod modTransition delAnim">
        <pc:chgData name="silene alejandra perez vega" userId="fe0bbaa5a6bfbced" providerId="LiveId" clId="{12ECBF48-A209-453F-B198-C3CD656845A4}" dt="2020-11-09T04:11:00.189" v="2853"/>
        <pc:sldMkLst>
          <pc:docMk/>
          <pc:sldMk cId="2246258752" sldId="280"/>
        </pc:sldMkLst>
        <pc:spChg chg="add mod">
          <ac:chgData name="silene alejandra perez vega" userId="fe0bbaa5a6bfbced" providerId="LiveId" clId="{12ECBF48-A209-453F-B198-C3CD656845A4}" dt="2020-11-09T03:58:10.588" v="2442" actId="313"/>
          <ac:spMkLst>
            <pc:docMk/>
            <pc:sldMk cId="2246258752" sldId="280"/>
            <ac:spMk id="11" creationId="{7406B07F-6A81-4B4D-BEDB-471138E1A3E5}"/>
          </ac:spMkLst>
        </pc:spChg>
        <pc:picChg chg="del">
          <ac:chgData name="silene alejandra perez vega" userId="fe0bbaa5a6bfbced" providerId="LiveId" clId="{12ECBF48-A209-453F-B198-C3CD656845A4}" dt="2020-11-09T03:58:14.512" v="2443" actId="478"/>
          <ac:picMkLst>
            <pc:docMk/>
            <pc:sldMk cId="2246258752" sldId="280"/>
            <ac:picMk id="9" creationId="{2A85B6F9-EC18-40AD-9553-521955439203}"/>
          </ac:picMkLst>
        </pc:picChg>
      </pc:sldChg>
      <pc:sldChg chg="del">
        <pc:chgData name="silene alejandra perez vega" userId="fe0bbaa5a6bfbced" providerId="LiveId" clId="{12ECBF48-A209-453F-B198-C3CD656845A4}" dt="2020-11-09T03:55:25.879" v="2209" actId="47"/>
        <pc:sldMkLst>
          <pc:docMk/>
          <pc:sldMk cId="3384272920" sldId="281"/>
        </pc:sldMkLst>
      </pc:sldChg>
      <pc:sldChg chg="delSp mod modTransition delAnim">
        <pc:chgData name="silene alejandra perez vega" userId="fe0bbaa5a6bfbced" providerId="LiveId" clId="{12ECBF48-A209-453F-B198-C3CD656845A4}" dt="2020-11-09T04:10:57.298" v="2852"/>
        <pc:sldMkLst>
          <pc:docMk/>
          <pc:sldMk cId="3572237946" sldId="282"/>
        </pc:sldMkLst>
        <pc:picChg chg="del">
          <ac:chgData name="silene alejandra perez vega" userId="fe0bbaa5a6bfbced" providerId="LiveId" clId="{12ECBF48-A209-453F-B198-C3CD656845A4}" dt="2020-11-09T03:55:18.079" v="2207" actId="478"/>
          <ac:picMkLst>
            <pc:docMk/>
            <pc:sldMk cId="3572237946" sldId="282"/>
            <ac:picMk id="9" creationId="{7500C062-0261-46AE-9D82-87E6AA8AD802}"/>
          </ac:picMkLst>
        </pc:picChg>
      </pc:sldChg>
      <pc:sldChg chg="addSp delSp modSp mod modTransition delAnim">
        <pc:chgData name="silene alejandra perez vega" userId="fe0bbaa5a6bfbced" providerId="LiveId" clId="{12ECBF48-A209-453F-B198-C3CD656845A4}" dt="2020-11-09T04:10:54.628" v="2851"/>
        <pc:sldMkLst>
          <pc:docMk/>
          <pc:sldMk cId="2202775339" sldId="283"/>
        </pc:sldMkLst>
        <pc:spChg chg="add mod">
          <ac:chgData name="silene alejandra perez vega" userId="fe0bbaa5a6bfbced" providerId="LiveId" clId="{12ECBF48-A209-453F-B198-C3CD656845A4}" dt="2020-11-09T03:54:36.579" v="2206" actId="20577"/>
          <ac:spMkLst>
            <pc:docMk/>
            <pc:sldMk cId="2202775339" sldId="283"/>
            <ac:spMk id="11" creationId="{EEFEF064-5DCA-4FCE-9E7E-626DB1C19933}"/>
          </ac:spMkLst>
        </pc:spChg>
        <pc:picChg chg="del">
          <ac:chgData name="silene alejandra perez vega" userId="fe0bbaa5a6bfbced" providerId="LiveId" clId="{12ECBF48-A209-453F-B198-C3CD656845A4}" dt="2020-11-09T03:55:21.555" v="2208" actId="478"/>
          <ac:picMkLst>
            <pc:docMk/>
            <pc:sldMk cId="2202775339" sldId="283"/>
            <ac:picMk id="9" creationId="{7CE41F2C-2E23-4B32-B4F0-A3588CD93D60}"/>
          </ac:picMkLst>
        </pc:picChg>
      </pc:sldChg>
      <pc:sldChg chg="delSp modSp mod modTransition delAnim modAnim">
        <pc:chgData name="silene alejandra perez vega" userId="fe0bbaa5a6bfbced" providerId="LiveId" clId="{12ECBF48-A209-453F-B198-C3CD656845A4}" dt="2020-11-09T04:10:51.961" v="2850"/>
        <pc:sldMkLst>
          <pc:docMk/>
          <pc:sldMk cId="3388648116" sldId="284"/>
        </pc:sldMkLst>
        <pc:spChg chg="mod">
          <ac:chgData name="silene alejandra perez vega" userId="fe0bbaa5a6bfbced" providerId="LiveId" clId="{12ECBF48-A209-453F-B198-C3CD656845A4}" dt="2020-11-09T03:51:47.210" v="2001" actId="20577"/>
          <ac:spMkLst>
            <pc:docMk/>
            <pc:sldMk cId="3388648116" sldId="284"/>
            <ac:spMk id="27" creationId="{FE7CCE8A-EB54-4684-952A-BD83A1E749E6}"/>
          </ac:spMkLst>
        </pc:spChg>
        <pc:picChg chg="del">
          <ac:chgData name="silene alejandra perez vega" userId="fe0bbaa5a6bfbced" providerId="LiveId" clId="{12ECBF48-A209-453F-B198-C3CD656845A4}" dt="2020-11-09T03:51:40.999" v="1996" actId="478"/>
          <ac:picMkLst>
            <pc:docMk/>
            <pc:sldMk cId="3388648116" sldId="284"/>
            <ac:picMk id="6" creationId="{02CD4D44-2239-4C18-A5AF-1597A9EF2038}"/>
          </ac:picMkLst>
        </pc:picChg>
        <pc:picChg chg="del">
          <ac:chgData name="silene alejandra perez vega" userId="fe0bbaa5a6bfbced" providerId="LiveId" clId="{12ECBF48-A209-453F-B198-C3CD656845A4}" dt="2020-11-09T03:51:42.498" v="1998" actId="478"/>
          <ac:picMkLst>
            <pc:docMk/>
            <pc:sldMk cId="3388648116" sldId="284"/>
            <ac:picMk id="23" creationId="{BB3E6E29-5E42-4C4A-B1F1-1F99658D6034}"/>
          </ac:picMkLst>
        </pc:picChg>
        <pc:picChg chg="del">
          <ac:chgData name="silene alejandra perez vega" userId="fe0bbaa5a6bfbced" providerId="LiveId" clId="{12ECBF48-A209-453F-B198-C3CD656845A4}" dt="2020-11-09T03:51:39.348" v="1994" actId="478"/>
          <ac:picMkLst>
            <pc:docMk/>
            <pc:sldMk cId="3388648116" sldId="284"/>
            <ac:picMk id="24" creationId="{D4DED2CD-6D0E-4D7B-A180-405464C60B29}"/>
          </ac:picMkLst>
        </pc:picChg>
        <pc:picChg chg="del">
          <ac:chgData name="silene alejandra perez vega" userId="fe0bbaa5a6bfbced" providerId="LiveId" clId="{12ECBF48-A209-453F-B198-C3CD656845A4}" dt="2020-11-09T03:52:14.443" v="2002" actId="478"/>
          <ac:picMkLst>
            <pc:docMk/>
            <pc:sldMk cId="3388648116" sldId="284"/>
            <ac:picMk id="25" creationId="{AD00D585-BCBA-4AA7-BFBA-F6BB89C702F1}"/>
          </ac:picMkLst>
        </pc:picChg>
        <pc:picChg chg="del">
          <ac:chgData name="silene alejandra perez vega" userId="fe0bbaa5a6bfbced" providerId="LiveId" clId="{12ECBF48-A209-453F-B198-C3CD656845A4}" dt="2020-11-09T03:51:40.391" v="1995" actId="478"/>
          <ac:picMkLst>
            <pc:docMk/>
            <pc:sldMk cId="3388648116" sldId="284"/>
            <ac:picMk id="26" creationId="{B3034660-FA43-41CE-98D1-9FE5BC696148}"/>
          </ac:picMkLst>
        </pc:picChg>
        <pc:picChg chg="del">
          <ac:chgData name="silene alejandra perez vega" userId="fe0bbaa5a6bfbced" providerId="LiveId" clId="{12ECBF48-A209-453F-B198-C3CD656845A4}" dt="2020-11-09T03:51:41.827" v="1997" actId="478"/>
          <ac:picMkLst>
            <pc:docMk/>
            <pc:sldMk cId="3388648116" sldId="284"/>
            <ac:picMk id="32" creationId="{857CE2F3-1DAA-4D8C-81D2-61FF632CE6FA}"/>
          </ac:picMkLst>
        </pc:picChg>
        <pc:picChg chg="del">
          <ac:chgData name="silene alejandra perez vega" userId="fe0bbaa5a6bfbced" providerId="LiveId" clId="{12ECBF48-A209-453F-B198-C3CD656845A4}" dt="2020-11-09T03:51:43.076" v="1999" actId="478"/>
          <ac:picMkLst>
            <pc:docMk/>
            <pc:sldMk cId="3388648116" sldId="284"/>
            <ac:picMk id="38" creationId="{0E7D8C7D-6D33-47C0-B767-26AE6FC1F89C}"/>
          </ac:picMkLst>
        </pc:picChg>
      </pc:sldChg>
      <pc:sldChg chg="del">
        <pc:chgData name="silene alejandra perez vega" userId="fe0bbaa5a6bfbced" providerId="LiveId" clId="{12ECBF48-A209-453F-B198-C3CD656845A4}" dt="2020-11-09T03:50:03.504" v="1930" actId="47"/>
        <pc:sldMkLst>
          <pc:docMk/>
          <pc:sldMk cId="861060057" sldId="287"/>
        </pc:sldMkLst>
      </pc:sldChg>
      <pc:sldChg chg="delSp mod modTransition delAnim">
        <pc:chgData name="silene alejandra perez vega" userId="fe0bbaa5a6bfbced" providerId="LiveId" clId="{12ECBF48-A209-453F-B198-C3CD656845A4}" dt="2020-11-09T04:10:43.092" v="2847"/>
        <pc:sldMkLst>
          <pc:docMk/>
          <pc:sldMk cId="4287554693" sldId="288"/>
        </pc:sldMkLst>
        <pc:picChg chg="del">
          <ac:chgData name="silene alejandra perez vega" userId="fe0bbaa5a6bfbced" providerId="LiveId" clId="{12ECBF48-A209-453F-B198-C3CD656845A4}" dt="2020-11-09T03:49:57.419" v="1929" actId="478"/>
          <ac:picMkLst>
            <pc:docMk/>
            <pc:sldMk cId="4287554693" sldId="288"/>
            <ac:picMk id="10" creationId="{988EE2E0-32CF-47C8-BC9E-51D0D1DF653B}"/>
          </ac:picMkLst>
        </pc:picChg>
      </pc:sldChg>
      <pc:sldChg chg="addSp delSp modSp mod modTransition delAnim">
        <pc:chgData name="silene alejandra perez vega" userId="fe0bbaa5a6bfbced" providerId="LiveId" clId="{12ECBF48-A209-453F-B198-C3CD656845A4}" dt="2020-11-09T04:11:39.162" v="2861" actId="1076"/>
        <pc:sldMkLst>
          <pc:docMk/>
          <pc:sldMk cId="4175920866" sldId="289"/>
        </pc:sldMkLst>
        <pc:spChg chg="add mod">
          <ac:chgData name="silene alejandra perez vega" userId="fe0bbaa5a6bfbced" providerId="LiveId" clId="{12ECBF48-A209-453F-B198-C3CD656845A4}" dt="2020-11-09T04:11:39.162" v="2861" actId="1076"/>
          <ac:spMkLst>
            <pc:docMk/>
            <pc:sldMk cId="4175920866" sldId="289"/>
            <ac:spMk id="11" creationId="{CF6FBF91-5CC9-49C8-B045-57E43023E0F9}"/>
          </ac:spMkLst>
        </pc:spChg>
        <pc:picChg chg="mod">
          <ac:chgData name="silene alejandra perez vega" userId="fe0bbaa5a6bfbced" providerId="LiveId" clId="{12ECBF48-A209-453F-B198-C3CD656845A4}" dt="2020-11-09T04:11:32.783" v="2859" actId="1076"/>
          <ac:picMkLst>
            <pc:docMk/>
            <pc:sldMk cId="4175920866" sldId="289"/>
            <ac:picMk id="4" creationId="{CC705FA1-EE77-48B7-AB92-DA5C52B6E6C6}"/>
          </ac:picMkLst>
        </pc:picChg>
        <pc:picChg chg="del">
          <ac:chgData name="silene alejandra perez vega" userId="fe0bbaa5a6bfbced" providerId="LiveId" clId="{12ECBF48-A209-453F-B198-C3CD656845A4}" dt="2020-11-09T03:49:39.202" v="1926" actId="478"/>
          <ac:picMkLst>
            <pc:docMk/>
            <pc:sldMk cId="4175920866" sldId="289"/>
            <ac:picMk id="9" creationId="{BBCFDF3E-34B1-48D9-B762-96D622A3F472}"/>
          </ac:picMkLst>
        </pc:picChg>
      </pc:sldChg>
      <pc:sldChg chg="delSp mod ord modTransition delAnim">
        <pc:chgData name="silene alejandra perez vega" userId="fe0bbaa5a6bfbced" providerId="LiveId" clId="{12ECBF48-A209-453F-B198-C3CD656845A4}" dt="2020-11-09T04:21:28.712" v="2866" actId="20578"/>
        <pc:sldMkLst>
          <pc:docMk/>
          <pc:sldMk cId="1630133547" sldId="291"/>
        </pc:sldMkLst>
        <pc:picChg chg="del">
          <ac:chgData name="silene alejandra perez vega" userId="fe0bbaa5a6bfbced" providerId="LiveId" clId="{12ECBF48-A209-453F-B198-C3CD656845A4}" dt="2020-11-09T04:21:21.948" v="2863" actId="478"/>
          <ac:picMkLst>
            <pc:docMk/>
            <pc:sldMk cId="1630133547" sldId="291"/>
            <ac:picMk id="11" creationId="{999E8761-5A4C-4ABB-AC4C-7C0885215C6F}"/>
          </ac:picMkLst>
        </pc:picChg>
      </pc:sldChg>
      <pc:sldChg chg="del">
        <pc:chgData name="silene alejandra perez vega" userId="fe0bbaa5a6bfbced" providerId="LiveId" clId="{12ECBF48-A209-453F-B198-C3CD656845A4}" dt="2020-11-09T04:03:21.859" v="2790" actId="47"/>
        <pc:sldMkLst>
          <pc:docMk/>
          <pc:sldMk cId="2051516542" sldId="292"/>
        </pc:sldMkLst>
      </pc:sldChg>
      <pc:sldChg chg="delSp mod modTransition delAnim">
        <pc:chgData name="silene alejandra perez vega" userId="fe0bbaa5a6bfbced" providerId="LiveId" clId="{12ECBF48-A209-453F-B198-C3CD656845A4}" dt="2020-11-09T04:11:08.379" v="2856"/>
        <pc:sldMkLst>
          <pc:docMk/>
          <pc:sldMk cId="2186408435" sldId="293"/>
        </pc:sldMkLst>
        <pc:picChg chg="del">
          <ac:chgData name="silene alejandra perez vega" userId="fe0bbaa5a6bfbced" providerId="LiveId" clId="{12ECBF48-A209-453F-B198-C3CD656845A4}" dt="2020-11-09T04:03:07.856" v="2789" actId="478"/>
          <ac:picMkLst>
            <pc:docMk/>
            <pc:sldMk cId="2186408435" sldId="293"/>
            <ac:picMk id="10" creationId="{9D3CD909-EB4B-4142-AA2D-82F13D5324FA}"/>
          </ac:picMkLst>
        </pc:picChg>
      </pc:sldChg>
      <pc:sldChg chg="addSp delSp modSp mod modTransition delAnim">
        <pc:chgData name="silene alejandra perez vega" userId="fe0bbaa5a6bfbced" providerId="LiveId" clId="{12ECBF48-A209-453F-B198-C3CD656845A4}" dt="2020-11-09T04:11:05.738" v="2855"/>
        <pc:sldMkLst>
          <pc:docMk/>
          <pc:sldMk cId="3889012618" sldId="294"/>
        </pc:sldMkLst>
        <pc:spChg chg="add mod">
          <ac:chgData name="silene alejandra perez vega" userId="fe0bbaa5a6bfbced" providerId="LiveId" clId="{12ECBF48-A209-453F-B198-C3CD656845A4}" dt="2020-11-09T04:02:21.242" v="2787" actId="313"/>
          <ac:spMkLst>
            <pc:docMk/>
            <pc:sldMk cId="3889012618" sldId="294"/>
            <ac:spMk id="3" creationId="{F1C8A390-AE04-49F6-B887-0F7C2C94FA10}"/>
          </ac:spMkLst>
        </pc:spChg>
        <pc:picChg chg="del">
          <ac:chgData name="silene alejandra perez vega" userId="fe0bbaa5a6bfbced" providerId="LiveId" clId="{12ECBF48-A209-453F-B198-C3CD656845A4}" dt="2020-11-09T04:02:52.195" v="2788" actId="478"/>
          <ac:picMkLst>
            <pc:docMk/>
            <pc:sldMk cId="3889012618" sldId="294"/>
            <ac:picMk id="9" creationId="{033198A7-D7EE-4F06-B841-52131AE2F48A}"/>
          </ac:picMkLst>
        </pc:picChg>
      </pc:sldChg>
      <pc:sldChg chg="delSp mod modTransition delAnim">
        <pc:chgData name="silene alejandra perez vega" userId="fe0bbaa5a6bfbced" providerId="LiveId" clId="{12ECBF48-A209-453F-B198-C3CD656845A4}" dt="2020-11-09T04:11:03.116" v="2854"/>
        <pc:sldMkLst>
          <pc:docMk/>
          <pc:sldMk cId="2010214853" sldId="295"/>
        </pc:sldMkLst>
        <pc:picChg chg="del">
          <ac:chgData name="silene alejandra perez vega" userId="fe0bbaa5a6bfbced" providerId="LiveId" clId="{12ECBF48-A209-453F-B198-C3CD656845A4}" dt="2020-11-09T03:58:21.938" v="2444" actId="478"/>
          <ac:picMkLst>
            <pc:docMk/>
            <pc:sldMk cId="2010214853" sldId="295"/>
            <ac:picMk id="7" creationId="{E3775DF0-6264-4085-BA07-3E6DA7FDC3FF}"/>
          </ac:picMkLst>
        </pc:picChg>
      </pc:sldChg>
      <pc:sldChg chg="addSp delSp modSp mod modTransition delAnim">
        <pc:chgData name="silene alejandra perez vega" userId="fe0bbaa5a6bfbced" providerId="LiveId" clId="{12ECBF48-A209-453F-B198-C3CD656845A4}" dt="2020-11-09T04:09:58.007" v="2831"/>
        <pc:sldMkLst>
          <pc:docMk/>
          <pc:sldMk cId="3301315412" sldId="296"/>
        </pc:sldMkLst>
        <pc:spChg chg="add mod">
          <ac:chgData name="silene alejandra perez vega" userId="fe0bbaa5a6bfbced" providerId="LiveId" clId="{12ECBF48-A209-453F-B198-C3CD656845A4}" dt="2020-11-09T03:30:15.218" v="992" actId="1076"/>
          <ac:spMkLst>
            <pc:docMk/>
            <pc:sldMk cId="3301315412" sldId="296"/>
            <ac:spMk id="8" creationId="{B06EFD59-23E9-4395-BD12-5181E379DBBC}"/>
          </ac:spMkLst>
        </pc:spChg>
        <pc:picChg chg="del">
          <ac:chgData name="silene alejandra perez vega" userId="fe0bbaa5a6bfbced" providerId="LiveId" clId="{12ECBF48-A209-453F-B198-C3CD656845A4}" dt="2020-11-09T03:30:18.404" v="993" actId="478"/>
          <ac:picMkLst>
            <pc:docMk/>
            <pc:sldMk cId="3301315412" sldId="296"/>
            <ac:picMk id="4" creationId="{0F416656-B937-4C0A-8B36-7FBAB13B7554}"/>
          </ac:picMkLst>
        </pc:picChg>
      </pc:sldChg>
      <pc:sldChg chg="delSp mod modTransition delAnim">
        <pc:chgData name="silene alejandra perez vega" userId="fe0bbaa5a6bfbced" providerId="LiveId" clId="{12ECBF48-A209-453F-B198-C3CD656845A4}" dt="2020-11-09T04:10:00.441" v="2832"/>
        <pc:sldMkLst>
          <pc:docMk/>
          <pc:sldMk cId="3113997448" sldId="297"/>
        </pc:sldMkLst>
        <pc:picChg chg="del">
          <ac:chgData name="silene alejandra perez vega" userId="fe0bbaa5a6bfbced" providerId="LiveId" clId="{12ECBF48-A209-453F-B198-C3CD656845A4}" dt="2020-11-09T03:30:45.948" v="994" actId="478"/>
          <ac:picMkLst>
            <pc:docMk/>
            <pc:sldMk cId="3113997448" sldId="297"/>
            <ac:picMk id="9" creationId="{13789912-4D25-4C16-A6AA-5762CC5B0901}"/>
          </ac:picMkLst>
        </pc:picChg>
      </pc:sldChg>
      <pc:sldChg chg="addSp delSp modSp mod modTransition delAnim modAnim">
        <pc:chgData name="silene alejandra perez vega" userId="fe0bbaa5a6bfbced" providerId="LiveId" clId="{12ECBF48-A209-453F-B198-C3CD656845A4}" dt="2020-11-09T04:10:03.081" v="2833"/>
        <pc:sldMkLst>
          <pc:docMk/>
          <pc:sldMk cId="3309759345" sldId="298"/>
        </pc:sldMkLst>
        <pc:spChg chg="mod">
          <ac:chgData name="silene alejandra perez vega" userId="fe0bbaa5a6bfbced" providerId="LiveId" clId="{12ECBF48-A209-453F-B198-C3CD656845A4}" dt="2020-11-09T03:31:05.369" v="1002" actId="20577"/>
          <ac:spMkLst>
            <pc:docMk/>
            <pc:sldMk cId="3309759345" sldId="298"/>
            <ac:spMk id="46" creationId="{6188DE75-5E9B-481B-85DC-0A27159A4804}"/>
          </ac:spMkLst>
        </pc:spChg>
        <pc:picChg chg="del">
          <ac:chgData name="silene alejandra perez vega" userId="fe0bbaa5a6bfbced" providerId="LiveId" clId="{12ECBF48-A209-453F-B198-C3CD656845A4}" dt="2020-11-09T03:31:16.196" v="1005" actId="478"/>
          <ac:picMkLst>
            <pc:docMk/>
            <pc:sldMk cId="3309759345" sldId="298"/>
            <ac:picMk id="4" creationId="{B27856B3-6DB9-4886-9449-3671EBBD46D7}"/>
          </ac:picMkLst>
        </pc:picChg>
        <pc:picChg chg="mod">
          <ac:chgData name="silene alejandra perez vega" userId="fe0bbaa5a6bfbced" providerId="LiveId" clId="{12ECBF48-A209-453F-B198-C3CD656845A4}" dt="2020-11-09T03:31:02.006" v="1000" actId="1076"/>
          <ac:picMkLst>
            <pc:docMk/>
            <pc:sldMk cId="3309759345" sldId="298"/>
            <ac:picMk id="14" creationId="{118BC5AC-F95C-4289-A42C-4CEEA36B4763}"/>
          </ac:picMkLst>
        </pc:picChg>
        <pc:picChg chg="del">
          <ac:chgData name="silene alejandra perez vega" userId="fe0bbaa5a6bfbced" providerId="LiveId" clId="{12ECBF48-A209-453F-B198-C3CD656845A4}" dt="2020-11-09T03:30:54.033" v="996" actId="478"/>
          <ac:picMkLst>
            <pc:docMk/>
            <pc:sldMk cId="3309759345" sldId="298"/>
            <ac:picMk id="31" creationId="{2831FD2B-15EE-4DB7-81B6-D466624C9C46}"/>
          </ac:picMkLst>
        </pc:picChg>
        <pc:picChg chg="del">
          <ac:chgData name="silene alejandra perez vega" userId="fe0bbaa5a6bfbced" providerId="LiveId" clId="{12ECBF48-A209-453F-B198-C3CD656845A4}" dt="2020-11-09T03:30:55.537" v="998" actId="478"/>
          <ac:picMkLst>
            <pc:docMk/>
            <pc:sldMk cId="3309759345" sldId="298"/>
            <ac:picMk id="33" creationId="{68BBFBB7-FC6B-4B06-A300-22C7A54C3D75}"/>
          </ac:picMkLst>
        </pc:picChg>
        <pc:picChg chg="del">
          <ac:chgData name="silene alejandra perez vega" userId="fe0bbaa5a6bfbced" providerId="LiveId" clId="{12ECBF48-A209-453F-B198-C3CD656845A4}" dt="2020-11-09T03:30:54.936" v="997" actId="478"/>
          <ac:picMkLst>
            <pc:docMk/>
            <pc:sldMk cId="3309759345" sldId="298"/>
            <ac:picMk id="34" creationId="{674F90E1-A343-4706-8F7A-69631BA5C5CA}"/>
          </ac:picMkLst>
        </pc:picChg>
        <pc:picChg chg="del">
          <ac:chgData name="silene alejandra perez vega" userId="fe0bbaa5a6bfbced" providerId="LiveId" clId="{12ECBF48-A209-453F-B198-C3CD656845A4}" dt="2020-11-09T03:30:53.262" v="995" actId="478"/>
          <ac:picMkLst>
            <pc:docMk/>
            <pc:sldMk cId="3309759345" sldId="298"/>
            <ac:picMk id="40" creationId="{845F33BB-08CD-4ECE-B602-7B4B7A763674}"/>
          </ac:picMkLst>
        </pc:picChg>
        <pc:picChg chg="add del">
          <ac:chgData name="silene alejandra perez vega" userId="fe0bbaa5a6bfbced" providerId="LiveId" clId="{12ECBF48-A209-453F-B198-C3CD656845A4}" dt="2020-11-09T03:31:14.051" v="1004" actId="478"/>
          <ac:picMkLst>
            <pc:docMk/>
            <pc:sldMk cId="3309759345" sldId="298"/>
            <ac:picMk id="44" creationId="{A667891E-97C0-487E-9C2A-F21786728AD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2070BD-9225-495F-922F-531AEEC6D4C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419"/>
          </a:p>
        </p:txBody>
      </p:sp>
      <p:sp>
        <p:nvSpPr>
          <p:cNvPr id="3" name="Subtítulo 2">
            <a:extLst>
              <a:ext uri="{FF2B5EF4-FFF2-40B4-BE49-F238E27FC236}">
                <a16:creationId xmlns:a16="http://schemas.microsoft.com/office/drawing/2014/main" id="{D73C777F-33AB-4A6C-B768-7BC11C746E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419"/>
          </a:p>
        </p:txBody>
      </p:sp>
      <p:sp>
        <p:nvSpPr>
          <p:cNvPr id="4" name="Marcador de fecha 3">
            <a:extLst>
              <a:ext uri="{FF2B5EF4-FFF2-40B4-BE49-F238E27FC236}">
                <a16:creationId xmlns:a16="http://schemas.microsoft.com/office/drawing/2014/main" id="{56A92CD5-1706-4E93-A08E-F70E4D9F3407}"/>
              </a:ext>
            </a:extLst>
          </p:cNvPr>
          <p:cNvSpPr>
            <a:spLocks noGrp="1"/>
          </p:cNvSpPr>
          <p:nvPr>
            <p:ph type="dt" sz="half" idx="10"/>
          </p:nvPr>
        </p:nvSpPr>
        <p:spPr/>
        <p:txBody>
          <a:bodyPr/>
          <a:lstStyle/>
          <a:p>
            <a:fld id="{8C3BB75A-92D5-410C-A6F0-9BB274454423}" type="datetimeFigureOut">
              <a:rPr lang="es-419" smtClean="0"/>
              <a:t>13/11/2020</a:t>
            </a:fld>
            <a:endParaRPr lang="es-419"/>
          </a:p>
        </p:txBody>
      </p:sp>
      <p:sp>
        <p:nvSpPr>
          <p:cNvPr id="5" name="Marcador de pie de página 4">
            <a:extLst>
              <a:ext uri="{FF2B5EF4-FFF2-40B4-BE49-F238E27FC236}">
                <a16:creationId xmlns:a16="http://schemas.microsoft.com/office/drawing/2014/main" id="{521147F1-EE0A-42FC-BB66-390FD44CC8D6}"/>
              </a:ext>
            </a:extLst>
          </p:cNvPr>
          <p:cNvSpPr>
            <a:spLocks noGrp="1"/>
          </p:cNvSpPr>
          <p:nvPr>
            <p:ph type="ftr" sz="quarter" idx="11"/>
          </p:nvPr>
        </p:nvSpPr>
        <p:spPr/>
        <p:txBody>
          <a:bodyPr/>
          <a:lstStyle/>
          <a:p>
            <a:endParaRPr lang="es-419"/>
          </a:p>
        </p:txBody>
      </p:sp>
      <p:sp>
        <p:nvSpPr>
          <p:cNvPr id="6" name="Marcador de número de diapositiva 5">
            <a:extLst>
              <a:ext uri="{FF2B5EF4-FFF2-40B4-BE49-F238E27FC236}">
                <a16:creationId xmlns:a16="http://schemas.microsoft.com/office/drawing/2014/main" id="{E05C920C-9B7B-46FC-956B-FD51DE3FFA9B}"/>
              </a:ext>
            </a:extLst>
          </p:cNvPr>
          <p:cNvSpPr>
            <a:spLocks noGrp="1"/>
          </p:cNvSpPr>
          <p:nvPr>
            <p:ph type="sldNum" sz="quarter" idx="12"/>
          </p:nvPr>
        </p:nvSpPr>
        <p:spPr/>
        <p:txBody>
          <a:bodyPr/>
          <a:lstStyle/>
          <a:p>
            <a:fld id="{2963951B-652F-433A-8136-FD195C3B0753}" type="slidenum">
              <a:rPr lang="es-419" smtClean="0"/>
              <a:t>‹Nº›</a:t>
            </a:fld>
            <a:endParaRPr lang="es-419"/>
          </a:p>
        </p:txBody>
      </p:sp>
    </p:spTree>
    <p:extLst>
      <p:ext uri="{BB962C8B-B14F-4D97-AF65-F5344CB8AC3E}">
        <p14:creationId xmlns:p14="http://schemas.microsoft.com/office/powerpoint/2010/main" val="146189267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CA91AC-8FE6-4FAC-A68E-0148C37699F9}"/>
              </a:ext>
            </a:extLst>
          </p:cNvPr>
          <p:cNvSpPr>
            <a:spLocks noGrp="1"/>
          </p:cNvSpPr>
          <p:nvPr>
            <p:ph type="title"/>
          </p:nvPr>
        </p:nvSpPr>
        <p:spPr/>
        <p:txBody>
          <a:bodyPr/>
          <a:lstStyle/>
          <a:p>
            <a:r>
              <a:rPr lang="es-ES"/>
              <a:t>Haga clic para modificar el estilo de título del patrón</a:t>
            </a:r>
            <a:endParaRPr lang="es-419"/>
          </a:p>
        </p:txBody>
      </p:sp>
      <p:sp>
        <p:nvSpPr>
          <p:cNvPr id="3" name="Marcador de contenido 2">
            <a:extLst>
              <a:ext uri="{FF2B5EF4-FFF2-40B4-BE49-F238E27FC236}">
                <a16:creationId xmlns:a16="http://schemas.microsoft.com/office/drawing/2014/main" id="{FE86548E-C815-4E35-8CF1-4FC19A6E605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a:extLst>
              <a:ext uri="{FF2B5EF4-FFF2-40B4-BE49-F238E27FC236}">
                <a16:creationId xmlns:a16="http://schemas.microsoft.com/office/drawing/2014/main" id="{BF4A5C7B-5258-4153-B107-C8F4EA6CFBD4}"/>
              </a:ext>
            </a:extLst>
          </p:cNvPr>
          <p:cNvSpPr>
            <a:spLocks noGrp="1"/>
          </p:cNvSpPr>
          <p:nvPr>
            <p:ph type="dt" sz="half" idx="10"/>
          </p:nvPr>
        </p:nvSpPr>
        <p:spPr/>
        <p:txBody>
          <a:bodyPr/>
          <a:lstStyle/>
          <a:p>
            <a:fld id="{8C3BB75A-92D5-410C-A6F0-9BB274454423}" type="datetimeFigureOut">
              <a:rPr lang="es-419" smtClean="0"/>
              <a:t>13/11/2020</a:t>
            </a:fld>
            <a:endParaRPr lang="es-419"/>
          </a:p>
        </p:txBody>
      </p:sp>
      <p:sp>
        <p:nvSpPr>
          <p:cNvPr id="5" name="Marcador de pie de página 4">
            <a:extLst>
              <a:ext uri="{FF2B5EF4-FFF2-40B4-BE49-F238E27FC236}">
                <a16:creationId xmlns:a16="http://schemas.microsoft.com/office/drawing/2014/main" id="{045CEFF9-F09D-40A1-A11F-D3FB2B42A9F0}"/>
              </a:ext>
            </a:extLst>
          </p:cNvPr>
          <p:cNvSpPr>
            <a:spLocks noGrp="1"/>
          </p:cNvSpPr>
          <p:nvPr>
            <p:ph type="ftr" sz="quarter" idx="11"/>
          </p:nvPr>
        </p:nvSpPr>
        <p:spPr/>
        <p:txBody>
          <a:bodyPr/>
          <a:lstStyle/>
          <a:p>
            <a:endParaRPr lang="es-419"/>
          </a:p>
        </p:txBody>
      </p:sp>
      <p:sp>
        <p:nvSpPr>
          <p:cNvPr id="6" name="Marcador de número de diapositiva 5">
            <a:extLst>
              <a:ext uri="{FF2B5EF4-FFF2-40B4-BE49-F238E27FC236}">
                <a16:creationId xmlns:a16="http://schemas.microsoft.com/office/drawing/2014/main" id="{FD00C743-DA8F-4B2D-BF50-548626F9DDF4}"/>
              </a:ext>
            </a:extLst>
          </p:cNvPr>
          <p:cNvSpPr>
            <a:spLocks noGrp="1"/>
          </p:cNvSpPr>
          <p:nvPr>
            <p:ph type="sldNum" sz="quarter" idx="12"/>
          </p:nvPr>
        </p:nvSpPr>
        <p:spPr/>
        <p:txBody>
          <a:bodyPr/>
          <a:lstStyle/>
          <a:p>
            <a:fld id="{2963951B-652F-433A-8136-FD195C3B0753}" type="slidenum">
              <a:rPr lang="es-419" smtClean="0"/>
              <a:t>‹Nº›</a:t>
            </a:fld>
            <a:endParaRPr lang="es-419"/>
          </a:p>
        </p:txBody>
      </p:sp>
    </p:spTree>
    <p:extLst>
      <p:ext uri="{BB962C8B-B14F-4D97-AF65-F5344CB8AC3E}">
        <p14:creationId xmlns:p14="http://schemas.microsoft.com/office/powerpoint/2010/main" val="3843349419"/>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04E472-844C-48B0-A1A5-8E0F67BBCA0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419"/>
          </a:p>
        </p:txBody>
      </p:sp>
      <p:sp>
        <p:nvSpPr>
          <p:cNvPr id="3" name="Marcador de texto 2">
            <a:extLst>
              <a:ext uri="{FF2B5EF4-FFF2-40B4-BE49-F238E27FC236}">
                <a16:creationId xmlns:a16="http://schemas.microsoft.com/office/drawing/2014/main" id="{598591B2-92BE-4BE8-BE22-BA5363FBCD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2A0E144-20AD-443E-8B39-4A9569803DB0}"/>
              </a:ext>
            </a:extLst>
          </p:cNvPr>
          <p:cNvSpPr>
            <a:spLocks noGrp="1"/>
          </p:cNvSpPr>
          <p:nvPr>
            <p:ph type="dt" sz="half" idx="10"/>
          </p:nvPr>
        </p:nvSpPr>
        <p:spPr/>
        <p:txBody>
          <a:bodyPr/>
          <a:lstStyle/>
          <a:p>
            <a:fld id="{8C3BB75A-92D5-410C-A6F0-9BB274454423}" type="datetimeFigureOut">
              <a:rPr lang="es-419" smtClean="0"/>
              <a:t>13/11/2020</a:t>
            </a:fld>
            <a:endParaRPr lang="es-419"/>
          </a:p>
        </p:txBody>
      </p:sp>
      <p:sp>
        <p:nvSpPr>
          <p:cNvPr id="5" name="Marcador de pie de página 4">
            <a:extLst>
              <a:ext uri="{FF2B5EF4-FFF2-40B4-BE49-F238E27FC236}">
                <a16:creationId xmlns:a16="http://schemas.microsoft.com/office/drawing/2014/main" id="{39AC7A2F-A9EC-40D3-B20D-455FCF6542F3}"/>
              </a:ext>
            </a:extLst>
          </p:cNvPr>
          <p:cNvSpPr>
            <a:spLocks noGrp="1"/>
          </p:cNvSpPr>
          <p:nvPr>
            <p:ph type="ftr" sz="quarter" idx="11"/>
          </p:nvPr>
        </p:nvSpPr>
        <p:spPr/>
        <p:txBody>
          <a:bodyPr/>
          <a:lstStyle/>
          <a:p>
            <a:endParaRPr lang="es-419"/>
          </a:p>
        </p:txBody>
      </p:sp>
      <p:sp>
        <p:nvSpPr>
          <p:cNvPr id="6" name="Marcador de número de diapositiva 5">
            <a:extLst>
              <a:ext uri="{FF2B5EF4-FFF2-40B4-BE49-F238E27FC236}">
                <a16:creationId xmlns:a16="http://schemas.microsoft.com/office/drawing/2014/main" id="{AD5F8208-C214-4708-96A8-4A2EA1F66A5A}"/>
              </a:ext>
            </a:extLst>
          </p:cNvPr>
          <p:cNvSpPr>
            <a:spLocks noGrp="1"/>
          </p:cNvSpPr>
          <p:nvPr>
            <p:ph type="sldNum" sz="quarter" idx="12"/>
          </p:nvPr>
        </p:nvSpPr>
        <p:spPr/>
        <p:txBody>
          <a:bodyPr/>
          <a:lstStyle/>
          <a:p>
            <a:fld id="{2963951B-652F-433A-8136-FD195C3B0753}" type="slidenum">
              <a:rPr lang="es-419" smtClean="0"/>
              <a:t>‹Nº›</a:t>
            </a:fld>
            <a:endParaRPr lang="es-419"/>
          </a:p>
        </p:txBody>
      </p:sp>
    </p:spTree>
    <p:extLst>
      <p:ext uri="{BB962C8B-B14F-4D97-AF65-F5344CB8AC3E}">
        <p14:creationId xmlns:p14="http://schemas.microsoft.com/office/powerpoint/2010/main" val="370668831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1D9C35-449F-4895-B80E-7B78E4B1B7BD}"/>
              </a:ext>
            </a:extLst>
          </p:cNvPr>
          <p:cNvSpPr>
            <a:spLocks noGrp="1"/>
          </p:cNvSpPr>
          <p:nvPr>
            <p:ph type="title"/>
          </p:nvPr>
        </p:nvSpPr>
        <p:spPr/>
        <p:txBody>
          <a:bodyPr/>
          <a:lstStyle/>
          <a:p>
            <a:r>
              <a:rPr lang="es-ES"/>
              <a:t>Haga clic para modificar el estilo de título del patrón</a:t>
            </a:r>
            <a:endParaRPr lang="es-419"/>
          </a:p>
        </p:txBody>
      </p:sp>
      <p:sp>
        <p:nvSpPr>
          <p:cNvPr id="3" name="Marcador de contenido 2">
            <a:extLst>
              <a:ext uri="{FF2B5EF4-FFF2-40B4-BE49-F238E27FC236}">
                <a16:creationId xmlns:a16="http://schemas.microsoft.com/office/drawing/2014/main" id="{8A98B6EC-2B01-4E88-B82A-18A3D0B21E4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contenido 3">
            <a:extLst>
              <a:ext uri="{FF2B5EF4-FFF2-40B4-BE49-F238E27FC236}">
                <a16:creationId xmlns:a16="http://schemas.microsoft.com/office/drawing/2014/main" id="{99C7D680-D921-4D7D-B71F-81DAF044CF4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5" name="Marcador de fecha 4">
            <a:extLst>
              <a:ext uri="{FF2B5EF4-FFF2-40B4-BE49-F238E27FC236}">
                <a16:creationId xmlns:a16="http://schemas.microsoft.com/office/drawing/2014/main" id="{F6B64457-479B-42A6-8CAB-F2F0596DBF68}"/>
              </a:ext>
            </a:extLst>
          </p:cNvPr>
          <p:cNvSpPr>
            <a:spLocks noGrp="1"/>
          </p:cNvSpPr>
          <p:nvPr>
            <p:ph type="dt" sz="half" idx="10"/>
          </p:nvPr>
        </p:nvSpPr>
        <p:spPr/>
        <p:txBody>
          <a:bodyPr/>
          <a:lstStyle/>
          <a:p>
            <a:fld id="{8C3BB75A-92D5-410C-A6F0-9BB274454423}" type="datetimeFigureOut">
              <a:rPr lang="es-419" smtClean="0"/>
              <a:t>13/11/2020</a:t>
            </a:fld>
            <a:endParaRPr lang="es-419"/>
          </a:p>
        </p:txBody>
      </p:sp>
      <p:sp>
        <p:nvSpPr>
          <p:cNvPr id="6" name="Marcador de pie de página 5">
            <a:extLst>
              <a:ext uri="{FF2B5EF4-FFF2-40B4-BE49-F238E27FC236}">
                <a16:creationId xmlns:a16="http://schemas.microsoft.com/office/drawing/2014/main" id="{408A4BA2-13F9-466C-82EB-D1FE53EBF64F}"/>
              </a:ext>
            </a:extLst>
          </p:cNvPr>
          <p:cNvSpPr>
            <a:spLocks noGrp="1"/>
          </p:cNvSpPr>
          <p:nvPr>
            <p:ph type="ftr" sz="quarter" idx="11"/>
          </p:nvPr>
        </p:nvSpPr>
        <p:spPr/>
        <p:txBody>
          <a:bodyPr/>
          <a:lstStyle/>
          <a:p>
            <a:endParaRPr lang="es-419"/>
          </a:p>
        </p:txBody>
      </p:sp>
      <p:sp>
        <p:nvSpPr>
          <p:cNvPr id="7" name="Marcador de número de diapositiva 6">
            <a:extLst>
              <a:ext uri="{FF2B5EF4-FFF2-40B4-BE49-F238E27FC236}">
                <a16:creationId xmlns:a16="http://schemas.microsoft.com/office/drawing/2014/main" id="{477FEFF4-C17D-4046-B3E5-28CCC6280B5A}"/>
              </a:ext>
            </a:extLst>
          </p:cNvPr>
          <p:cNvSpPr>
            <a:spLocks noGrp="1"/>
          </p:cNvSpPr>
          <p:nvPr>
            <p:ph type="sldNum" sz="quarter" idx="12"/>
          </p:nvPr>
        </p:nvSpPr>
        <p:spPr/>
        <p:txBody>
          <a:bodyPr/>
          <a:lstStyle/>
          <a:p>
            <a:fld id="{2963951B-652F-433A-8136-FD195C3B0753}" type="slidenum">
              <a:rPr lang="es-419" smtClean="0"/>
              <a:t>‹Nº›</a:t>
            </a:fld>
            <a:endParaRPr lang="es-419"/>
          </a:p>
        </p:txBody>
      </p:sp>
    </p:spTree>
    <p:extLst>
      <p:ext uri="{BB962C8B-B14F-4D97-AF65-F5344CB8AC3E}">
        <p14:creationId xmlns:p14="http://schemas.microsoft.com/office/powerpoint/2010/main" val="115873297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C76F31-1313-4722-982F-C66C5FFC5BC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419"/>
          </a:p>
        </p:txBody>
      </p:sp>
      <p:sp>
        <p:nvSpPr>
          <p:cNvPr id="3" name="Marcador de texto 2">
            <a:extLst>
              <a:ext uri="{FF2B5EF4-FFF2-40B4-BE49-F238E27FC236}">
                <a16:creationId xmlns:a16="http://schemas.microsoft.com/office/drawing/2014/main" id="{32B38605-B5B7-45BD-B18D-E443A40055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DE2F6EE-05FB-4179-ABB9-A90CF36E766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5" name="Marcador de texto 4">
            <a:extLst>
              <a:ext uri="{FF2B5EF4-FFF2-40B4-BE49-F238E27FC236}">
                <a16:creationId xmlns:a16="http://schemas.microsoft.com/office/drawing/2014/main" id="{35CA7209-02FF-4E10-BC20-2E7977A144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B86A50F-77E0-49EC-9640-526EAF481FE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7" name="Marcador de fecha 6">
            <a:extLst>
              <a:ext uri="{FF2B5EF4-FFF2-40B4-BE49-F238E27FC236}">
                <a16:creationId xmlns:a16="http://schemas.microsoft.com/office/drawing/2014/main" id="{6C0803FE-23FD-489F-AC26-843AAB06A14B}"/>
              </a:ext>
            </a:extLst>
          </p:cNvPr>
          <p:cNvSpPr>
            <a:spLocks noGrp="1"/>
          </p:cNvSpPr>
          <p:nvPr>
            <p:ph type="dt" sz="half" idx="10"/>
          </p:nvPr>
        </p:nvSpPr>
        <p:spPr/>
        <p:txBody>
          <a:bodyPr/>
          <a:lstStyle/>
          <a:p>
            <a:fld id="{8C3BB75A-92D5-410C-A6F0-9BB274454423}" type="datetimeFigureOut">
              <a:rPr lang="es-419" smtClean="0"/>
              <a:t>13/11/2020</a:t>
            </a:fld>
            <a:endParaRPr lang="es-419"/>
          </a:p>
        </p:txBody>
      </p:sp>
      <p:sp>
        <p:nvSpPr>
          <p:cNvPr id="8" name="Marcador de pie de página 7">
            <a:extLst>
              <a:ext uri="{FF2B5EF4-FFF2-40B4-BE49-F238E27FC236}">
                <a16:creationId xmlns:a16="http://schemas.microsoft.com/office/drawing/2014/main" id="{6E9D7455-DDA4-4F33-9F49-2F00FB2C69F0}"/>
              </a:ext>
            </a:extLst>
          </p:cNvPr>
          <p:cNvSpPr>
            <a:spLocks noGrp="1"/>
          </p:cNvSpPr>
          <p:nvPr>
            <p:ph type="ftr" sz="quarter" idx="11"/>
          </p:nvPr>
        </p:nvSpPr>
        <p:spPr/>
        <p:txBody>
          <a:bodyPr/>
          <a:lstStyle/>
          <a:p>
            <a:endParaRPr lang="es-419"/>
          </a:p>
        </p:txBody>
      </p:sp>
      <p:sp>
        <p:nvSpPr>
          <p:cNvPr id="9" name="Marcador de número de diapositiva 8">
            <a:extLst>
              <a:ext uri="{FF2B5EF4-FFF2-40B4-BE49-F238E27FC236}">
                <a16:creationId xmlns:a16="http://schemas.microsoft.com/office/drawing/2014/main" id="{0ADC601C-DCC8-47B2-8CA7-BAD0A52087B0}"/>
              </a:ext>
            </a:extLst>
          </p:cNvPr>
          <p:cNvSpPr>
            <a:spLocks noGrp="1"/>
          </p:cNvSpPr>
          <p:nvPr>
            <p:ph type="sldNum" sz="quarter" idx="12"/>
          </p:nvPr>
        </p:nvSpPr>
        <p:spPr/>
        <p:txBody>
          <a:bodyPr/>
          <a:lstStyle/>
          <a:p>
            <a:fld id="{2963951B-652F-433A-8136-FD195C3B0753}" type="slidenum">
              <a:rPr lang="es-419" smtClean="0"/>
              <a:t>‹Nº›</a:t>
            </a:fld>
            <a:endParaRPr lang="es-419"/>
          </a:p>
        </p:txBody>
      </p:sp>
    </p:spTree>
    <p:extLst>
      <p:ext uri="{BB962C8B-B14F-4D97-AF65-F5344CB8AC3E}">
        <p14:creationId xmlns:p14="http://schemas.microsoft.com/office/powerpoint/2010/main" val="286895345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508F62-0AAE-43F1-BCF4-82CF26ACDA37}"/>
              </a:ext>
            </a:extLst>
          </p:cNvPr>
          <p:cNvSpPr>
            <a:spLocks noGrp="1"/>
          </p:cNvSpPr>
          <p:nvPr>
            <p:ph type="title"/>
          </p:nvPr>
        </p:nvSpPr>
        <p:spPr/>
        <p:txBody>
          <a:bodyPr/>
          <a:lstStyle/>
          <a:p>
            <a:r>
              <a:rPr lang="es-ES"/>
              <a:t>Haga clic para modificar el estilo de título del patrón</a:t>
            </a:r>
            <a:endParaRPr lang="es-419"/>
          </a:p>
        </p:txBody>
      </p:sp>
      <p:sp>
        <p:nvSpPr>
          <p:cNvPr id="3" name="Marcador de fecha 2">
            <a:extLst>
              <a:ext uri="{FF2B5EF4-FFF2-40B4-BE49-F238E27FC236}">
                <a16:creationId xmlns:a16="http://schemas.microsoft.com/office/drawing/2014/main" id="{264F9127-4FF3-4F56-BF1D-4007D7DD64A6}"/>
              </a:ext>
            </a:extLst>
          </p:cNvPr>
          <p:cNvSpPr>
            <a:spLocks noGrp="1"/>
          </p:cNvSpPr>
          <p:nvPr>
            <p:ph type="dt" sz="half" idx="10"/>
          </p:nvPr>
        </p:nvSpPr>
        <p:spPr/>
        <p:txBody>
          <a:bodyPr/>
          <a:lstStyle/>
          <a:p>
            <a:fld id="{8C3BB75A-92D5-410C-A6F0-9BB274454423}" type="datetimeFigureOut">
              <a:rPr lang="es-419" smtClean="0"/>
              <a:t>13/11/2020</a:t>
            </a:fld>
            <a:endParaRPr lang="es-419"/>
          </a:p>
        </p:txBody>
      </p:sp>
      <p:sp>
        <p:nvSpPr>
          <p:cNvPr id="4" name="Marcador de pie de página 3">
            <a:extLst>
              <a:ext uri="{FF2B5EF4-FFF2-40B4-BE49-F238E27FC236}">
                <a16:creationId xmlns:a16="http://schemas.microsoft.com/office/drawing/2014/main" id="{25B063EF-96CD-4913-A678-E5960D6E4C96}"/>
              </a:ext>
            </a:extLst>
          </p:cNvPr>
          <p:cNvSpPr>
            <a:spLocks noGrp="1"/>
          </p:cNvSpPr>
          <p:nvPr>
            <p:ph type="ftr" sz="quarter" idx="11"/>
          </p:nvPr>
        </p:nvSpPr>
        <p:spPr/>
        <p:txBody>
          <a:bodyPr/>
          <a:lstStyle/>
          <a:p>
            <a:endParaRPr lang="es-419"/>
          </a:p>
        </p:txBody>
      </p:sp>
      <p:sp>
        <p:nvSpPr>
          <p:cNvPr id="5" name="Marcador de número de diapositiva 4">
            <a:extLst>
              <a:ext uri="{FF2B5EF4-FFF2-40B4-BE49-F238E27FC236}">
                <a16:creationId xmlns:a16="http://schemas.microsoft.com/office/drawing/2014/main" id="{772708C0-DEFB-4166-8346-0058CAFF9EA7}"/>
              </a:ext>
            </a:extLst>
          </p:cNvPr>
          <p:cNvSpPr>
            <a:spLocks noGrp="1"/>
          </p:cNvSpPr>
          <p:nvPr>
            <p:ph type="sldNum" sz="quarter" idx="12"/>
          </p:nvPr>
        </p:nvSpPr>
        <p:spPr/>
        <p:txBody>
          <a:bodyPr/>
          <a:lstStyle/>
          <a:p>
            <a:fld id="{2963951B-652F-433A-8136-FD195C3B0753}" type="slidenum">
              <a:rPr lang="es-419" smtClean="0"/>
              <a:t>‹Nº›</a:t>
            </a:fld>
            <a:endParaRPr lang="es-419"/>
          </a:p>
        </p:txBody>
      </p:sp>
    </p:spTree>
    <p:extLst>
      <p:ext uri="{BB962C8B-B14F-4D97-AF65-F5344CB8AC3E}">
        <p14:creationId xmlns:p14="http://schemas.microsoft.com/office/powerpoint/2010/main" val="1797002723"/>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778D2D6-BE58-449D-9A98-CFF5FAD4C9AA}"/>
              </a:ext>
            </a:extLst>
          </p:cNvPr>
          <p:cNvSpPr>
            <a:spLocks noGrp="1"/>
          </p:cNvSpPr>
          <p:nvPr>
            <p:ph type="dt" sz="half" idx="10"/>
          </p:nvPr>
        </p:nvSpPr>
        <p:spPr/>
        <p:txBody>
          <a:bodyPr/>
          <a:lstStyle/>
          <a:p>
            <a:fld id="{8C3BB75A-92D5-410C-A6F0-9BB274454423}" type="datetimeFigureOut">
              <a:rPr lang="es-419" smtClean="0"/>
              <a:t>13/11/2020</a:t>
            </a:fld>
            <a:endParaRPr lang="es-419"/>
          </a:p>
        </p:txBody>
      </p:sp>
      <p:sp>
        <p:nvSpPr>
          <p:cNvPr id="3" name="Marcador de pie de página 2">
            <a:extLst>
              <a:ext uri="{FF2B5EF4-FFF2-40B4-BE49-F238E27FC236}">
                <a16:creationId xmlns:a16="http://schemas.microsoft.com/office/drawing/2014/main" id="{C163AA6F-1051-40B8-B3E6-F6A108F36920}"/>
              </a:ext>
            </a:extLst>
          </p:cNvPr>
          <p:cNvSpPr>
            <a:spLocks noGrp="1"/>
          </p:cNvSpPr>
          <p:nvPr>
            <p:ph type="ftr" sz="quarter" idx="11"/>
          </p:nvPr>
        </p:nvSpPr>
        <p:spPr/>
        <p:txBody>
          <a:bodyPr/>
          <a:lstStyle/>
          <a:p>
            <a:endParaRPr lang="es-419"/>
          </a:p>
        </p:txBody>
      </p:sp>
      <p:sp>
        <p:nvSpPr>
          <p:cNvPr id="4" name="Marcador de número de diapositiva 3">
            <a:extLst>
              <a:ext uri="{FF2B5EF4-FFF2-40B4-BE49-F238E27FC236}">
                <a16:creationId xmlns:a16="http://schemas.microsoft.com/office/drawing/2014/main" id="{DB0EFC25-244B-40EB-922A-049DEA1905F4}"/>
              </a:ext>
            </a:extLst>
          </p:cNvPr>
          <p:cNvSpPr>
            <a:spLocks noGrp="1"/>
          </p:cNvSpPr>
          <p:nvPr>
            <p:ph type="sldNum" sz="quarter" idx="12"/>
          </p:nvPr>
        </p:nvSpPr>
        <p:spPr/>
        <p:txBody>
          <a:bodyPr/>
          <a:lstStyle/>
          <a:p>
            <a:fld id="{2963951B-652F-433A-8136-FD195C3B0753}" type="slidenum">
              <a:rPr lang="es-419" smtClean="0"/>
              <a:t>‹Nº›</a:t>
            </a:fld>
            <a:endParaRPr lang="es-419"/>
          </a:p>
        </p:txBody>
      </p:sp>
    </p:spTree>
    <p:extLst>
      <p:ext uri="{BB962C8B-B14F-4D97-AF65-F5344CB8AC3E}">
        <p14:creationId xmlns:p14="http://schemas.microsoft.com/office/powerpoint/2010/main" val="59943082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B687F-31B9-41EC-B6CC-FBCC93EE984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419"/>
          </a:p>
        </p:txBody>
      </p:sp>
      <p:sp>
        <p:nvSpPr>
          <p:cNvPr id="3" name="Marcador de contenido 2">
            <a:extLst>
              <a:ext uri="{FF2B5EF4-FFF2-40B4-BE49-F238E27FC236}">
                <a16:creationId xmlns:a16="http://schemas.microsoft.com/office/drawing/2014/main" id="{084AF968-4DBE-4892-88AA-9F21949B09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texto 3">
            <a:extLst>
              <a:ext uri="{FF2B5EF4-FFF2-40B4-BE49-F238E27FC236}">
                <a16:creationId xmlns:a16="http://schemas.microsoft.com/office/drawing/2014/main" id="{D271F9EA-7746-4AE8-B0FC-0C0E826159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675AAA3-3C27-4B8F-AC8B-F99A24C01CED}"/>
              </a:ext>
            </a:extLst>
          </p:cNvPr>
          <p:cNvSpPr>
            <a:spLocks noGrp="1"/>
          </p:cNvSpPr>
          <p:nvPr>
            <p:ph type="dt" sz="half" idx="10"/>
          </p:nvPr>
        </p:nvSpPr>
        <p:spPr/>
        <p:txBody>
          <a:bodyPr/>
          <a:lstStyle/>
          <a:p>
            <a:fld id="{8C3BB75A-92D5-410C-A6F0-9BB274454423}" type="datetimeFigureOut">
              <a:rPr lang="es-419" smtClean="0"/>
              <a:t>13/11/2020</a:t>
            </a:fld>
            <a:endParaRPr lang="es-419"/>
          </a:p>
        </p:txBody>
      </p:sp>
      <p:sp>
        <p:nvSpPr>
          <p:cNvPr id="6" name="Marcador de pie de página 5">
            <a:extLst>
              <a:ext uri="{FF2B5EF4-FFF2-40B4-BE49-F238E27FC236}">
                <a16:creationId xmlns:a16="http://schemas.microsoft.com/office/drawing/2014/main" id="{EEED245B-2A71-4744-8C79-81C074C4775C}"/>
              </a:ext>
            </a:extLst>
          </p:cNvPr>
          <p:cNvSpPr>
            <a:spLocks noGrp="1"/>
          </p:cNvSpPr>
          <p:nvPr>
            <p:ph type="ftr" sz="quarter" idx="11"/>
          </p:nvPr>
        </p:nvSpPr>
        <p:spPr/>
        <p:txBody>
          <a:bodyPr/>
          <a:lstStyle/>
          <a:p>
            <a:endParaRPr lang="es-419"/>
          </a:p>
        </p:txBody>
      </p:sp>
      <p:sp>
        <p:nvSpPr>
          <p:cNvPr id="7" name="Marcador de número de diapositiva 6">
            <a:extLst>
              <a:ext uri="{FF2B5EF4-FFF2-40B4-BE49-F238E27FC236}">
                <a16:creationId xmlns:a16="http://schemas.microsoft.com/office/drawing/2014/main" id="{40769D0A-0D9F-48AE-89DD-794887036707}"/>
              </a:ext>
            </a:extLst>
          </p:cNvPr>
          <p:cNvSpPr>
            <a:spLocks noGrp="1"/>
          </p:cNvSpPr>
          <p:nvPr>
            <p:ph type="sldNum" sz="quarter" idx="12"/>
          </p:nvPr>
        </p:nvSpPr>
        <p:spPr/>
        <p:txBody>
          <a:bodyPr/>
          <a:lstStyle/>
          <a:p>
            <a:fld id="{2963951B-652F-433A-8136-FD195C3B0753}" type="slidenum">
              <a:rPr lang="es-419" smtClean="0"/>
              <a:t>‹Nº›</a:t>
            </a:fld>
            <a:endParaRPr lang="es-419"/>
          </a:p>
        </p:txBody>
      </p:sp>
    </p:spTree>
    <p:extLst>
      <p:ext uri="{BB962C8B-B14F-4D97-AF65-F5344CB8AC3E}">
        <p14:creationId xmlns:p14="http://schemas.microsoft.com/office/powerpoint/2010/main" val="999661162"/>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637DEA-D044-4308-9CB6-AAC5C7584E6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419"/>
          </a:p>
        </p:txBody>
      </p:sp>
      <p:sp>
        <p:nvSpPr>
          <p:cNvPr id="3" name="Marcador de posición de imagen 2">
            <a:extLst>
              <a:ext uri="{FF2B5EF4-FFF2-40B4-BE49-F238E27FC236}">
                <a16:creationId xmlns:a16="http://schemas.microsoft.com/office/drawing/2014/main" id="{6185ED92-6468-426B-9F75-A7F4D0AAA2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419"/>
          </a:p>
        </p:txBody>
      </p:sp>
      <p:sp>
        <p:nvSpPr>
          <p:cNvPr id="4" name="Marcador de texto 3">
            <a:extLst>
              <a:ext uri="{FF2B5EF4-FFF2-40B4-BE49-F238E27FC236}">
                <a16:creationId xmlns:a16="http://schemas.microsoft.com/office/drawing/2014/main" id="{8686D661-6CFB-480B-9742-A6FD6E3F27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FEE4BDB-18EC-4A73-8D20-34E5B26BE579}"/>
              </a:ext>
            </a:extLst>
          </p:cNvPr>
          <p:cNvSpPr>
            <a:spLocks noGrp="1"/>
          </p:cNvSpPr>
          <p:nvPr>
            <p:ph type="dt" sz="half" idx="10"/>
          </p:nvPr>
        </p:nvSpPr>
        <p:spPr/>
        <p:txBody>
          <a:bodyPr/>
          <a:lstStyle/>
          <a:p>
            <a:fld id="{8C3BB75A-92D5-410C-A6F0-9BB274454423}" type="datetimeFigureOut">
              <a:rPr lang="es-419" smtClean="0"/>
              <a:t>13/11/2020</a:t>
            </a:fld>
            <a:endParaRPr lang="es-419"/>
          </a:p>
        </p:txBody>
      </p:sp>
      <p:sp>
        <p:nvSpPr>
          <p:cNvPr id="6" name="Marcador de pie de página 5">
            <a:extLst>
              <a:ext uri="{FF2B5EF4-FFF2-40B4-BE49-F238E27FC236}">
                <a16:creationId xmlns:a16="http://schemas.microsoft.com/office/drawing/2014/main" id="{3B8D669B-B685-4404-99F4-C2A307C73B2B}"/>
              </a:ext>
            </a:extLst>
          </p:cNvPr>
          <p:cNvSpPr>
            <a:spLocks noGrp="1"/>
          </p:cNvSpPr>
          <p:nvPr>
            <p:ph type="ftr" sz="quarter" idx="11"/>
          </p:nvPr>
        </p:nvSpPr>
        <p:spPr/>
        <p:txBody>
          <a:bodyPr/>
          <a:lstStyle/>
          <a:p>
            <a:endParaRPr lang="es-419"/>
          </a:p>
        </p:txBody>
      </p:sp>
      <p:sp>
        <p:nvSpPr>
          <p:cNvPr id="7" name="Marcador de número de diapositiva 6">
            <a:extLst>
              <a:ext uri="{FF2B5EF4-FFF2-40B4-BE49-F238E27FC236}">
                <a16:creationId xmlns:a16="http://schemas.microsoft.com/office/drawing/2014/main" id="{10A58EFF-D3FC-4F13-97DC-95C31BCEA5AC}"/>
              </a:ext>
            </a:extLst>
          </p:cNvPr>
          <p:cNvSpPr>
            <a:spLocks noGrp="1"/>
          </p:cNvSpPr>
          <p:nvPr>
            <p:ph type="sldNum" sz="quarter" idx="12"/>
          </p:nvPr>
        </p:nvSpPr>
        <p:spPr/>
        <p:txBody>
          <a:bodyPr/>
          <a:lstStyle/>
          <a:p>
            <a:fld id="{2963951B-652F-433A-8136-FD195C3B0753}" type="slidenum">
              <a:rPr lang="es-419" smtClean="0"/>
              <a:t>‹Nº›</a:t>
            </a:fld>
            <a:endParaRPr lang="es-419"/>
          </a:p>
        </p:txBody>
      </p:sp>
    </p:spTree>
    <p:extLst>
      <p:ext uri="{BB962C8B-B14F-4D97-AF65-F5344CB8AC3E}">
        <p14:creationId xmlns:p14="http://schemas.microsoft.com/office/powerpoint/2010/main" val="1466283206"/>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273455-158D-4E6A-9478-6B9A746249B4}"/>
              </a:ext>
            </a:extLst>
          </p:cNvPr>
          <p:cNvSpPr>
            <a:spLocks noGrp="1"/>
          </p:cNvSpPr>
          <p:nvPr>
            <p:ph type="title"/>
          </p:nvPr>
        </p:nvSpPr>
        <p:spPr/>
        <p:txBody>
          <a:bodyPr/>
          <a:lstStyle/>
          <a:p>
            <a:r>
              <a:rPr lang="es-ES"/>
              <a:t>Haga clic para modificar el estilo de título del patrón</a:t>
            </a:r>
            <a:endParaRPr lang="es-419"/>
          </a:p>
        </p:txBody>
      </p:sp>
      <p:sp>
        <p:nvSpPr>
          <p:cNvPr id="3" name="Marcador de texto vertical 2">
            <a:extLst>
              <a:ext uri="{FF2B5EF4-FFF2-40B4-BE49-F238E27FC236}">
                <a16:creationId xmlns:a16="http://schemas.microsoft.com/office/drawing/2014/main" id="{91C306C5-772C-46E2-9248-03093FF71F3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a:extLst>
              <a:ext uri="{FF2B5EF4-FFF2-40B4-BE49-F238E27FC236}">
                <a16:creationId xmlns:a16="http://schemas.microsoft.com/office/drawing/2014/main" id="{3ED634CA-627A-40B2-B241-295A6011B249}"/>
              </a:ext>
            </a:extLst>
          </p:cNvPr>
          <p:cNvSpPr>
            <a:spLocks noGrp="1"/>
          </p:cNvSpPr>
          <p:nvPr>
            <p:ph type="dt" sz="half" idx="10"/>
          </p:nvPr>
        </p:nvSpPr>
        <p:spPr/>
        <p:txBody>
          <a:bodyPr/>
          <a:lstStyle/>
          <a:p>
            <a:fld id="{8C3BB75A-92D5-410C-A6F0-9BB274454423}" type="datetimeFigureOut">
              <a:rPr lang="es-419" smtClean="0"/>
              <a:t>13/11/2020</a:t>
            </a:fld>
            <a:endParaRPr lang="es-419"/>
          </a:p>
        </p:txBody>
      </p:sp>
      <p:sp>
        <p:nvSpPr>
          <p:cNvPr id="5" name="Marcador de pie de página 4">
            <a:extLst>
              <a:ext uri="{FF2B5EF4-FFF2-40B4-BE49-F238E27FC236}">
                <a16:creationId xmlns:a16="http://schemas.microsoft.com/office/drawing/2014/main" id="{FD8C4654-4C2E-442E-A279-420CE583E9DA}"/>
              </a:ext>
            </a:extLst>
          </p:cNvPr>
          <p:cNvSpPr>
            <a:spLocks noGrp="1"/>
          </p:cNvSpPr>
          <p:nvPr>
            <p:ph type="ftr" sz="quarter" idx="11"/>
          </p:nvPr>
        </p:nvSpPr>
        <p:spPr/>
        <p:txBody>
          <a:bodyPr/>
          <a:lstStyle/>
          <a:p>
            <a:endParaRPr lang="es-419"/>
          </a:p>
        </p:txBody>
      </p:sp>
      <p:sp>
        <p:nvSpPr>
          <p:cNvPr id="6" name="Marcador de número de diapositiva 5">
            <a:extLst>
              <a:ext uri="{FF2B5EF4-FFF2-40B4-BE49-F238E27FC236}">
                <a16:creationId xmlns:a16="http://schemas.microsoft.com/office/drawing/2014/main" id="{AD73047B-606B-4B55-8394-E95178F7434C}"/>
              </a:ext>
            </a:extLst>
          </p:cNvPr>
          <p:cNvSpPr>
            <a:spLocks noGrp="1"/>
          </p:cNvSpPr>
          <p:nvPr>
            <p:ph type="sldNum" sz="quarter" idx="12"/>
          </p:nvPr>
        </p:nvSpPr>
        <p:spPr/>
        <p:txBody>
          <a:bodyPr/>
          <a:lstStyle/>
          <a:p>
            <a:fld id="{2963951B-652F-433A-8136-FD195C3B0753}" type="slidenum">
              <a:rPr lang="es-419" smtClean="0"/>
              <a:t>‹Nº›</a:t>
            </a:fld>
            <a:endParaRPr lang="es-419"/>
          </a:p>
        </p:txBody>
      </p:sp>
    </p:spTree>
    <p:extLst>
      <p:ext uri="{BB962C8B-B14F-4D97-AF65-F5344CB8AC3E}">
        <p14:creationId xmlns:p14="http://schemas.microsoft.com/office/powerpoint/2010/main" val="1904585195"/>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9CC35C1-DCE9-40A2-BBD9-90A4809BCA6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419"/>
          </a:p>
        </p:txBody>
      </p:sp>
      <p:sp>
        <p:nvSpPr>
          <p:cNvPr id="3" name="Marcador de texto vertical 2">
            <a:extLst>
              <a:ext uri="{FF2B5EF4-FFF2-40B4-BE49-F238E27FC236}">
                <a16:creationId xmlns:a16="http://schemas.microsoft.com/office/drawing/2014/main" id="{BCE2F9CB-A819-4B9A-9AFE-1AF3C77676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a:extLst>
              <a:ext uri="{FF2B5EF4-FFF2-40B4-BE49-F238E27FC236}">
                <a16:creationId xmlns:a16="http://schemas.microsoft.com/office/drawing/2014/main" id="{8D3DE409-7B08-4DFE-9F99-6484CD6286DE}"/>
              </a:ext>
            </a:extLst>
          </p:cNvPr>
          <p:cNvSpPr>
            <a:spLocks noGrp="1"/>
          </p:cNvSpPr>
          <p:nvPr>
            <p:ph type="dt" sz="half" idx="10"/>
          </p:nvPr>
        </p:nvSpPr>
        <p:spPr/>
        <p:txBody>
          <a:bodyPr/>
          <a:lstStyle/>
          <a:p>
            <a:fld id="{8C3BB75A-92D5-410C-A6F0-9BB274454423}" type="datetimeFigureOut">
              <a:rPr lang="es-419" smtClean="0"/>
              <a:t>13/11/2020</a:t>
            </a:fld>
            <a:endParaRPr lang="es-419"/>
          </a:p>
        </p:txBody>
      </p:sp>
      <p:sp>
        <p:nvSpPr>
          <p:cNvPr id="5" name="Marcador de pie de página 4">
            <a:extLst>
              <a:ext uri="{FF2B5EF4-FFF2-40B4-BE49-F238E27FC236}">
                <a16:creationId xmlns:a16="http://schemas.microsoft.com/office/drawing/2014/main" id="{BA117124-26C6-4839-A992-C1EAFF14040D}"/>
              </a:ext>
            </a:extLst>
          </p:cNvPr>
          <p:cNvSpPr>
            <a:spLocks noGrp="1"/>
          </p:cNvSpPr>
          <p:nvPr>
            <p:ph type="ftr" sz="quarter" idx="11"/>
          </p:nvPr>
        </p:nvSpPr>
        <p:spPr/>
        <p:txBody>
          <a:bodyPr/>
          <a:lstStyle/>
          <a:p>
            <a:endParaRPr lang="es-419"/>
          </a:p>
        </p:txBody>
      </p:sp>
      <p:sp>
        <p:nvSpPr>
          <p:cNvPr id="6" name="Marcador de número de diapositiva 5">
            <a:extLst>
              <a:ext uri="{FF2B5EF4-FFF2-40B4-BE49-F238E27FC236}">
                <a16:creationId xmlns:a16="http://schemas.microsoft.com/office/drawing/2014/main" id="{222B78A5-6A84-469F-A24C-46B328D4A464}"/>
              </a:ext>
            </a:extLst>
          </p:cNvPr>
          <p:cNvSpPr>
            <a:spLocks noGrp="1"/>
          </p:cNvSpPr>
          <p:nvPr>
            <p:ph type="sldNum" sz="quarter" idx="12"/>
          </p:nvPr>
        </p:nvSpPr>
        <p:spPr/>
        <p:txBody>
          <a:bodyPr/>
          <a:lstStyle/>
          <a:p>
            <a:fld id="{2963951B-652F-433A-8136-FD195C3B0753}" type="slidenum">
              <a:rPr lang="es-419" smtClean="0"/>
              <a:t>‹Nº›</a:t>
            </a:fld>
            <a:endParaRPr lang="es-419"/>
          </a:p>
        </p:txBody>
      </p:sp>
    </p:spTree>
    <p:extLst>
      <p:ext uri="{BB962C8B-B14F-4D97-AF65-F5344CB8AC3E}">
        <p14:creationId xmlns:p14="http://schemas.microsoft.com/office/powerpoint/2010/main" val="1418649238"/>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EA4DB3-A6FF-4F22-B12F-2B0913C1F1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419"/>
          </a:p>
        </p:txBody>
      </p:sp>
      <p:sp>
        <p:nvSpPr>
          <p:cNvPr id="3" name="Marcador de texto 2">
            <a:extLst>
              <a:ext uri="{FF2B5EF4-FFF2-40B4-BE49-F238E27FC236}">
                <a16:creationId xmlns:a16="http://schemas.microsoft.com/office/drawing/2014/main" id="{DA126897-350E-415C-862D-A4F84816B7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a:extLst>
              <a:ext uri="{FF2B5EF4-FFF2-40B4-BE49-F238E27FC236}">
                <a16:creationId xmlns:a16="http://schemas.microsoft.com/office/drawing/2014/main" id="{7FC64BF6-501C-4267-A6DD-AD5D1E7D2E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3BB75A-92D5-410C-A6F0-9BB274454423}" type="datetimeFigureOut">
              <a:rPr lang="es-419" smtClean="0"/>
              <a:t>13/11/2020</a:t>
            </a:fld>
            <a:endParaRPr lang="es-419"/>
          </a:p>
        </p:txBody>
      </p:sp>
      <p:sp>
        <p:nvSpPr>
          <p:cNvPr id="5" name="Marcador de pie de página 4">
            <a:extLst>
              <a:ext uri="{FF2B5EF4-FFF2-40B4-BE49-F238E27FC236}">
                <a16:creationId xmlns:a16="http://schemas.microsoft.com/office/drawing/2014/main" id="{A01873D0-004A-489B-8C96-CD6DD205CD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419"/>
          </a:p>
        </p:txBody>
      </p:sp>
      <p:sp>
        <p:nvSpPr>
          <p:cNvPr id="6" name="Marcador de número de diapositiva 5">
            <a:extLst>
              <a:ext uri="{FF2B5EF4-FFF2-40B4-BE49-F238E27FC236}">
                <a16:creationId xmlns:a16="http://schemas.microsoft.com/office/drawing/2014/main" id="{51A0D5F9-FF80-4B23-B847-9762423B34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63951B-652F-433A-8136-FD195C3B0753}" type="slidenum">
              <a:rPr lang="es-419" smtClean="0"/>
              <a:t>‹Nº›</a:t>
            </a:fld>
            <a:endParaRPr lang="es-419"/>
          </a:p>
        </p:txBody>
      </p:sp>
    </p:spTree>
    <p:extLst>
      <p:ext uri="{BB962C8B-B14F-4D97-AF65-F5344CB8AC3E}">
        <p14:creationId xmlns:p14="http://schemas.microsoft.com/office/powerpoint/2010/main" val="1110625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2.xml"/><Relationship Id="rId5" Type="http://schemas.microsoft.com/office/2007/relationships/hdphoto" Target="../media/hdphoto2.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microsoft.com/office/2007/relationships/hdphoto" Target="../media/hdphoto3.wdp"/><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png"/><Relationship Id="rId7" Type="http://schemas.microsoft.com/office/2007/relationships/hdphoto" Target="../media/hdphoto6.wdp"/><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0.png"/><Relationship Id="rId11" Type="http://schemas.microsoft.com/office/2007/relationships/hdphoto" Target="../media/hdphoto2.wdp"/><Relationship Id="rId5" Type="http://schemas.microsoft.com/office/2007/relationships/hdphoto" Target="../media/hdphoto5.wdp"/><Relationship Id="rId10" Type="http://schemas.openxmlformats.org/officeDocument/2006/relationships/image" Target="../media/image5.png"/><Relationship Id="rId4" Type="http://schemas.openxmlformats.org/officeDocument/2006/relationships/image" Target="../media/image9.png"/><Relationship Id="rId9" Type="http://schemas.microsoft.com/office/2007/relationships/hdphoto" Target="../media/hdphoto7.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5.png"/><Relationship Id="rId5" Type="http://schemas.microsoft.com/office/2007/relationships/hdphoto" Target="../media/hdphoto8.wdp"/><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9.wdp"/><Relationship Id="rId3" Type="http://schemas.openxmlformats.org/officeDocument/2006/relationships/image" Target="../media/image4.png"/><Relationship Id="rId7" Type="http://schemas.microsoft.com/office/2007/relationships/hdphoto" Target="../media/hdphoto2.wdp"/><Relationship Id="rId12"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5.png"/><Relationship Id="rId11" Type="http://schemas.microsoft.com/office/2007/relationships/hdphoto" Target="../media/hdphoto4.wdp"/><Relationship Id="rId5" Type="http://schemas.microsoft.com/office/2007/relationships/hdphoto" Target="../media/hdphoto8.wdp"/><Relationship Id="rId10" Type="http://schemas.openxmlformats.org/officeDocument/2006/relationships/image" Target="../media/image8.png"/><Relationship Id="rId4" Type="http://schemas.openxmlformats.org/officeDocument/2006/relationships/image" Target="../media/image12.png"/><Relationship Id="rId9"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png"/><Relationship Id="rId7" Type="http://schemas.microsoft.com/office/2007/relationships/hdphoto" Target="../media/hdphoto8.wdp"/><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2.png"/><Relationship Id="rId11" Type="http://schemas.microsoft.com/office/2007/relationships/hdphoto" Target="../media/hdphoto9.wdp"/><Relationship Id="rId5" Type="http://schemas.microsoft.com/office/2007/relationships/hdphoto" Target="../media/hdphoto3.wdp"/><Relationship Id="rId10" Type="http://schemas.openxmlformats.org/officeDocument/2006/relationships/image" Target="../media/image13.png"/><Relationship Id="rId4" Type="http://schemas.openxmlformats.org/officeDocument/2006/relationships/image" Target="../media/image7.png"/><Relationship Id="rId9"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10.wdp"/><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11.wdp"/><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png"/><Relationship Id="rId7" Type="http://schemas.microsoft.com/office/2007/relationships/hdphoto" Target="../media/hdphoto12.wdp"/><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7.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13.wdp"/></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20.png"/><Relationship Id="rId12" Type="http://schemas.microsoft.com/office/2007/relationships/hdphoto" Target="../media/hdphoto9.wdp"/><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9.png"/><Relationship Id="rId11" Type="http://schemas.openxmlformats.org/officeDocument/2006/relationships/image" Target="../media/image13.png"/><Relationship Id="rId5" Type="http://schemas.microsoft.com/office/2007/relationships/hdphoto" Target="../media/hdphoto2.wdp"/><Relationship Id="rId10" Type="http://schemas.microsoft.com/office/2007/relationships/hdphoto" Target="../media/hdphoto1.wdp"/><Relationship Id="rId4" Type="http://schemas.openxmlformats.org/officeDocument/2006/relationships/image" Target="../media/image5.png"/><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14.wdp"/><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1.png"/><Relationship Id="rId5" Type="http://schemas.microsoft.com/office/2007/relationships/hdphoto" Target="../media/hdphoto2.wdp"/><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png"/><Relationship Id="rId7" Type="http://schemas.microsoft.com/office/2007/relationships/hdphoto" Target="../media/hdphoto14.wdp"/><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21.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15.wdp"/></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7.xml"/><Relationship Id="rId5" Type="http://schemas.microsoft.com/office/2007/relationships/hdphoto" Target="../media/hdphoto2.wdp"/><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16.wdp"/><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23.png"/><Relationship Id="rId5" Type="http://schemas.microsoft.com/office/2007/relationships/hdphoto" Target="../media/hdphoto2.wdp"/><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9.xml"/><Relationship Id="rId5" Type="http://schemas.microsoft.com/office/2007/relationships/hdphoto" Target="../media/hdphoto2.wdp"/><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9.wdp"/><Relationship Id="rId3" Type="http://schemas.openxmlformats.org/officeDocument/2006/relationships/image" Target="../media/image4.png"/><Relationship Id="rId7" Type="http://schemas.microsoft.com/office/2007/relationships/hdphoto" Target="../media/hdphoto6.wdp"/><Relationship Id="rId12"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0.png"/><Relationship Id="rId11" Type="http://schemas.microsoft.com/office/2007/relationships/hdphoto" Target="../media/hdphoto16.wdp"/><Relationship Id="rId5" Type="http://schemas.microsoft.com/office/2007/relationships/hdphoto" Target="../media/hdphoto2.wdp"/><Relationship Id="rId10" Type="http://schemas.openxmlformats.org/officeDocument/2006/relationships/image" Target="../media/image24.png"/><Relationship Id="rId4" Type="http://schemas.openxmlformats.org/officeDocument/2006/relationships/image" Target="../media/image5.png"/><Relationship Id="rId9" Type="http://schemas.microsoft.com/office/2007/relationships/hdphoto" Target="../media/hdphoto7.wdp"/></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17.wdp"/><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25.png"/><Relationship Id="rId5" Type="http://schemas.microsoft.com/office/2007/relationships/hdphoto" Target="../media/hdphoto2.wdp"/><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17.wdp"/><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25.png"/><Relationship Id="rId5" Type="http://schemas.microsoft.com/office/2007/relationships/hdphoto" Target="../media/hdphoto2.wdp"/><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6.wdp"/><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18.wdp"/><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6.png"/><Relationship Id="rId5" Type="http://schemas.microsoft.com/office/2007/relationships/hdphoto" Target="../media/hdphoto2.wdp"/><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png"/><Relationship Id="rId7" Type="http://schemas.microsoft.com/office/2007/relationships/hdphoto" Target="../media/hdphoto3.wdp"/><Relationship Id="rId12" Type="http://schemas.microsoft.com/office/2007/relationships/hdphoto" Target="../media/hdphoto9.wdp"/><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7.png"/><Relationship Id="rId11" Type="http://schemas.openxmlformats.org/officeDocument/2006/relationships/image" Target="../media/image13.png"/><Relationship Id="rId5" Type="http://schemas.microsoft.com/office/2007/relationships/hdphoto" Target="../media/hdphoto2.wdp"/><Relationship Id="rId10" Type="http://schemas.openxmlformats.org/officeDocument/2006/relationships/image" Target="../media/image29.png"/><Relationship Id="rId4" Type="http://schemas.openxmlformats.org/officeDocument/2006/relationships/image" Target="../media/image5.png"/><Relationship Id="rId9"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19.wdp"/><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30.png"/><Relationship Id="rId5" Type="http://schemas.microsoft.com/office/2007/relationships/hdphoto" Target="../media/hdphoto2.wdp"/><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microsoft.com/office/2007/relationships/hdphoto" Target="../media/hdphoto13.wdp"/><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12.wdp"/></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20.wdp"/><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31.png"/><Relationship Id="rId5" Type="http://schemas.microsoft.com/office/2007/relationships/hdphoto" Target="../media/hdphoto2.wdp"/><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8" Type="http://schemas.microsoft.com/office/2007/relationships/hdphoto" Target="../media/hdphoto20.wdp"/><Relationship Id="rId3" Type="http://schemas.openxmlformats.org/officeDocument/2006/relationships/image" Target="../media/image4.png"/><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32.png"/><Relationship Id="rId5" Type="http://schemas.microsoft.com/office/2007/relationships/hdphoto" Target="../media/hdphoto2.wdp"/><Relationship Id="rId10" Type="http://schemas.microsoft.com/office/2007/relationships/hdphoto" Target="../media/hdphoto9.wdp"/><Relationship Id="rId4" Type="http://schemas.openxmlformats.org/officeDocument/2006/relationships/image" Target="../media/image5.png"/><Relationship Id="rId9" Type="http://schemas.openxmlformats.org/officeDocument/2006/relationships/image" Target="../media/image13.png"/></Relationships>
</file>

<file path=ppt/slides/_rels/slide3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audio" Target="../media/media2.mp3"/><Relationship Id="rId7" Type="http://schemas.openxmlformats.org/officeDocument/2006/relationships/image" Target="../media/image5.png"/><Relationship Id="rId2" Type="http://schemas.microsoft.com/office/2007/relationships/media" Target="../media/media2.mp3"/><Relationship Id="rId1" Type="http://schemas.openxmlformats.org/officeDocument/2006/relationships/tags" Target="../tags/tag30.xml"/><Relationship Id="rId6" Type="http://schemas.openxmlformats.org/officeDocument/2006/relationships/image" Target="../media/image4.png"/><Relationship Id="rId5" Type="http://schemas.openxmlformats.org/officeDocument/2006/relationships/image" Target="../media/image33.png"/><Relationship Id="rId10" Type="http://schemas.microsoft.com/office/2007/relationships/hdphoto" Target="../media/hdphoto21.wdp"/><Relationship Id="rId4" Type="http://schemas.openxmlformats.org/officeDocument/2006/relationships/slideLayout" Target="../slideLayouts/slideLayout2.xml"/><Relationship Id="rId9" Type="http://schemas.openxmlformats.org/officeDocument/2006/relationships/image" Target="../media/image34.png"/></Relationships>
</file>

<file path=ppt/slides/_rels/slide3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4.png"/><Relationship Id="rId7" Type="http://schemas.microsoft.com/office/2007/relationships/hdphoto" Target="../media/hdphoto22.wdp"/><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35.png"/><Relationship Id="rId11" Type="http://schemas.microsoft.com/office/2007/relationships/hdphoto" Target="../media/hdphoto9.wdp"/><Relationship Id="rId5" Type="http://schemas.microsoft.com/office/2007/relationships/hdphoto" Target="../media/hdphoto2.wdp"/><Relationship Id="rId10" Type="http://schemas.openxmlformats.org/officeDocument/2006/relationships/image" Target="../media/image13.png"/><Relationship Id="rId4" Type="http://schemas.openxmlformats.org/officeDocument/2006/relationships/image" Target="../media/image5.png"/><Relationship Id="rId9" Type="http://schemas.microsoft.com/office/2007/relationships/hdphoto" Target="../media/hdphoto23.wdp"/></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32.xml"/><Relationship Id="rId5" Type="http://schemas.microsoft.com/office/2007/relationships/hdphoto" Target="../media/hdphoto2.wdp"/><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C692577C-BDA1-441E-9F8B-F09920E74324}"/>
              </a:ext>
            </a:extLst>
          </p:cNvPr>
          <p:cNvPicPr>
            <a:picLocks noChangeAspect="1"/>
          </p:cNvPicPr>
          <p:nvPr/>
        </p:nvPicPr>
        <p:blipFill rotWithShape="1">
          <a:blip r:embed="rId3"/>
          <a:srcRect l="15204"/>
          <a:stretch/>
        </p:blipFill>
        <p:spPr>
          <a:xfrm rot="5400000">
            <a:off x="2649917" y="-2684088"/>
            <a:ext cx="6892171" cy="12192005"/>
          </a:xfrm>
          <a:prstGeom prst="rect">
            <a:avLst/>
          </a:prstGeom>
        </p:spPr>
      </p:pic>
      <p:pic>
        <p:nvPicPr>
          <p:cNvPr id="6" name="Imagen 5">
            <a:extLst>
              <a:ext uri="{FF2B5EF4-FFF2-40B4-BE49-F238E27FC236}">
                <a16:creationId xmlns:a16="http://schemas.microsoft.com/office/drawing/2014/main" id="{03196B29-CB45-4676-974B-77ED01C0AD6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backgroundMark x1="22000" y1="4517" x2="35538" y2="4984"/>
                        <a14:backgroundMark x1="44308" y1="3583" x2="96154" y2="12617"/>
                      </a14:backgroundRemoval>
                    </a14:imgEffect>
                  </a14:imgLayer>
                </a14:imgProps>
              </a:ext>
            </a:extLst>
          </a:blip>
          <a:stretch>
            <a:fillRect/>
          </a:stretch>
        </p:blipFill>
        <p:spPr>
          <a:xfrm>
            <a:off x="5163617" y="520943"/>
            <a:ext cx="1378226" cy="1361263"/>
          </a:xfrm>
          <a:prstGeom prst="rect">
            <a:avLst/>
          </a:prstGeom>
        </p:spPr>
      </p:pic>
      <p:sp>
        <p:nvSpPr>
          <p:cNvPr id="10" name="Rectángulo 9">
            <a:extLst>
              <a:ext uri="{FF2B5EF4-FFF2-40B4-BE49-F238E27FC236}">
                <a16:creationId xmlns:a16="http://schemas.microsoft.com/office/drawing/2014/main" id="{EF7F743B-00B8-448C-8810-97D40EA7F77F}"/>
              </a:ext>
            </a:extLst>
          </p:cNvPr>
          <p:cNvSpPr/>
          <p:nvPr/>
        </p:nvSpPr>
        <p:spPr>
          <a:xfrm>
            <a:off x="1789041" y="3168013"/>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000" b="1" dirty="0">
                <a:ln w="0">
                  <a:noFill/>
                </a:ln>
                <a:solidFill>
                  <a:schemeClr val="bg2">
                    <a:lumMod val="90000"/>
                  </a:schemeClr>
                </a:solidFill>
                <a:effectLst>
                  <a:outerShdw blurRad="38100" dist="19050" dir="2700000" algn="tl" rotWithShape="0">
                    <a:schemeClr val="dk1">
                      <a:alpha val="40000"/>
                    </a:schemeClr>
                  </a:outerShdw>
                </a:effectLst>
                <a:latin typeface="Present Box DEMO" panose="02000506060000020004" pitchFamily="2" charset="0"/>
              </a:rPr>
              <a:t>Nuestro Sistema Solar</a:t>
            </a:r>
          </a:p>
        </p:txBody>
      </p:sp>
    </p:spTree>
    <p:custDataLst>
      <p:tags r:id="rId1"/>
    </p:custDataLst>
    <p:extLst>
      <p:ext uri="{BB962C8B-B14F-4D97-AF65-F5344CB8AC3E}">
        <p14:creationId xmlns:p14="http://schemas.microsoft.com/office/powerpoint/2010/main" val="107850133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extLst>
    <p:ext uri="{E180D4A7-C9FB-4DFB-919C-405C955672EB}">
      <p14:showEvtLst xmlns:p14="http://schemas.microsoft.com/office/powerpoint/2010/main">
        <p14:playEvt time="784" objId="13"/>
        <p14:playEvt time="3988" objId="14"/>
        <p14:stopEvt time="16800" objId="14"/>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144255-2DCF-4354-8E29-10ECC54A14E4}"/>
              </a:ext>
            </a:extLst>
          </p:cNvPr>
          <p:cNvSpPr>
            <a:spLocks noGrp="1"/>
          </p:cNvSpPr>
          <p:nvPr>
            <p:ph type="title"/>
          </p:nvPr>
        </p:nvSpPr>
        <p:spPr/>
        <p:txBody>
          <a:bodyPr/>
          <a:lstStyle/>
          <a:p>
            <a:endParaRPr lang="es-CL"/>
          </a:p>
        </p:txBody>
      </p:sp>
      <p:pic>
        <p:nvPicPr>
          <p:cNvPr id="4" name="videoplayback (4)">
            <a:hlinkClick r:id="" action="ppaction://media"/>
            <a:extLst>
              <a:ext uri="{FF2B5EF4-FFF2-40B4-BE49-F238E27FC236}">
                <a16:creationId xmlns:a16="http://schemas.microsoft.com/office/drawing/2014/main" id="{6EF1B449-26BC-4139-B108-230003B3226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7844"/>
          </a:xfrm>
        </p:spPr>
      </p:pic>
    </p:spTree>
    <p:extLst>
      <p:ext uri="{BB962C8B-B14F-4D97-AF65-F5344CB8AC3E}">
        <p14:creationId xmlns:p14="http://schemas.microsoft.com/office/powerpoint/2010/main" val="1833915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7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17102B83-4FCF-4FA3-9C68-B122BF57BF7C}"/>
              </a:ext>
            </a:extLst>
          </p:cNvPr>
          <p:cNvPicPr>
            <a:picLocks noChangeAspect="1"/>
          </p:cNvPicPr>
          <p:nvPr/>
        </p:nvPicPr>
        <p:blipFill>
          <a:blip r:embed="rId3"/>
          <a:stretch>
            <a:fillRect/>
          </a:stretch>
        </p:blipFill>
        <p:spPr>
          <a:xfrm>
            <a:off x="0" y="0"/>
            <a:ext cx="12192000" cy="6858000"/>
          </a:xfrm>
          <a:prstGeom prst="rect">
            <a:avLst/>
          </a:prstGeom>
        </p:spPr>
      </p:pic>
      <p:sp>
        <p:nvSpPr>
          <p:cNvPr id="5" name="Rectángulo 4">
            <a:extLst>
              <a:ext uri="{FF2B5EF4-FFF2-40B4-BE49-F238E27FC236}">
                <a16:creationId xmlns:a16="http://schemas.microsoft.com/office/drawing/2014/main" id="{7429FD23-A01E-464E-9CF7-B48E928BCE17}"/>
              </a:ext>
            </a:extLst>
          </p:cNvPr>
          <p:cNvSpPr/>
          <p:nvPr/>
        </p:nvSpPr>
        <p:spPr>
          <a:xfrm>
            <a:off x="1892597" y="988629"/>
            <a:ext cx="8613913" cy="1169551"/>
          </a:xfrm>
          <a:prstGeom prst="rect">
            <a:avLst/>
          </a:prstGeom>
          <a:noFill/>
        </p:spPr>
        <p:txBody>
          <a:bodyPr spcFirstLastPara="1" wrap="square" lIns="91440" tIns="45720" rIns="91440" bIns="45720" numCol="1">
            <a:prstTxWarp prst="textArchUp">
              <a:avLst>
                <a:gd name="adj" fmla="val 10771029"/>
              </a:avLst>
            </a:prstTxWarp>
            <a:spAutoFit/>
          </a:bodyPr>
          <a:lstStyle/>
          <a:p>
            <a:pPr algn="ctr"/>
            <a:r>
              <a:rPr lang="es-ES" sz="7000" b="1" dirty="0">
                <a:ln w="0">
                  <a:noFill/>
                </a:ln>
                <a:solidFill>
                  <a:schemeClr val="accent2"/>
                </a:solidFill>
                <a:effectLst>
                  <a:outerShdw blurRad="38100" dist="19050" dir="2700000" algn="tl" rotWithShape="0">
                    <a:schemeClr val="dk1">
                      <a:alpha val="40000"/>
                    </a:schemeClr>
                  </a:outerShdw>
                </a:effectLst>
                <a:latin typeface="Present Box DEMO" panose="02000506060000020004" pitchFamily="2" charset="0"/>
              </a:rPr>
              <a:t>¿Qué vamos a hacer?</a:t>
            </a:r>
          </a:p>
        </p:txBody>
      </p:sp>
      <p:sp>
        <p:nvSpPr>
          <p:cNvPr id="6" name="Rectángulo 5">
            <a:extLst>
              <a:ext uri="{FF2B5EF4-FFF2-40B4-BE49-F238E27FC236}">
                <a16:creationId xmlns:a16="http://schemas.microsoft.com/office/drawing/2014/main" id="{90DF02F2-4B83-46B3-B3FA-8E70F9C6D87C}"/>
              </a:ext>
            </a:extLst>
          </p:cNvPr>
          <p:cNvSpPr/>
          <p:nvPr/>
        </p:nvSpPr>
        <p:spPr>
          <a:xfrm>
            <a:off x="484271" y="2589781"/>
            <a:ext cx="4676537" cy="677108"/>
          </a:xfrm>
          <a:prstGeom prst="rect">
            <a:avLst/>
          </a:prstGeom>
          <a:noFill/>
        </p:spPr>
        <p:txBody>
          <a:bodyPr wrap="none" lIns="91440" tIns="45720" rIns="91440" bIns="45720">
            <a:spAutoFit/>
          </a:bodyPr>
          <a:lstStyle/>
          <a:p>
            <a:pPr algn="just"/>
            <a:r>
              <a:rPr lang="es-ES" sz="38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-Escuchar atentamente</a:t>
            </a:r>
          </a:p>
        </p:txBody>
      </p:sp>
      <p:sp>
        <p:nvSpPr>
          <p:cNvPr id="8" name="Rectángulo 7">
            <a:extLst>
              <a:ext uri="{FF2B5EF4-FFF2-40B4-BE49-F238E27FC236}">
                <a16:creationId xmlns:a16="http://schemas.microsoft.com/office/drawing/2014/main" id="{E36D9EC9-EBE4-4716-813B-58C600B02369}"/>
              </a:ext>
            </a:extLst>
          </p:cNvPr>
          <p:cNvSpPr/>
          <p:nvPr/>
        </p:nvSpPr>
        <p:spPr>
          <a:xfrm>
            <a:off x="470303" y="3698490"/>
            <a:ext cx="5611729" cy="677108"/>
          </a:xfrm>
          <a:prstGeom prst="rect">
            <a:avLst/>
          </a:prstGeom>
          <a:noFill/>
        </p:spPr>
        <p:txBody>
          <a:bodyPr wrap="none" lIns="91440" tIns="45720" rIns="91440" bIns="45720">
            <a:spAutoFit/>
          </a:bodyPr>
          <a:lstStyle/>
          <a:p>
            <a:pPr algn="ctr"/>
            <a:r>
              <a:rPr lang="es-ES" sz="38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-Responder a mis preguntas</a:t>
            </a:r>
          </a:p>
        </p:txBody>
      </p:sp>
      <p:sp>
        <p:nvSpPr>
          <p:cNvPr id="19" name="Rectángulo 18">
            <a:extLst>
              <a:ext uri="{FF2B5EF4-FFF2-40B4-BE49-F238E27FC236}">
                <a16:creationId xmlns:a16="http://schemas.microsoft.com/office/drawing/2014/main" id="{E9A3035A-8936-4F85-B46A-5E2729A3CCF3}"/>
              </a:ext>
            </a:extLst>
          </p:cNvPr>
          <p:cNvSpPr/>
          <p:nvPr/>
        </p:nvSpPr>
        <p:spPr>
          <a:xfrm>
            <a:off x="470303" y="4711724"/>
            <a:ext cx="6456705" cy="1261884"/>
          </a:xfrm>
          <a:prstGeom prst="rect">
            <a:avLst/>
          </a:prstGeom>
          <a:noFill/>
        </p:spPr>
        <p:txBody>
          <a:bodyPr wrap="square" lIns="91440" tIns="45720" rIns="91440" bIns="45720">
            <a:spAutoFit/>
          </a:bodyPr>
          <a:lstStyle/>
          <a:p>
            <a:r>
              <a:rPr lang="es-ES" sz="380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a:t>
            </a:r>
            <a:r>
              <a:rPr lang="es-ES" sz="38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Nombrar cada uno de los </a:t>
            </a:r>
          </a:p>
          <a:p>
            <a:r>
              <a:rPr lang="es-ES" sz="380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 participantes del sistema solar</a:t>
            </a:r>
            <a:endParaRPr lang="es-ES" sz="38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endParaRPr>
          </a:p>
        </p:txBody>
      </p:sp>
      <p:pic>
        <p:nvPicPr>
          <p:cNvPr id="21" name="Imagen 20">
            <a:extLst>
              <a:ext uri="{FF2B5EF4-FFF2-40B4-BE49-F238E27FC236}">
                <a16:creationId xmlns:a16="http://schemas.microsoft.com/office/drawing/2014/main" id="{082EE233-8B87-4BA1-9561-83D8F51662D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514993"/>
            <a:ext cx="2126058" cy="2694410"/>
          </a:xfrm>
          <a:prstGeom prst="rect">
            <a:avLst/>
          </a:prstGeom>
        </p:spPr>
      </p:pic>
    </p:spTree>
    <p:custDataLst>
      <p:tags r:id="rId1"/>
    </p:custDataLst>
    <p:extLst>
      <p:ext uri="{BB962C8B-B14F-4D97-AF65-F5344CB8AC3E}">
        <p14:creationId xmlns:p14="http://schemas.microsoft.com/office/powerpoint/2010/main" val="18736252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90">
                                          <p:stCondLst>
                                            <p:cond delay="0"/>
                                          </p:stCondLst>
                                        </p:cTn>
                                        <p:tgtEl>
                                          <p:spTgt spid="5"/>
                                        </p:tgtEl>
                                      </p:cBhvr>
                                    </p:animEffect>
                                    <p:anim calcmode="lin" valueType="num">
                                      <p:cBhvr>
                                        <p:cTn id="8"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13" dur="13">
                                          <p:stCondLst>
                                            <p:cond delay="325"/>
                                          </p:stCondLst>
                                        </p:cTn>
                                        <p:tgtEl>
                                          <p:spTgt spid="5"/>
                                        </p:tgtEl>
                                      </p:cBhvr>
                                      <p:to x="100000" y="60000"/>
                                    </p:animScale>
                                    <p:animScale>
                                      <p:cBhvr>
                                        <p:cTn id="14" dur="83" decel="50000">
                                          <p:stCondLst>
                                            <p:cond delay="338"/>
                                          </p:stCondLst>
                                        </p:cTn>
                                        <p:tgtEl>
                                          <p:spTgt spid="5"/>
                                        </p:tgtEl>
                                      </p:cBhvr>
                                      <p:to x="100000" y="100000"/>
                                    </p:animScale>
                                    <p:animScale>
                                      <p:cBhvr>
                                        <p:cTn id="15" dur="13">
                                          <p:stCondLst>
                                            <p:cond delay="656"/>
                                          </p:stCondLst>
                                        </p:cTn>
                                        <p:tgtEl>
                                          <p:spTgt spid="5"/>
                                        </p:tgtEl>
                                      </p:cBhvr>
                                      <p:to x="100000" y="80000"/>
                                    </p:animScale>
                                    <p:animScale>
                                      <p:cBhvr>
                                        <p:cTn id="16" dur="83" decel="50000">
                                          <p:stCondLst>
                                            <p:cond delay="669"/>
                                          </p:stCondLst>
                                        </p:cTn>
                                        <p:tgtEl>
                                          <p:spTgt spid="5"/>
                                        </p:tgtEl>
                                      </p:cBhvr>
                                      <p:to x="100000" y="100000"/>
                                    </p:animScale>
                                    <p:animScale>
                                      <p:cBhvr>
                                        <p:cTn id="17" dur="13">
                                          <p:stCondLst>
                                            <p:cond delay="821"/>
                                          </p:stCondLst>
                                        </p:cTn>
                                        <p:tgtEl>
                                          <p:spTgt spid="5"/>
                                        </p:tgtEl>
                                      </p:cBhvr>
                                      <p:to x="100000" y="90000"/>
                                    </p:animScale>
                                    <p:animScale>
                                      <p:cBhvr>
                                        <p:cTn id="18" dur="83" decel="50000">
                                          <p:stCondLst>
                                            <p:cond delay="834"/>
                                          </p:stCondLst>
                                        </p:cTn>
                                        <p:tgtEl>
                                          <p:spTgt spid="5"/>
                                        </p:tgtEl>
                                      </p:cBhvr>
                                      <p:to x="100000" y="100000"/>
                                    </p:animScale>
                                    <p:animScale>
                                      <p:cBhvr>
                                        <p:cTn id="19" dur="13">
                                          <p:stCondLst>
                                            <p:cond delay="904"/>
                                          </p:stCondLst>
                                        </p:cTn>
                                        <p:tgtEl>
                                          <p:spTgt spid="5"/>
                                        </p:tgtEl>
                                      </p:cBhvr>
                                      <p:to x="100000" y="95000"/>
                                    </p:animScale>
                                    <p:animScale>
                                      <p:cBhvr>
                                        <p:cTn id="20" dur="83" decel="50000">
                                          <p:stCondLst>
                                            <p:cond delay="917"/>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4000"/>
                                        <p:tgtEl>
                                          <p:spTgt spid="19"/>
                                        </p:tgtEl>
                                      </p:cBhvr>
                                    </p:animEffect>
                                    <p:anim calcmode="lin" valueType="num">
                                      <p:cBhvr>
                                        <p:cTn id="40" dur="4000" fill="hold"/>
                                        <p:tgtEl>
                                          <p:spTgt spid="19"/>
                                        </p:tgtEl>
                                        <p:attrNameLst>
                                          <p:attrName>ppt_x</p:attrName>
                                        </p:attrNameLst>
                                      </p:cBhvr>
                                      <p:tavLst>
                                        <p:tav tm="0">
                                          <p:val>
                                            <p:strVal val="#ppt_x"/>
                                          </p:val>
                                        </p:tav>
                                        <p:tav tm="100000">
                                          <p:val>
                                            <p:strVal val="#ppt_x"/>
                                          </p:val>
                                        </p:tav>
                                      </p:tavLst>
                                    </p:anim>
                                    <p:anim calcmode="lin" valueType="num">
                                      <p:cBhvr>
                                        <p:cTn id="41" dur="4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9" grpId="0"/>
    </p:bldLst>
  </p:timing>
  <p:extLst>
    <p:ext uri="{E180D4A7-C9FB-4DFB-919C-405C955672EB}">
      <p14:showEvtLst xmlns:p14="http://schemas.microsoft.com/office/powerpoint/2010/main">
        <p14:playEvt time="525" objId="11"/>
        <p14:stopEvt time="17079" objId="11"/>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276691B-99EE-4033-BAF1-4B0220BE25CF}"/>
              </a:ext>
            </a:extLst>
          </p:cNvPr>
          <p:cNvPicPr>
            <a:picLocks noChangeAspect="1"/>
          </p:cNvPicPr>
          <p:nvPr/>
        </p:nvPicPr>
        <p:blipFill rotWithShape="1">
          <a:blip r:embed="rId3"/>
          <a:srcRect t="1" r="35652" b="35652"/>
          <a:stretch/>
        </p:blipFill>
        <p:spPr>
          <a:xfrm>
            <a:off x="0" y="1"/>
            <a:ext cx="12192000" cy="6044184"/>
          </a:xfrm>
          <a:prstGeom prst="rect">
            <a:avLst/>
          </a:prstGeom>
        </p:spPr>
      </p:pic>
      <p:sp>
        <p:nvSpPr>
          <p:cNvPr id="8" name="Rectángulo 7">
            <a:extLst>
              <a:ext uri="{FF2B5EF4-FFF2-40B4-BE49-F238E27FC236}">
                <a16:creationId xmlns:a16="http://schemas.microsoft.com/office/drawing/2014/main" id="{3575B9A7-5410-4DE1-B3E8-84DDEB0DCC33}"/>
              </a:ext>
            </a:extLst>
          </p:cNvPr>
          <p:cNvSpPr/>
          <p:nvPr/>
        </p:nvSpPr>
        <p:spPr>
          <a:xfrm>
            <a:off x="1567732" y="55679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El primero y más importante de todos es:</a:t>
            </a:r>
          </a:p>
        </p:txBody>
      </p:sp>
      <p:pic>
        <p:nvPicPr>
          <p:cNvPr id="11" name="Imagen 10">
            <a:extLst>
              <a:ext uri="{FF2B5EF4-FFF2-40B4-BE49-F238E27FC236}">
                <a16:creationId xmlns:a16="http://schemas.microsoft.com/office/drawing/2014/main" id="{E19BFA0D-6173-49CE-A105-A8491AE70CE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050" b="96573" l="3385" r="96308"/>
                    </a14:imgEffect>
                  </a14:imgLayer>
                </a14:imgProps>
              </a:ext>
            </a:extLst>
          </a:blip>
          <a:srcRect l="5685" b="4330"/>
          <a:stretch/>
        </p:blipFill>
        <p:spPr>
          <a:xfrm>
            <a:off x="838200" y="720458"/>
            <a:ext cx="5406887" cy="5417084"/>
          </a:xfrm>
          <a:prstGeom prst="rect">
            <a:avLst/>
          </a:prstGeom>
        </p:spPr>
      </p:pic>
      <p:pic>
        <p:nvPicPr>
          <p:cNvPr id="13" name="Imagen 12">
            <a:extLst>
              <a:ext uri="{FF2B5EF4-FFF2-40B4-BE49-F238E27FC236}">
                <a16:creationId xmlns:a16="http://schemas.microsoft.com/office/drawing/2014/main" id="{DC60873B-161E-4BCD-B1AE-46D699A61E7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219" l="0" r="99010"/>
                    </a14:imgEffect>
                  </a14:imgLayer>
                </a14:imgProps>
              </a:ext>
            </a:extLst>
          </a:blip>
          <a:stretch>
            <a:fillRect/>
          </a:stretch>
        </p:blipFill>
        <p:spPr>
          <a:xfrm>
            <a:off x="9227742" y="3186412"/>
            <a:ext cx="2126058" cy="2694410"/>
          </a:xfrm>
          <a:prstGeom prst="rect">
            <a:avLst/>
          </a:prstGeom>
        </p:spPr>
      </p:pic>
      <p:sp>
        <p:nvSpPr>
          <p:cNvPr id="12" name="Rectángulo 11">
            <a:extLst>
              <a:ext uri="{FF2B5EF4-FFF2-40B4-BE49-F238E27FC236}">
                <a16:creationId xmlns:a16="http://schemas.microsoft.com/office/drawing/2014/main" id="{BA526BDC-908D-42F7-A328-4B9624454FB6}"/>
              </a:ext>
            </a:extLst>
          </p:cNvPr>
          <p:cNvSpPr/>
          <p:nvPr/>
        </p:nvSpPr>
        <p:spPr>
          <a:xfrm>
            <a:off x="5322734" y="3186412"/>
            <a:ext cx="4858911" cy="1169551"/>
          </a:xfrm>
          <a:prstGeom prst="rect">
            <a:avLst/>
          </a:prstGeom>
          <a:noFill/>
        </p:spPr>
        <p:txBody>
          <a:bodyPr spcFirstLastPara="1" wrap="square" lIns="91440" tIns="45720" rIns="91440" bIns="45720" numCol="1">
            <a:prstTxWarp prst="textArchUp">
              <a:avLst/>
            </a:prstTxWarp>
            <a:spAutoFit/>
          </a:bodyPr>
          <a:lstStyle/>
          <a:p>
            <a:pPr algn="ctr"/>
            <a:r>
              <a:rPr lang="es-ES" sz="10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El Sol</a:t>
            </a:r>
          </a:p>
        </p:txBody>
      </p:sp>
      <p:sp>
        <p:nvSpPr>
          <p:cNvPr id="3" name="CuadroTexto 2">
            <a:extLst>
              <a:ext uri="{FF2B5EF4-FFF2-40B4-BE49-F238E27FC236}">
                <a16:creationId xmlns:a16="http://schemas.microsoft.com/office/drawing/2014/main" id="{9F26A043-ED15-4F02-9EB0-A1F3F6BB1BD7}"/>
              </a:ext>
            </a:extLst>
          </p:cNvPr>
          <p:cNvSpPr txBox="1"/>
          <p:nvPr/>
        </p:nvSpPr>
        <p:spPr>
          <a:xfrm>
            <a:off x="0" y="6044185"/>
            <a:ext cx="121920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MX"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El primero y más importante de todos en el sistema solar es el sol. El sol no es un planeta, es una estrella, es una esfera enorme </a:t>
            </a:r>
            <a:endParaRPr lang="es-CL" sz="1800" dirty="0">
              <a:effectLst/>
              <a:latin typeface="Times New Roman" panose="02020603050405020304" pitchFamily="18" charset="0"/>
              <a:ea typeface="Times New Roman" panose="02020603050405020304" pitchFamily="18" charset="0"/>
            </a:endParaRPr>
          </a:p>
          <a:p>
            <a:r>
              <a:rPr lang="es-MX"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gas caliente, brilla demasiado, mucho más que las otras estrellas. Nuestro planeta está muy cerca de él. Todos los planetas giran alrededor del sol.</a:t>
            </a:r>
            <a:endParaRPr lang="es-CL" sz="18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13612286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extLst>
    <p:ext uri="{E180D4A7-C9FB-4DFB-919C-405C955672EB}">
      <p14:showEvtLst xmlns:p14="http://schemas.microsoft.com/office/powerpoint/2010/main">
        <p14:playEvt time="280" objId="6"/>
        <p14:stopEvt time="34300" objId="6"/>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49FFD-FDD8-40C2-9D76-9ADFA1F4B0B8}"/>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7EF788D0-3CEB-4E3C-B384-05CEF1EF32E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32D22B2A-FAC2-4A86-A66C-285B0F5879A0}"/>
              </a:ext>
            </a:extLst>
          </p:cNvPr>
          <p:cNvPicPr>
            <a:picLocks noChangeAspect="1"/>
          </p:cNvPicPr>
          <p:nvPr/>
        </p:nvPicPr>
        <p:blipFill rotWithShape="1">
          <a:blip r:embed="rId3"/>
          <a:srcRect t="1" r="35652" b="35652"/>
          <a:stretch/>
        </p:blipFill>
        <p:spPr>
          <a:xfrm>
            <a:off x="0" y="0"/>
            <a:ext cx="12192000" cy="6858000"/>
          </a:xfrm>
          <a:prstGeom prst="rect">
            <a:avLst/>
          </a:prstGeom>
        </p:spPr>
      </p:pic>
      <p:sp>
        <p:nvSpPr>
          <p:cNvPr id="5" name="Rectángulo 4">
            <a:extLst>
              <a:ext uri="{FF2B5EF4-FFF2-40B4-BE49-F238E27FC236}">
                <a16:creationId xmlns:a16="http://schemas.microsoft.com/office/drawing/2014/main" id="{A1B44A71-9BB2-43AB-926B-A050FAABCAB3}"/>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es su característica?</a:t>
            </a:r>
          </a:p>
        </p:txBody>
      </p:sp>
      <p:pic>
        <p:nvPicPr>
          <p:cNvPr id="6" name="Imagen 5">
            <a:extLst>
              <a:ext uri="{FF2B5EF4-FFF2-40B4-BE49-F238E27FC236}">
                <a16:creationId xmlns:a16="http://schemas.microsoft.com/office/drawing/2014/main" id="{169DBEAD-DBFC-4499-928E-CC53723F1FD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pic>
        <p:nvPicPr>
          <p:cNvPr id="8" name="Imagen 7">
            <a:extLst>
              <a:ext uri="{FF2B5EF4-FFF2-40B4-BE49-F238E27FC236}">
                <a16:creationId xmlns:a16="http://schemas.microsoft.com/office/drawing/2014/main" id="{9BDC592A-E8DF-4E4E-81BA-89C14CE83DBA}"/>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778" b="97333" l="4000" r="95111"/>
                    </a14:imgEffect>
                  </a14:imgLayer>
                </a14:imgProps>
              </a:ext>
            </a:extLst>
          </a:blip>
          <a:stretch>
            <a:fillRect/>
          </a:stretch>
        </p:blipFill>
        <p:spPr>
          <a:xfrm>
            <a:off x="5024437" y="2032447"/>
            <a:ext cx="3365105" cy="3365105"/>
          </a:xfrm>
          <a:prstGeom prst="rect">
            <a:avLst/>
          </a:prstGeom>
        </p:spPr>
      </p:pic>
      <p:pic>
        <p:nvPicPr>
          <p:cNvPr id="9" name="Imagen 8">
            <a:extLst>
              <a:ext uri="{FF2B5EF4-FFF2-40B4-BE49-F238E27FC236}">
                <a16:creationId xmlns:a16="http://schemas.microsoft.com/office/drawing/2014/main" id="{D851AE99-11FB-4CB1-8D52-48229EEE745B}"/>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100000" l="2294" r="98624">
                        <a14:foregroundMark x1="38991" y1="77922" x2="59633" y2="78788"/>
                        <a14:foregroundMark x1="40367" y1="83117" x2="61468" y2="83117"/>
                        <a14:foregroundMark x1="38991" y1="87013" x2="58716" y2="87879"/>
                        <a14:foregroundMark x1="47248" y1="91775" x2="55046" y2="87879"/>
                      </a14:backgroundRemoval>
                    </a14:imgEffect>
                  </a14:imgLayer>
                </a14:imgProps>
              </a:ext>
            </a:extLst>
          </a:blip>
          <a:stretch>
            <a:fillRect/>
          </a:stretch>
        </p:blipFill>
        <p:spPr>
          <a:xfrm>
            <a:off x="838200" y="1897510"/>
            <a:ext cx="3163957" cy="3352633"/>
          </a:xfrm>
          <a:prstGeom prst="rect">
            <a:avLst/>
          </a:prstGeom>
        </p:spPr>
      </p:pic>
      <p:sp>
        <p:nvSpPr>
          <p:cNvPr id="12" name="AutoShape 2" descr="👆 Dorso De Mano Con índice Hacia Arriba Emoji">
            <a:extLst>
              <a:ext uri="{FF2B5EF4-FFF2-40B4-BE49-F238E27FC236}">
                <a16:creationId xmlns:a16="http://schemas.microsoft.com/office/drawing/2014/main" id="{97F0CF48-180E-4DFF-8863-BF45E7B886A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419"/>
          </a:p>
        </p:txBody>
      </p:sp>
    </p:spTree>
    <p:custDataLst>
      <p:tags r:id="rId1"/>
    </p:custDataLst>
    <p:extLst>
      <p:ext uri="{BB962C8B-B14F-4D97-AF65-F5344CB8AC3E}">
        <p14:creationId xmlns:p14="http://schemas.microsoft.com/office/powerpoint/2010/main" val="3764031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nodeType="clickEffect">
                                  <p:stCondLst>
                                    <p:cond delay="0"/>
                                  </p:stCondLst>
                                  <p:childTnLst>
                                    <p:animRot by="21600000">
                                      <p:cBhvr>
                                        <p:cTn id="22" dur="2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extLst>
    <p:ext uri="{E180D4A7-C9FB-4DFB-919C-405C955672EB}">
      <p14:showEvtLst xmlns:p14="http://schemas.microsoft.com/office/powerpoint/2010/main">
        <p14:playEvt time="50" objId="13"/>
        <p14:stopEvt time="17113" objId="13"/>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a:extLst>
              <a:ext uri="{FF2B5EF4-FFF2-40B4-BE49-F238E27FC236}">
                <a16:creationId xmlns:a16="http://schemas.microsoft.com/office/drawing/2014/main" id="{7B57FD1F-BFF0-47D4-B979-18F41E0382BD}"/>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9" name="Imagen 8">
            <a:extLst>
              <a:ext uri="{FF2B5EF4-FFF2-40B4-BE49-F238E27FC236}">
                <a16:creationId xmlns:a16="http://schemas.microsoft.com/office/drawing/2014/main" id="{2CBEA348-0352-4DEF-91CF-8D3C528C2B26}"/>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colorTemperature colorTemp="11200"/>
                    </a14:imgEffect>
                    <a14:imgEffect>
                      <a14:brightnessContrast bright="-40000" contrast="-40000"/>
                    </a14:imgEffect>
                  </a14:imgLayer>
                </a14:imgProps>
              </a:ext>
            </a:extLst>
          </a:blip>
          <a:stretch>
            <a:fillRect/>
          </a:stretch>
        </p:blipFill>
        <p:spPr>
          <a:xfrm>
            <a:off x="5985425" y="1540207"/>
            <a:ext cx="2491776" cy="2497395"/>
          </a:xfrm>
          <a:prstGeom prst="rect">
            <a:avLst/>
          </a:prstGeom>
        </p:spPr>
      </p:pic>
      <p:pic>
        <p:nvPicPr>
          <p:cNvPr id="11" name="Imagen 10">
            <a:extLst>
              <a:ext uri="{FF2B5EF4-FFF2-40B4-BE49-F238E27FC236}">
                <a16:creationId xmlns:a16="http://schemas.microsoft.com/office/drawing/2014/main" id="{0C00D016-E7EA-4B92-8AF7-83A7C26A5223}"/>
              </a:ext>
            </a:extLst>
          </p:cNvPr>
          <p:cNvPicPr>
            <a:picLocks noChangeAspect="1"/>
          </p:cNvPicPr>
          <p:nvPr/>
        </p:nvPicPr>
        <p:blipFill rotWithShape="1">
          <a:blip r:embed="rId6">
            <a:duotone>
              <a:schemeClr val="bg2">
                <a:shade val="45000"/>
                <a:satMod val="135000"/>
              </a:schemeClr>
              <a:prstClr val="white"/>
            </a:duotone>
            <a:extLst>
              <a:ext uri="{BEBA8EAE-BF5A-486C-A8C5-ECC9F3942E4B}">
                <a14:imgProps xmlns:a14="http://schemas.microsoft.com/office/drawing/2010/main">
                  <a14:imgLayer r:embed="rId7">
                    <a14:imgEffect>
                      <a14:backgroundRemoval t="10000" b="90000" l="10000" r="90000"/>
                    </a14:imgEffect>
                  </a14:imgLayer>
                </a14:imgProps>
              </a:ext>
            </a:extLst>
          </a:blip>
          <a:srcRect b="24705"/>
          <a:stretch/>
        </p:blipFill>
        <p:spPr>
          <a:xfrm>
            <a:off x="3074263" y="3680298"/>
            <a:ext cx="3650836" cy="2748903"/>
          </a:xfrm>
          <a:prstGeom prst="rect">
            <a:avLst/>
          </a:prstGeom>
        </p:spPr>
      </p:pic>
      <p:pic>
        <p:nvPicPr>
          <p:cNvPr id="12" name="Imagen 11">
            <a:extLst>
              <a:ext uri="{FF2B5EF4-FFF2-40B4-BE49-F238E27FC236}">
                <a16:creationId xmlns:a16="http://schemas.microsoft.com/office/drawing/2014/main" id="{E330CEF6-E9B6-42A1-9B87-D89FC1112B70}"/>
              </a:ext>
            </a:extLst>
          </p:cNvPr>
          <p:cNvPicPr>
            <a:picLocks noChangeAspect="1"/>
          </p:cNvPicPr>
          <p:nvPr/>
        </p:nvPicPr>
        <p:blipFill>
          <a:blip r:embed="rId8">
            <a:duotone>
              <a:schemeClr val="bg2">
                <a:shade val="45000"/>
                <a:satMod val="135000"/>
              </a:schemeClr>
              <a:prstClr val="white"/>
            </a:duotone>
            <a:extLst>
              <a:ext uri="{BEBA8EAE-BF5A-486C-A8C5-ECC9F3942E4B}">
                <a14:imgProps xmlns:a14="http://schemas.microsoft.com/office/drawing/2010/main">
                  <a14:imgLayer r:embed="rId9">
                    <a14:imgEffect>
                      <a14:backgroundRemoval t="160" b="100000" l="0" r="99680"/>
                    </a14:imgEffect>
                  </a14:imgLayer>
                </a14:imgProps>
              </a:ext>
            </a:extLst>
          </a:blip>
          <a:stretch>
            <a:fillRect/>
          </a:stretch>
        </p:blipFill>
        <p:spPr>
          <a:xfrm>
            <a:off x="646912" y="1897509"/>
            <a:ext cx="2491776" cy="2491776"/>
          </a:xfrm>
          <a:prstGeom prst="rect">
            <a:avLst/>
          </a:prstGeom>
        </p:spPr>
      </p:pic>
      <p:sp>
        <p:nvSpPr>
          <p:cNvPr id="13" name="Rectángulo 12">
            <a:extLst>
              <a:ext uri="{FF2B5EF4-FFF2-40B4-BE49-F238E27FC236}">
                <a16:creationId xmlns:a16="http://schemas.microsoft.com/office/drawing/2014/main" id="{D7C2A0B3-E735-43EF-ADB4-BC57ECD43A69}"/>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de estas siluetas es la del sol?</a:t>
            </a:r>
          </a:p>
        </p:txBody>
      </p:sp>
      <p:pic>
        <p:nvPicPr>
          <p:cNvPr id="20" name="Imagen 19">
            <a:extLst>
              <a:ext uri="{FF2B5EF4-FFF2-40B4-BE49-F238E27FC236}">
                <a16:creationId xmlns:a16="http://schemas.microsoft.com/office/drawing/2014/main" id="{B5892C5C-0112-4898-A06B-B1B073A53955}"/>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0" b="99219" l="0" r="99010"/>
                    </a14:imgEffect>
                  </a14:imgLayer>
                </a14:imgProps>
              </a:ext>
            </a:extLst>
          </a:blip>
          <a:stretch>
            <a:fillRect/>
          </a:stretch>
        </p:blipFill>
        <p:spPr>
          <a:xfrm>
            <a:off x="9227742" y="3475237"/>
            <a:ext cx="2126058" cy="2694410"/>
          </a:xfrm>
          <a:prstGeom prst="rect">
            <a:avLst/>
          </a:prstGeom>
        </p:spPr>
      </p:pic>
    </p:spTree>
    <p:custDataLst>
      <p:tags r:id="rId1"/>
    </p:custDataLst>
    <p:extLst>
      <p:ext uri="{BB962C8B-B14F-4D97-AF65-F5344CB8AC3E}">
        <p14:creationId xmlns:p14="http://schemas.microsoft.com/office/powerpoint/2010/main" val="28883339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8" presetClass="emph" presetSubtype="0" fill="hold" nodeType="clickEffect">
                                  <p:stCondLst>
                                    <p:cond delay="0"/>
                                  </p:stCondLst>
                                  <p:childTnLst>
                                    <p:animRot by="21600000">
                                      <p:cBhvr>
                                        <p:cTn id="32"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extLst>
    <p:ext uri="{E180D4A7-C9FB-4DFB-919C-405C955672EB}">
      <p14:showEvtLst xmlns:p14="http://schemas.microsoft.com/office/powerpoint/2010/main">
        <p14:playEvt time="277" objId="3"/>
        <p14:stopEvt time="19031" objId="3"/>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8D11B3-B66D-4745-B97F-FA21627821E7}"/>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2883D825-D971-4DF6-AF86-95D9324A0470}"/>
              </a:ext>
            </a:extLst>
          </p:cNvPr>
          <p:cNvSpPr>
            <a:spLocks noGrp="1"/>
          </p:cNvSpPr>
          <p:nvPr>
            <p:ph idx="1"/>
          </p:nvPr>
        </p:nvSpPr>
        <p:spPr/>
        <p:txBody>
          <a:bodyPr/>
          <a:lstStyle/>
          <a:p>
            <a:endParaRPr lang="es-419"/>
          </a:p>
        </p:txBody>
      </p:sp>
      <p:pic>
        <p:nvPicPr>
          <p:cNvPr id="5" name="Imagen 4">
            <a:extLst>
              <a:ext uri="{FF2B5EF4-FFF2-40B4-BE49-F238E27FC236}">
                <a16:creationId xmlns:a16="http://schemas.microsoft.com/office/drawing/2014/main" id="{13DF2FEF-0234-4E01-A6F5-7C0E33C04668}"/>
              </a:ext>
            </a:extLst>
          </p:cNvPr>
          <p:cNvPicPr>
            <a:picLocks noChangeAspect="1"/>
          </p:cNvPicPr>
          <p:nvPr/>
        </p:nvPicPr>
        <p:blipFill rotWithShape="1">
          <a:blip r:embed="rId3"/>
          <a:srcRect t="1" r="35652" b="35652"/>
          <a:stretch/>
        </p:blipFill>
        <p:spPr>
          <a:xfrm>
            <a:off x="0" y="0"/>
            <a:ext cx="12192000" cy="6858000"/>
          </a:xfrm>
          <a:prstGeom prst="rect">
            <a:avLst/>
          </a:prstGeom>
        </p:spPr>
      </p:pic>
      <p:sp>
        <p:nvSpPr>
          <p:cNvPr id="6" name="Rectángulo 5">
            <a:extLst>
              <a:ext uri="{FF2B5EF4-FFF2-40B4-BE49-F238E27FC236}">
                <a16:creationId xmlns:a16="http://schemas.microsoft.com/office/drawing/2014/main" id="{945000A7-B813-4E03-AA25-7BCEDDF8D10B}"/>
              </a:ext>
            </a:extLst>
          </p:cNvPr>
          <p:cNvSpPr/>
          <p:nvPr/>
        </p:nvSpPr>
        <p:spPr>
          <a:xfrm>
            <a:off x="1550502" y="1027906"/>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Su mejor amiga es…</a:t>
            </a:r>
          </a:p>
        </p:txBody>
      </p:sp>
      <p:pic>
        <p:nvPicPr>
          <p:cNvPr id="7" name="Imagen 6">
            <a:extLst>
              <a:ext uri="{FF2B5EF4-FFF2-40B4-BE49-F238E27FC236}">
                <a16:creationId xmlns:a16="http://schemas.microsoft.com/office/drawing/2014/main" id="{7FC2EAD5-B965-42EA-91BC-74973008A2A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6452" l="10000" r="90000"/>
                    </a14:imgEffect>
                  </a14:imgLayer>
                </a14:imgProps>
              </a:ext>
            </a:extLst>
          </a:blip>
          <a:srcRect l="14026" t="12136" r="14116" b="5025"/>
          <a:stretch/>
        </p:blipFill>
        <p:spPr>
          <a:xfrm>
            <a:off x="1788168" y="1690688"/>
            <a:ext cx="4297213" cy="4265844"/>
          </a:xfrm>
          <a:prstGeom prst="rect">
            <a:avLst/>
          </a:prstGeom>
        </p:spPr>
      </p:pic>
      <p:sp>
        <p:nvSpPr>
          <p:cNvPr id="9" name="Rectángulo 8">
            <a:extLst>
              <a:ext uri="{FF2B5EF4-FFF2-40B4-BE49-F238E27FC236}">
                <a16:creationId xmlns:a16="http://schemas.microsoft.com/office/drawing/2014/main" id="{863D8F19-2D6A-40BE-89D3-8EEA4EA4E579}"/>
              </a:ext>
            </a:extLst>
          </p:cNvPr>
          <p:cNvSpPr/>
          <p:nvPr/>
        </p:nvSpPr>
        <p:spPr>
          <a:xfrm>
            <a:off x="6641975" y="2510889"/>
            <a:ext cx="4858911" cy="1169551"/>
          </a:xfrm>
          <a:prstGeom prst="rect">
            <a:avLst/>
          </a:prstGeom>
          <a:noFill/>
        </p:spPr>
        <p:txBody>
          <a:bodyPr spcFirstLastPara="1" wrap="square" lIns="91440" tIns="45720" rIns="91440" bIns="45720" numCol="1">
            <a:prstTxWarp prst="textArchUp">
              <a:avLst/>
            </a:prstTxWarp>
            <a:spAutoFit/>
          </a:bodyPr>
          <a:lstStyle/>
          <a:p>
            <a:pPr algn="ctr"/>
            <a:r>
              <a:rPr lang="es-ES" sz="10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La luna</a:t>
            </a:r>
          </a:p>
        </p:txBody>
      </p:sp>
      <p:pic>
        <p:nvPicPr>
          <p:cNvPr id="11" name="Imagen 10">
            <a:extLst>
              <a:ext uri="{FF2B5EF4-FFF2-40B4-BE49-F238E27FC236}">
                <a16:creationId xmlns:a16="http://schemas.microsoft.com/office/drawing/2014/main" id="{BBE783D9-6B55-4883-B30D-C483258BF20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8" name="CuadroTexto 7">
            <a:extLst>
              <a:ext uri="{FF2B5EF4-FFF2-40B4-BE49-F238E27FC236}">
                <a16:creationId xmlns:a16="http://schemas.microsoft.com/office/drawing/2014/main" id="{B06EFD59-23E9-4395-BD12-5181E379DBBC}"/>
              </a:ext>
            </a:extLst>
          </p:cNvPr>
          <p:cNvSpPr txBox="1"/>
          <p:nvPr/>
        </p:nvSpPr>
        <p:spPr>
          <a:xfrm>
            <a:off x="0" y="6211669"/>
            <a:ext cx="12192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MX"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Como todas las personas, el sol tiene una muy buena amiga “La luna”. La luna es el único satélite natural que tiene nuestro planeta, no tiene luz propia pero brilla demasiado. Brilla ya que en ella se refleja la luz del sol.  </a:t>
            </a:r>
            <a:endParaRPr lang="es-CL" sz="18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33013154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extLst>
    <p:ext uri="{E180D4A7-C9FB-4DFB-919C-405C955672EB}">
      <p14:showEvtLst xmlns:p14="http://schemas.microsoft.com/office/powerpoint/2010/main">
        <p14:playEvt time="411" objId="4"/>
        <p14:stopEvt time="35401" objId="4"/>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CEE8F4-4175-456A-B430-1B6F3675DE65}"/>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42313F3C-CBB7-4FCF-BD85-D745FA9E7D17}"/>
              </a:ext>
            </a:extLst>
          </p:cNvPr>
          <p:cNvSpPr>
            <a:spLocks noGrp="1"/>
          </p:cNvSpPr>
          <p:nvPr>
            <p:ph idx="1"/>
          </p:nvPr>
        </p:nvSpPr>
        <p:spPr/>
        <p:txBody>
          <a:bodyPr/>
          <a:lstStyle/>
          <a:p>
            <a:endParaRPr lang="es-419"/>
          </a:p>
        </p:txBody>
      </p:sp>
      <p:pic>
        <p:nvPicPr>
          <p:cNvPr id="5" name="Imagen 4">
            <a:extLst>
              <a:ext uri="{FF2B5EF4-FFF2-40B4-BE49-F238E27FC236}">
                <a16:creationId xmlns:a16="http://schemas.microsoft.com/office/drawing/2014/main" id="{94D71C12-0474-411D-9687-EBE268312611}"/>
              </a:ext>
            </a:extLst>
          </p:cNvPr>
          <p:cNvPicPr>
            <a:picLocks noChangeAspect="1"/>
          </p:cNvPicPr>
          <p:nvPr/>
        </p:nvPicPr>
        <p:blipFill rotWithShape="1">
          <a:blip r:embed="rId3"/>
          <a:srcRect t="1" r="35652" b="35652"/>
          <a:stretch/>
        </p:blipFill>
        <p:spPr>
          <a:xfrm>
            <a:off x="0" y="0"/>
            <a:ext cx="12192000" cy="6858000"/>
          </a:xfrm>
          <a:prstGeom prst="rect">
            <a:avLst/>
          </a:prstGeom>
        </p:spPr>
      </p:pic>
      <p:sp>
        <p:nvSpPr>
          <p:cNvPr id="6" name="Rectángulo 5">
            <a:extLst>
              <a:ext uri="{FF2B5EF4-FFF2-40B4-BE49-F238E27FC236}">
                <a16:creationId xmlns:a16="http://schemas.microsoft.com/office/drawing/2014/main" id="{8A26D948-AD6F-4B73-AC39-AA5FFACF89F8}"/>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es su característica?</a:t>
            </a:r>
          </a:p>
        </p:txBody>
      </p:sp>
      <p:pic>
        <p:nvPicPr>
          <p:cNvPr id="8" name="Imagen 7">
            <a:extLst>
              <a:ext uri="{FF2B5EF4-FFF2-40B4-BE49-F238E27FC236}">
                <a16:creationId xmlns:a16="http://schemas.microsoft.com/office/drawing/2014/main" id="{B8266FD3-2EE9-4FC9-8BFD-2DC4A3122A5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6452" l="10000" r="90000"/>
                    </a14:imgEffect>
                  </a14:imgLayer>
                </a14:imgProps>
              </a:ext>
            </a:extLst>
          </a:blip>
          <a:srcRect l="14026" t="12136" r="14116" b="5025"/>
          <a:stretch/>
        </p:blipFill>
        <p:spPr>
          <a:xfrm>
            <a:off x="2624804" y="4262737"/>
            <a:ext cx="1881035" cy="1867304"/>
          </a:xfrm>
          <a:prstGeom prst="rect">
            <a:avLst/>
          </a:prstGeom>
        </p:spPr>
      </p:pic>
      <p:pic>
        <p:nvPicPr>
          <p:cNvPr id="4" name="Imagen 3">
            <a:extLst>
              <a:ext uri="{FF2B5EF4-FFF2-40B4-BE49-F238E27FC236}">
                <a16:creationId xmlns:a16="http://schemas.microsoft.com/office/drawing/2014/main" id="{5474C674-903C-490F-96A9-89DE656724E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7" name="Rectángulo: esquinas redondeadas 6">
            <a:extLst>
              <a:ext uri="{FF2B5EF4-FFF2-40B4-BE49-F238E27FC236}">
                <a16:creationId xmlns:a16="http://schemas.microsoft.com/office/drawing/2014/main" id="{75A9961E-F695-4E6F-B6AE-64AAC9F9DC78}"/>
              </a:ext>
            </a:extLst>
          </p:cNvPr>
          <p:cNvSpPr/>
          <p:nvPr/>
        </p:nvSpPr>
        <p:spPr>
          <a:xfrm>
            <a:off x="743458" y="1858484"/>
            <a:ext cx="4121426" cy="4634391"/>
          </a:xfrm>
          <a:prstGeom prst="roundRect">
            <a:avLst/>
          </a:prstGeom>
          <a:noFill/>
          <a:ln w="571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2" name="Rectángulo: esquinas redondeadas 11">
            <a:extLst>
              <a:ext uri="{FF2B5EF4-FFF2-40B4-BE49-F238E27FC236}">
                <a16:creationId xmlns:a16="http://schemas.microsoft.com/office/drawing/2014/main" id="{F6B928C3-7FBF-4829-95F2-B570572679C1}"/>
              </a:ext>
            </a:extLst>
          </p:cNvPr>
          <p:cNvSpPr/>
          <p:nvPr/>
        </p:nvSpPr>
        <p:spPr>
          <a:xfrm>
            <a:off x="5011647" y="1897510"/>
            <a:ext cx="4121426" cy="4634391"/>
          </a:xfrm>
          <a:prstGeom prst="roundRect">
            <a:avLst/>
          </a:prstGeom>
          <a:noFill/>
          <a:ln w="571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pic>
        <p:nvPicPr>
          <p:cNvPr id="13" name="Imagen 12">
            <a:extLst>
              <a:ext uri="{FF2B5EF4-FFF2-40B4-BE49-F238E27FC236}">
                <a16:creationId xmlns:a16="http://schemas.microsoft.com/office/drawing/2014/main" id="{726CD9F4-C671-4E72-AFEF-602DE9D5B9EA}"/>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4050" b="96573" l="3385" r="96308"/>
                    </a14:imgEffect>
                  </a14:imgLayer>
                </a14:imgProps>
              </a:ext>
            </a:extLst>
          </a:blip>
          <a:srcRect l="5685" b="4330"/>
          <a:stretch/>
        </p:blipFill>
        <p:spPr>
          <a:xfrm>
            <a:off x="743458" y="1723547"/>
            <a:ext cx="2958481" cy="2964061"/>
          </a:xfrm>
          <a:prstGeom prst="rect">
            <a:avLst/>
          </a:prstGeom>
        </p:spPr>
      </p:pic>
      <p:pic>
        <p:nvPicPr>
          <p:cNvPr id="14" name="Imagen 13">
            <a:extLst>
              <a:ext uri="{FF2B5EF4-FFF2-40B4-BE49-F238E27FC236}">
                <a16:creationId xmlns:a16="http://schemas.microsoft.com/office/drawing/2014/main" id="{E25D4211-2044-405C-A6E8-3DAF9D14CE6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6452" l="10000" r="90000"/>
                    </a14:imgEffect>
                  </a14:imgLayer>
                </a14:imgProps>
              </a:ext>
            </a:extLst>
          </a:blip>
          <a:srcRect l="14026" t="12136" r="14116" b="5025"/>
          <a:stretch/>
        </p:blipFill>
        <p:spPr>
          <a:xfrm>
            <a:off x="7076683" y="4411737"/>
            <a:ext cx="1881035" cy="1867304"/>
          </a:xfrm>
          <a:prstGeom prst="rect">
            <a:avLst/>
          </a:prstGeom>
        </p:spPr>
      </p:pic>
      <p:pic>
        <p:nvPicPr>
          <p:cNvPr id="15" name="Imagen 14">
            <a:extLst>
              <a:ext uri="{FF2B5EF4-FFF2-40B4-BE49-F238E27FC236}">
                <a16:creationId xmlns:a16="http://schemas.microsoft.com/office/drawing/2014/main" id="{E7C611C4-D5EA-4855-A1C8-B1B9248EFA2A}"/>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0" b="100000" l="2294" r="98624">
                        <a14:foregroundMark x1="38991" y1="77922" x2="59633" y2="78788"/>
                        <a14:foregroundMark x1="40367" y1="83117" x2="61468" y2="83117"/>
                        <a14:foregroundMark x1="38991" y1="87013" x2="58716" y2="87879"/>
                        <a14:foregroundMark x1="47248" y1="91775" x2="55046" y2="87879"/>
                      </a14:backgroundRemoval>
                    </a14:imgEffect>
                  </a14:imgLayer>
                </a14:imgProps>
              </a:ext>
            </a:extLst>
          </a:blip>
          <a:stretch>
            <a:fillRect/>
          </a:stretch>
        </p:blipFill>
        <p:spPr>
          <a:xfrm>
            <a:off x="4710464" y="1532385"/>
            <a:ext cx="3163957" cy="3352633"/>
          </a:xfrm>
          <a:prstGeom prst="rect">
            <a:avLst/>
          </a:prstGeom>
        </p:spPr>
      </p:pic>
      <p:pic>
        <p:nvPicPr>
          <p:cNvPr id="17" name="Imagen 16">
            <a:extLst>
              <a:ext uri="{FF2B5EF4-FFF2-40B4-BE49-F238E27FC236}">
                <a16:creationId xmlns:a16="http://schemas.microsoft.com/office/drawing/2014/main" id="{7F7BA970-B792-4B70-AB3E-A31C8788F5AD}"/>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172" b="98633" l="9961" r="89844"/>
                    </a14:imgEffect>
                  </a14:imgLayer>
                </a14:imgProps>
              </a:ext>
            </a:extLst>
          </a:blip>
          <a:stretch>
            <a:fillRect/>
          </a:stretch>
        </p:blipFill>
        <p:spPr>
          <a:xfrm>
            <a:off x="1658822" y="5535787"/>
            <a:ext cx="1188507" cy="1188507"/>
          </a:xfrm>
          <a:prstGeom prst="rect">
            <a:avLst/>
          </a:prstGeom>
        </p:spPr>
      </p:pic>
      <p:pic>
        <p:nvPicPr>
          <p:cNvPr id="18" name="Imagen 17">
            <a:extLst>
              <a:ext uri="{FF2B5EF4-FFF2-40B4-BE49-F238E27FC236}">
                <a16:creationId xmlns:a16="http://schemas.microsoft.com/office/drawing/2014/main" id="{EBAEEBE6-28B1-45B9-A773-F45BE35352B0}"/>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172" b="98633" l="9961" r="89844"/>
                    </a14:imgEffect>
                  </a14:imgLayer>
                </a14:imgProps>
              </a:ext>
            </a:extLst>
          </a:blip>
          <a:stretch>
            <a:fillRect/>
          </a:stretch>
        </p:blipFill>
        <p:spPr>
          <a:xfrm>
            <a:off x="5976621" y="5535787"/>
            <a:ext cx="1188507" cy="1188507"/>
          </a:xfrm>
          <a:prstGeom prst="rect">
            <a:avLst/>
          </a:prstGeom>
        </p:spPr>
      </p:pic>
      <p:pic>
        <p:nvPicPr>
          <p:cNvPr id="19" name="Imagen 18">
            <a:extLst>
              <a:ext uri="{FF2B5EF4-FFF2-40B4-BE49-F238E27FC236}">
                <a16:creationId xmlns:a16="http://schemas.microsoft.com/office/drawing/2014/main" id="{26A534F4-2E25-4D69-9C81-32ECB3B6B271}"/>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172" b="98633" l="9961" r="89844"/>
                    </a14:imgEffect>
                  </a14:imgLayer>
                </a14:imgProps>
              </a:ext>
            </a:extLst>
          </a:blip>
          <a:stretch>
            <a:fillRect/>
          </a:stretch>
        </p:blipFill>
        <p:spPr>
          <a:xfrm>
            <a:off x="1341628" y="5535787"/>
            <a:ext cx="1188507" cy="1188507"/>
          </a:xfrm>
          <a:prstGeom prst="rect">
            <a:avLst/>
          </a:prstGeom>
        </p:spPr>
      </p:pic>
    </p:spTree>
    <p:custDataLst>
      <p:tags r:id="rId1"/>
    </p:custDataLst>
    <p:extLst>
      <p:ext uri="{BB962C8B-B14F-4D97-AF65-F5344CB8AC3E}">
        <p14:creationId xmlns:p14="http://schemas.microsoft.com/office/powerpoint/2010/main" val="31139974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999"/>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1000"/>
                                        <p:tgtEl>
                                          <p:spTgt spid="17"/>
                                        </p:tgtEl>
                                      </p:cBhvr>
                                    </p:animEffect>
                                    <p:set>
                                      <p:cBhvr>
                                        <p:cTn id="16" dur="1" fill="hold">
                                          <p:stCondLst>
                                            <p:cond delay="999"/>
                                          </p:stCondLst>
                                        </p:cTn>
                                        <p:tgtEl>
                                          <p:spTgt spid="1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999"/>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1000"/>
                                        <p:tgtEl>
                                          <p:spTgt spid="18"/>
                                        </p:tgtEl>
                                      </p:cBhvr>
                                    </p:animEffect>
                                    <p:set>
                                      <p:cBhvr>
                                        <p:cTn id="25" dur="1" fill="hold">
                                          <p:stCondLst>
                                            <p:cond delay="999"/>
                                          </p:stCondLst>
                                        </p:cTn>
                                        <p:tgtEl>
                                          <p:spTgt spid="1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999"/>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E180D4A7-C9FB-4DFB-919C-405C955672EB}">
      <p14:showEvtLst xmlns:p14="http://schemas.microsoft.com/office/powerpoint/2010/main">
        <p14:playEvt time="104" objId="9"/>
        <p14:stopEvt time="20356" objId="9"/>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334C9B-CE4A-4CAE-8370-A0677989900C}"/>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BE342E8-6852-4001-8B26-725BFDE587C5}"/>
              </a:ext>
            </a:extLst>
          </p:cNvPr>
          <p:cNvSpPr>
            <a:spLocks noGrp="1"/>
          </p:cNvSpPr>
          <p:nvPr>
            <p:ph idx="1"/>
          </p:nvPr>
        </p:nvSpPr>
        <p:spPr/>
        <p:txBody>
          <a:bodyPr/>
          <a:lstStyle/>
          <a:p>
            <a:endParaRPr lang="es-419"/>
          </a:p>
        </p:txBody>
      </p:sp>
      <p:pic>
        <p:nvPicPr>
          <p:cNvPr id="5" name="Imagen 4">
            <a:extLst>
              <a:ext uri="{FF2B5EF4-FFF2-40B4-BE49-F238E27FC236}">
                <a16:creationId xmlns:a16="http://schemas.microsoft.com/office/drawing/2014/main" id="{B05BDD41-3F37-4F10-99C3-BCA43C884B80}"/>
              </a:ext>
            </a:extLst>
          </p:cNvPr>
          <p:cNvPicPr>
            <a:picLocks noChangeAspect="1"/>
          </p:cNvPicPr>
          <p:nvPr/>
        </p:nvPicPr>
        <p:blipFill rotWithShape="1">
          <a:blip r:embed="rId3"/>
          <a:srcRect t="1" r="35652" b="35652"/>
          <a:stretch/>
        </p:blipFill>
        <p:spPr>
          <a:xfrm>
            <a:off x="0" y="0"/>
            <a:ext cx="12192000" cy="6858000"/>
          </a:xfrm>
          <a:prstGeom prst="rect">
            <a:avLst/>
          </a:prstGeom>
        </p:spPr>
      </p:pic>
      <p:sp>
        <p:nvSpPr>
          <p:cNvPr id="6" name="Rectángulo 5">
            <a:extLst>
              <a:ext uri="{FF2B5EF4-FFF2-40B4-BE49-F238E27FC236}">
                <a16:creationId xmlns:a16="http://schemas.microsoft.com/office/drawing/2014/main" id="{458FCE78-E34A-4B22-86A5-C268DFB753A4}"/>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Veo, veo… ¿Cuántas lunas ves?</a:t>
            </a:r>
          </a:p>
        </p:txBody>
      </p:sp>
      <p:pic>
        <p:nvPicPr>
          <p:cNvPr id="8" name="Imagen 7">
            <a:extLst>
              <a:ext uri="{FF2B5EF4-FFF2-40B4-BE49-F238E27FC236}">
                <a16:creationId xmlns:a16="http://schemas.microsoft.com/office/drawing/2014/main" id="{EFEF04F7-9ED3-423D-A0E0-6E93ACB195E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778" b="97333" l="4000" r="95111"/>
                    </a14:imgEffect>
                  </a14:imgLayer>
                </a14:imgProps>
              </a:ext>
            </a:extLst>
          </a:blip>
          <a:stretch>
            <a:fillRect/>
          </a:stretch>
        </p:blipFill>
        <p:spPr>
          <a:xfrm>
            <a:off x="838199" y="3061253"/>
            <a:ext cx="939041" cy="939041"/>
          </a:xfrm>
          <a:prstGeom prst="rect">
            <a:avLst/>
          </a:prstGeom>
        </p:spPr>
      </p:pic>
      <p:pic>
        <p:nvPicPr>
          <p:cNvPr id="10" name="Imagen 9">
            <a:extLst>
              <a:ext uri="{FF2B5EF4-FFF2-40B4-BE49-F238E27FC236}">
                <a16:creationId xmlns:a16="http://schemas.microsoft.com/office/drawing/2014/main" id="{CEECD3B7-9E02-4E54-937F-4A0E97A5209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778" b="97333" l="4000" r="95111"/>
                    </a14:imgEffect>
                  </a14:imgLayer>
                </a14:imgProps>
              </a:ext>
            </a:extLst>
          </a:blip>
          <a:stretch>
            <a:fillRect/>
          </a:stretch>
        </p:blipFill>
        <p:spPr>
          <a:xfrm>
            <a:off x="2677550" y="2058469"/>
            <a:ext cx="939041" cy="939041"/>
          </a:xfrm>
          <a:prstGeom prst="rect">
            <a:avLst/>
          </a:prstGeom>
        </p:spPr>
      </p:pic>
      <p:pic>
        <p:nvPicPr>
          <p:cNvPr id="12" name="Imagen 11">
            <a:extLst>
              <a:ext uri="{FF2B5EF4-FFF2-40B4-BE49-F238E27FC236}">
                <a16:creationId xmlns:a16="http://schemas.microsoft.com/office/drawing/2014/main" id="{42507E0C-6A08-495C-8F31-E0DE7E60152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778" b="97333" l="4000" r="95111"/>
                    </a14:imgEffect>
                  </a14:imgLayer>
                </a14:imgProps>
              </a:ext>
            </a:extLst>
          </a:blip>
          <a:stretch>
            <a:fillRect/>
          </a:stretch>
        </p:blipFill>
        <p:spPr>
          <a:xfrm>
            <a:off x="3624178" y="4070665"/>
            <a:ext cx="939041" cy="939041"/>
          </a:xfrm>
          <a:prstGeom prst="rect">
            <a:avLst/>
          </a:prstGeom>
        </p:spPr>
      </p:pic>
      <p:pic>
        <p:nvPicPr>
          <p:cNvPr id="14" name="Imagen 13">
            <a:extLst>
              <a:ext uri="{FF2B5EF4-FFF2-40B4-BE49-F238E27FC236}">
                <a16:creationId xmlns:a16="http://schemas.microsoft.com/office/drawing/2014/main" id="{118BC5AC-F95C-4289-A42C-4CEEA36B476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778" b="97333" l="4000" r="95111"/>
                    </a14:imgEffect>
                  </a14:imgLayer>
                </a14:imgProps>
              </a:ext>
            </a:extLst>
          </a:blip>
          <a:stretch>
            <a:fillRect/>
          </a:stretch>
        </p:blipFill>
        <p:spPr>
          <a:xfrm>
            <a:off x="2134945" y="3839787"/>
            <a:ext cx="939041" cy="939041"/>
          </a:xfrm>
          <a:prstGeom prst="rect">
            <a:avLst/>
          </a:prstGeom>
        </p:spPr>
      </p:pic>
      <p:pic>
        <p:nvPicPr>
          <p:cNvPr id="16" name="Imagen 15">
            <a:extLst>
              <a:ext uri="{FF2B5EF4-FFF2-40B4-BE49-F238E27FC236}">
                <a16:creationId xmlns:a16="http://schemas.microsoft.com/office/drawing/2014/main" id="{AC0913DD-17B9-43D3-995B-8C56590F764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778" b="97333" l="4000" r="95111"/>
                    </a14:imgEffect>
                  </a14:imgLayer>
                </a14:imgProps>
              </a:ext>
            </a:extLst>
          </a:blip>
          <a:stretch>
            <a:fillRect/>
          </a:stretch>
        </p:blipFill>
        <p:spPr>
          <a:xfrm>
            <a:off x="98986" y="1430200"/>
            <a:ext cx="939041" cy="939041"/>
          </a:xfrm>
          <a:prstGeom prst="rect">
            <a:avLst/>
          </a:prstGeom>
        </p:spPr>
      </p:pic>
      <p:pic>
        <p:nvPicPr>
          <p:cNvPr id="18" name="Imagen 17">
            <a:extLst>
              <a:ext uri="{FF2B5EF4-FFF2-40B4-BE49-F238E27FC236}">
                <a16:creationId xmlns:a16="http://schemas.microsoft.com/office/drawing/2014/main" id="{8C1D75E9-8101-4451-AF92-3DECB38EFAB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778" b="97333" l="4000" r="95111"/>
                    </a14:imgEffect>
                  </a14:imgLayer>
                </a14:imgProps>
              </a:ext>
            </a:extLst>
          </a:blip>
          <a:stretch>
            <a:fillRect/>
          </a:stretch>
        </p:blipFill>
        <p:spPr>
          <a:xfrm>
            <a:off x="368679" y="5595178"/>
            <a:ext cx="939041" cy="939041"/>
          </a:xfrm>
          <a:prstGeom prst="rect">
            <a:avLst/>
          </a:prstGeom>
        </p:spPr>
      </p:pic>
      <p:pic>
        <p:nvPicPr>
          <p:cNvPr id="20" name="Imagen 19">
            <a:extLst>
              <a:ext uri="{FF2B5EF4-FFF2-40B4-BE49-F238E27FC236}">
                <a16:creationId xmlns:a16="http://schemas.microsoft.com/office/drawing/2014/main" id="{2FA5C52E-DFF0-48CF-894D-6992C2CD514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778" b="97333" l="4000" r="95111"/>
                    </a14:imgEffect>
                  </a14:imgLayer>
                </a14:imgProps>
              </a:ext>
            </a:extLst>
          </a:blip>
          <a:stretch>
            <a:fillRect/>
          </a:stretch>
        </p:blipFill>
        <p:spPr>
          <a:xfrm>
            <a:off x="5156959" y="4960491"/>
            <a:ext cx="939041" cy="939041"/>
          </a:xfrm>
          <a:prstGeom prst="rect">
            <a:avLst/>
          </a:prstGeom>
        </p:spPr>
      </p:pic>
      <p:pic>
        <p:nvPicPr>
          <p:cNvPr id="22" name="Imagen 21">
            <a:extLst>
              <a:ext uri="{FF2B5EF4-FFF2-40B4-BE49-F238E27FC236}">
                <a16:creationId xmlns:a16="http://schemas.microsoft.com/office/drawing/2014/main" id="{4910D865-9051-4049-90F4-D9A15177836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778" b="97333" l="4000" r="95111"/>
                    </a14:imgEffect>
                  </a14:imgLayer>
                </a14:imgProps>
              </a:ext>
            </a:extLst>
          </a:blip>
          <a:stretch>
            <a:fillRect/>
          </a:stretch>
        </p:blipFill>
        <p:spPr>
          <a:xfrm>
            <a:off x="3936619" y="2644159"/>
            <a:ext cx="939041" cy="939041"/>
          </a:xfrm>
          <a:prstGeom prst="rect">
            <a:avLst/>
          </a:prstGeom>
        </p:spPr>
      </p:pic>
      <p:pic>
        <p:nvPicPr>
          <p:cNvPr id="24" name="Imagen 23">
            <a:extLst>
              <a:ext uri="{FF2B5EF4-FFF2-40B4-BE49-F238E27FC236}">
                <a16:creationId xmlns:a16="http://schemas.microsoft.com/office/drawing/2014/main" id="{7F19FA21-C312-4C8B-9A20-70FB37A50F9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778" b="97333" l="4000" r="95111"/>
                    </a14:imgEffect>
                  </a14:imgLayer>
                </a14:imgProps>
              </a:ext>
            </a:extLst>
          </a:blip>
          <a:stretch>
            <a:fillRect/>
          </a:stretch>
        </p:blipFill>
        <p:spPr>
          <a:xfrm>
            <a:off x="6586593" y="3679066"/>
            <a:ext cx="939041" cy="939041"/>
          </a:xfrm>
          <a:prstGeom prst="rect">
            <a:avLst/>
          </a:prstGeom>
        </p:spPr>
      </p:pic>
      <p:pic>
        <p:nvPicPr>
          <p:cNvPr id="26" name="Imagen 25">
            <a:extLst>
              <a:ext uri="{FF2B5EF4-FFF2-40B4-BE49-F238E27FC236}">
                <a16:creationId xmlns:a16="http://schemas.microsoft.com/office/drawing/2014/main" id="{8FF0A5ED-93B4-4048-9FDD-778DE758A24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778" b="97333" l="4000" r="95111"/>
                    </a14:imgEffect>
                  </a14:imgLayer>
                </a14:imgProps>
              </a:ext>
            </a:extLst>
          </a:blip>
          <a:stretch>
            <a:fillRect/>
          </a:stretch>
        </p:blipFill>
        <p:spPr>
          <a:xfrm>
            <a:off x="8006178" y="1660904"/>
            <a:ext cx="939041" cy="939041"/>
          </a:xfrm>
          <a:prstGeom prst="rect">
            <a:avLst/>
          </a:prstGeom>
        </p:spPr>
      </p:pic>
      <p:pic>
        <p:nvPicPr>
          <p:cNvPr id="28" name="Imagen 27">
            <a:extLst>
              <a:ext uri="{FF2B5EF4-FFF2-40B4-BE49-F238E27FC236}">
                <a16:creationId xmlns:a16="http://schemas.microsoft.com/office/drawing/2014/main" id="{29F8245D-7DEE-4ED4-9077-4D92E99907C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778" b="97333" l="4000" r="95111"/>
                    </a14:imgEffect>
                  </a14:imgLayer>
                </a14:imgProps>
              </a:ext>
            </a:extLst>
          </a:blip>
          <a:stretch>
            <a:fillRect/>
          </a:stretch>
        </p:blipFill>
        <p:spPr>
          <a:xfrm>
            <a:off x="5493249" y="1894043"/>
            <a:ext cx="939041" cy="939041"/>
          </a:xfrm>
          <a:prstGeom prst="rect">
            <a:avLst/>
          </a:prstGeom>
        </p:spPr>
      </p:pic>
      <p:pic>
        <p:nvPicPr>
          <p:cNvPr id="30" name="Imagen 29">
            <a:extLst>
              <a:ext uri="{FF2B5EF4-FFF2-40B4-BE49-F238E27FC236}">
                <a16:creationId xmlns:a16="http://schemas.microsoft.com/office/drawing/2014/main" id="{CCF3E716-F7BA-4D27-B64B-DD93EB598F00}"/>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6452" l="10000" r="90000"/>
                    </a14:imgEffect>
                  </a14:imgLayer>
                </a14:imgProps>
              </a:ext>
            </a:extLst>
          </a:blip>
          <a:srcRect l="14026" t="12136" r="14116" b="5025"/>
          <a:stretch/>
        </p:blipFill>
        <p:spPr>
          <a:xfrm>
            <a:off x="371410" y="4213643"/>
            <a:ext cx="957383" cy="950394"/>
          </a:xfrm>
          <a:prstGeom prst="rect">
            <a:avLst/>
          </a:prstGeom>
        </p:spPr>
      </p:pic>
      <p:pic>
        <p:nvPicPr>
          <p:cNvPr id="32" name="Imagen 31">
            <a:extLst>
              <a:ext uri="{FF2B5EF4-FFF2-40B4-BE49-F238E27FC236}">
                <a16:creationId xmlns:a16="http://schemas.microsoft.com/office/drawing/2014/main" id="{113ABBEE-3B8F-4C50-841E-3E776DA302B7}"/>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6452" l="10000" r="90000"/>
                    </a14:imgEffect>
                  </a14:imgLayer>
                </a14:imgProps>
              </a:ext>
            </a:extLst>
          </a:blip>
          <a:srcRect l="14026" t="12136" r="14116" b="5025"/>
          <a:stretch/>
        </p:blipFill>
        <p:spPr>
          <a:xfrm>
            <a:off x="5138617" y="3429000"/>
            <a:ext cx="957383" cy="950394"/>
          </a:xfrm>
          <a:prstGeom prst="rect">
            <a:avLst/>
          </a:prstGeom>
        </p:spPr>
      </p:pic>
      <p:pic>
        <p:nvPicPr>
          <p:cNvPr id="36" name="Imagen 35">
            <a:extLst>
              <a:ext uri="{FF2B5EF4-FFF2-40B4-BE49-F238E27FC236}">
                <a16:creationId xmlns:a16="http://schemas.microsoft.com/office/drawing/2014/main" id="{9729A73A-C572-4EA0-9EB6-1262196E6FE7}"/>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6452" l="10000" r="90000"/>
                    </a14:imgEffect>
                  </a14:imgLayer>
                </a14:imgProps>
              </a:ext>
            </a:extLst>
          </a:blip>
          <a:srcRect l="14026" t="12136" r="14116" b="5025"/>
          <a:stretch/>
        </p:blipFill>
        <p:spPr>
          <a:xfrm>
            <a:off x="2720222" y="5454238"/>
            <a:ext cx="957383" cy="950394"/>
          </a:xfrm>
          <a:prstGeom prst="rect">
            <a:avLst/>
          </a:prstGeom>
        </p:spPr>
      </p:pic>
      <p:pic>
        <p:nvPicPr>
          <p:cNvPr id="38" name="Imagen 37">
            <a:extLst>
              <a:ext uri="{FF2B5EF4-FFF2-40B4-BE49-F238E27FC236}">
                <a16:creationId xmlns:a16="http://schemas.microsoft.com/office/drawing/2014/main" id="{ABB98E16-49D9-45AC-8877-508D5477EDCA}"/>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6452" l="10000" r="90000"/>
                    </a14:imgEffect>
                  </a14:imgLayer>
                </a14:imgProps>
              </a:ext>
            </a:extLst>
          </a:blip>
          <a:srcRect l="14026" t="12136" r="14116" b="5025"/>
          <a:stretch/>
        </p:blipFill>
        <p:spPr>
          <a:xfrm>
            <a:off x="1369130" y="1894043"/>
            <a:ext cx="957383" cy="950394"/>
          </a:xfrm>
          <a:prstGeom prst="rect">
            <a:avLst/>
          </a:prstGeom>
        </p:spPr>
      </p:pic>
      <p:pic>
        <p:nvPicPr>
          <p:cNvPr id="42" name="Imagen 41">
            <a:extLst>
              <a:ext uri="{FF2B5EF4-FFF2-40B4-BE49-F238E27FC236}">
                <a16:creationId xmlns:a16="http://schemas.microsoft.com/office/drawing/2014/main" id="{5133A87D-74C5-4A37-A83F-B98366920A03}"/>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6452" l="10000" r="90000"/>
                    </a14:imgEffect>
                  </a14:imgLayer>
                </a14:imgProps>
              </a:ext>
            </a:extLst>
          </a:blip>
          <a:srcRect l="14026" t="12136" r="14116" b="5025"/>
          <a:stretch/>
        </p:blipFill>
        <p:spPr>
          <a:xfrm>
            <a:off x="6998522" y="2245970"/>
            <a:ext cx="957383" cy="950394"/>
          </a:xfrm>
          <a:prstGeom prst="rect">
            <a:avLst/>
          </a:prstGeom>
        </p:spPr>
      </p:pic>
      <p:pic>
        <p:nvPicPr>
          <p:cNvPr id="44" name="Imagen 43">
            <a:extLst>
              <a:ext uri="{FF2B5EF4-FFF2-40B4-BE49-F238E27FC236}">
                <a16:creationId xmlns:a16="http://schemas.microsoft.com/office/drawing/2014/main" id="{A667891E-97C0-487E-9C2A-F21786728AD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46" name="Rectángulo 45">
            <a:extLst>
              <a:ext uri="{FF2B5EF4-FFF2-40B4-BE49-F238E27FC236}">
                <a16:creationId xmlns:a16="http://schemas.microsoft.com/office/drawing/2014/main" id="{6188DE75-5E9B-481B-85DC-0A27159A4804}"/>
              </a:ext>
            </a:extLst>
          </p:cNvPr>
          <p:cNvSpPr/>
          <p:nvPr/>
        </p:nvSpPr>
        <p:spPr>
          <a:xfrm>
            <a:off x="7347740" y="3532890"/>
            <a:ext cx="1484702" cy="3170099"/>
          </a:xfrm>
          <a:prstGeom prst="rect">
            <a:avLst/>
          </a:prstGeom>
          <a:noFill/>
        </p:spPr>
        <p:txBody>
          <a:bodyPr wrap="none" lIns="91440" tIns="45720" rIns="91440" bIns="45720">
            <a:spAutoFit/>
          </a:bodyPr>
          <a:lstStyle/>
          <a:p>
            <a:pPr algn="ctr"/>
            <a:r>
              <a:rPr lang="es-ES" sz="2000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5</a:t>
            </a:r>
            <a:endParaRPr lang="es-ES" sz="200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endParaRPr>
          </a:p>
        </p:txBody>
      </p:sp>
      <p:pic>
        <p:nvPicPr>
          <p:cNvPr id="27" name="Imagen 26">
            <a:extLst>
              <a:ext uri="{FF2B5EF4-FFF2-40B4-BE49-F238E27FC236}">
                <a16:creationId xmlns:a16="http://schemas.microsoft.com/office/drawing/2014/main" id="{DF415C26-C653-4F7C-87DB-84BAC7F54980}"/>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172" b="98633" l="9961" r="89844"/>
                    </a14:imgEffect>
                  </a14:imgLayer>
                </a14:imgProps>
              </a:ext>
            </a:extLst>
          </a:blip>
          <a:stretch>
            <a:fillRect/>
          </a:stretch>
        </p:blipFill>
        <p:spPr>
          <a:xfrm>
            <a:off x="1619252" y="2534704"/>
            <a:ext cx="559160" cy="559160"/>
          </a:xfrm>
          <a:prstGeom prst="rect">
            <a:avLst/>
          </a:prstGeom>
        </p:spPr>
      </p:pic>
      <p:pic>
        <p:nvPicPr>
          <p:cNvPr id="29" name="Imagen 28">
            <a:extLst>
              <a:ext uri="{FF2B5EF4-FFF2-40B4-BE49-F238E27FC236}">
                <a16:creationId xmlns:a16="http://schemas.microsoft.com/office/drawing/2014/main" id="{248042ED-53A8-401B-BAC0-A4BB28B7E1FF}"/>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172" b="98633" l="9961" r="89844"/>
                    </a14:imgEffect>
                  </a14:imgLayer>
                </a14:imgProps>
              </a:ext>
            </a:extLst>
          </a:blip>
          <a:stretch>
            <a:fillRect/>
          </a:stretch>
        </p:blipFill>
        <p:spPr>
          <a:xfrm>
            <a:off x="558294" y="4831760"/>
            <a:ext cx="559160" cy="559160"/>
          </a:xfrm>
          <a:prstGeom prst="rect">
            <a:avLst/>
          </a:prstGeom>
        </p:spPr>
      </p:pic>
      <p:pic>
        <p:nvPicPr>
          <p:cNvPr id="35" name="Imagen 34">
            <a:extLst>
              <a:ext uri="{FF2B5EF4-FFF2-40B4-BE49-F238E27FC236}">
                <a16:creationId xmlns:a16="http://schemas.microsoft.com/office/drawing/2014/main" id="{18B5A1E1-8D97-4DED-A1B3-81CA57D04E4F}"/>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172" b="98633" l="9961" r="89844"/>
                    </a14:imgEffect>
                  </a14:imgLayer>
                </a14:imgProps>
              </a:ext>
            </a:extLst>
          </a:blip>
          <a:stretch>
            <a:fillRect/>
          </a:stretch>
        </p:blipFill>
        <p:spPr>
          <a:xfrm>
            <a:off x="2919333" y="6103078"/>
            <a:ext cx="559160" cy="559160"/>
          </a:xfrm>
          <a:prstGeom prst="rect">
            <a:avLst/>
          </a:prstGeom>
        </p:spPr>
      </p:pic>
      <p:pic>
        <p:nvPicPr>
          <p:cNvPr id="37" name="Imagen 36">
            <a:extLst>
              <a:ext uri="{FF2B5EF4-FFF2-40B4-BE49-F238E27FC236}">
                <a16:creationId xmlns:a16="http://schemas.microsoft.com/office/drawing/2014/main" id="{44E636BB-D54E-49FE-AE2E-754AD4AAA8F7}"/>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172" b="98633" l="9961" r="89844"/>
                    </a14:imgEffect>
                  </a14:imgLayer>
                </a14:imgProps>
              </a:ext>
            </a:extLst>
          </a:blip>
          <a:stretch>
            <a:fillRect/>
          </a:stretch>
        </p:blipFill>
        <p:spPr>
          <a:xfrm>
            <a:off x="5302433" y="4054283"/>
            <a:ext cx="559160" cy="559160"/>
          </a:xfrm>
          <a:prstGeom prst="rect">
            <a:avLst/>
          </a:prstGeom>
        </p:spPr>
      </p:pic>
      <p:pic>
        <p:nvPicPr>
          <p:cNvPr id="39" name="Imagen 38">
            <a:extLst>
              <a:ext uri="{FF2B5EF4-FFF2-40B4-BE49-F238E27FC236}">
                <a16:creationId xmlns:a16="http://schemas.microsoft.com/office/drawing/2014/main" id="{60917AD4-8EA7-408B-A9A7-6C9D68358695}"/>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172" b="98633" l="9961" r="89844"/>
                    </a14:imgEffect>
                  </a14:imgLayer>
                </a14:imgProps>
              </a:ext>
            </a:extLst>
          </a:blip>
          <a:stretch>
            <a:fillRect/>
          </a:stretch>
        </p:blipFill>
        <p:spPr>
          <a:xfrm>
            <a:off x="7229788" y="2913084"/>
            <a:ext cx="559160" cy="559160"/>
          </a:xfrm>
          <a:prstGeom prst="rect">
            <a:avLst/>
          </a:prstGeom>
        </p:spPr>
      </p:pic>
    </p:spTree>
    <p:custDataLst>
      <p:tags r:id="rId1"/>
    </p:custDataLst>
    <p:extLst>
      <p:ext uri="{BB962C8B-B14F-4D97-AF65-F5344CB8AC3E}">
        <p14:creationId xmlns:p14="http://schemas.microsoft.com/office/powerpoint/2010/main" val="33097593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2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27"/>
                                        </p:tgtEl>
                                      </p:cBhvr>
                                    </p:animEffect>
                                    <p:set>
                                      <p:cBhvr>
                                        <p:cTn id="16" dur="1" fill="hold">
                                          <p:stCondLst>
                                            <p:cond delay="499"/>
                                          </p:stCondLst>
                                        </p:cTn>
                                        <p:tgtEl>
                                          <p:spTgt spid="2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29"/>
                                        </p:tgtEl>
                                      </p:cBhvr>
                                    </p:animEffect>
                                    <p:set>
                                      <p:cBhvr>
                                        <p:cTn id="25" dur="1" fill="hold">
                                          <p:stCondLst>
                                            <p:cond delay="499"/>
                                          </p:stCondLst>
                                        </p:cTn>
                                        <p:tgtEl>
                                          <p:spTgt spid="2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499"/>
                                          </p:stCondLst>
                                        </p:cTn>
                                        <p:tgtEl>
                                          <p:spTgt spid="3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35"/>
                                        </p:tgtEl>
                                      </p:cBhvr>
                                    </p:animEffect>
                                    <p:set>
                                      <p:cBhvr>
                                        <p:cTn id="34" dur="1" fill="hold">
                                          <p:stCondLst>
                                            <p:cond delay="499"/>
                                          </p:stCondLst>
                                        </p:cTn>
                                        <p:tgtEl>
                                          <p:spTgt spid="3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499"/>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37"/>
                                        </p:tgtEl>
                                      </p:cBhvr>
                                    </p:animEffect>
                                    <p:set>
                                      <p:cBhvr>
                                        <p:cTn id="43" dur="1" fill="hold">
                                          <p:stCondLst>
                                            <p:cond delay="499"/>
                                          </p:stCondLst>
                                        </p:cTn>
                                        <p:tgtEl>
                                          <p:spTgt spid="37"/>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499"/>
                                          </p:stCondLst>
                                        </p:cTn>
                                        <p:tgtEl>
                                          <p:spTgt spid="3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39"/>
                                        </p:tgtEl>
                                      </p:cBhvr>
                                    </p:animEffect>
                                    <p:set>
                                      <p:cBhvr>
                                        <p:cTn id="52" dur="1" fill="hold">
                                          <p:stCondLst>
                                            <p:cond delay="499"/>
                                          </p:stCondLst>
                                        </p:cTn>
                                        <p:tgtEl>
                                          <p:spTgt spid="39"/>
                                        </p:tgtEl>
                                        <p:attrNameLst>
                                          <p:attrName>style.visibility</p:attrName>
                                        </p:attrNameLst>
                                      </p:cBhvr>
                                      <p:to>
                                        <p:strVal val="hidden"/>
                                      </p:to>
                                    </p:set>
                                  </p:childTnLst>
                                </p:cTn>
                              </p:par>
                            </p:childTnLst>
                          </p:cTn>
                        </p:par>
                        <p:par>
                          <p:cTn id="53" fill="hold">
                            <p:stCondLst>
                              <p:cond delay="500"/>
                            </p:stCondLst>
                            <p:childTnLst>
                              <p:par>
                                <p:cTn id="54" presetID="2" presetClass="entr" presetSubtype="4" fill="hold" grpId="0" nodeType="afterEffect">
                                  <p:stCondLst>
                                    <p:cond delay="4000"/>
                                  </p:stCondLst>
                                  <p:childTnLst>
                                    <p:set>
                                      <p:cBhvr>
                                        <p:cTn id="55" dur="1" fill="hold">
                                          <p:stCondLst>
                                            <p:cond delay="0"/>
                                          </p:stCondLst>
                                        </p:cTn>
                                        <p:tgtEl>
                                          <p:spTgt spid="46"/>
                                        </p:tgtEl>
                                        <p:attrNameLst>
                                          <p:attrName>style.visibility</p:attrName>
                                        </p:attrNameLst>
                                      </p:cBhvr>
                                      <p:to>
                                        <p:strVal val="visible"/>
                                      </p:to>
                                    </p:set>
                                    <p:anim calcmode="lin" valueType="num">
                                      <p:cBhvr additive="base">
                                        <p:cTn id="56" dur="500" fill="hold"/>
                                        <p:tgtEl>
                                          <p:spTgt spid="46"/>
                                        </p:tgtEl>
                                        <p:attrNameLst>
                                          <p:attrName>ppt_x</p:attrName>
                                        </p:attrNameLst>
                                      </p:cBhvr>
                                      <p:tavLst>
                                        <p:tav tm="0">
                                          <p:val>
                                            <p:strVal val="#ppt_x"/>
                                          </p:val>
                                        </p:tav>
                                        <p:tav tm="100000">
                                          <p:val>
                                            <p:strVal val="#ppt_x"/>
                                          </p:val>
                                        </p:tav>
                                      </p:tavLst>
                                    </p:anim>
                                    <p:anim calcmode="lin" valueType="num">
                                      <p:cBhvr additive="base">
                                        <p:cTn id="57"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Lst>
  </p:timing>
  <p:extLst>
    <p:ext uri="{E180D4A7-C9FB-4DFB-919C-405C955672EB}">
      <p14:showEvtLst xmlns:p14="http://schemas.microsoft.com/office/powerpoint/2010/main">
        <p14:playEvt time="746" objId="4"/>
        <p14:stopEvt time="28788" objId="4"/>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15892884-D2CB-407A-8991-A2B73DD2B1A8}"/>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9" name="Imagen 8">
            <a:extLst>
              <a:ext uri="{FF2B5EF4-FFF2-40B4-BE49-F238E27FC236}">
                <a16:creationId xmlns:a16="http://schemas.microsoft.com/office/drawing/2014/main" id="{27F9F399-1F4B-4BF2-8420-3FADEEEDE96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11" name="Rectángulo 10">
            <a:extLst>
              <a:ext uri="{FF2B5EF4-FFF2-40B4-BE49-F238E27FC236}">
                <a16:creationId xmlns:a16="http://schemas.microsoft.com/office/drawing/2014/main" id="{E5762901-19C7-4F60-9A3B-467534A83721}"/>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El primer planeta se llama…</a:t>
            </a:r>
          </a:p>
        </p:txBody>
      </p:sp>
      <p:pic>
        <p:nvPicPr>
          <p:cNvPr id="12" name="Imagen 11">
            <a:extLst>
              <a:ext uri="{FF2B5EF4-FFF2-40B4-BE49-F238E27FC236}">
                <a16:creationId xmlns:a16="http://schemas.microsoft.com/office/drawing/2014/main" id="{3310F0DE-B1ED-4C60-A358-73F00ACE07C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Lst>
          </a:blip>
          <a:stretch>
            <a:fillRect/>
          </a:stretch>
        </p:blipFill>
        <p:spPr>
          <a:xfrm>
            <a:off x="1000395" y="2108635"/>
            <a:ext cx="3293309" cy="3293309"/>
          </a:xfrm>
          <a:prstGeom prst="rect">
            <a:avLst/>
          </a:prstGeom>
        </p:spPr>
      </p:pic>
      <p:sp>
        <p:nvSpPr>
          <p:cNvPr id="13" name="Rectángulo 12">
            <a:extLst>
              <a:ext uri="{FF2B5EF4-FFF2-40B4-BE49-F238E27FC236}">
                <a16:creationId xmlns:a16="http://schemas.microsoft.com/office/drawing/2014/main" id="{DFDF9254-26BA-4124-8172-97A6D813FB37}"/>
              </a:ext>
            </a:extLst>
          </p:cNvPr>
          <p:cNvSpPr/>
          <p:nvPr/>
        </p:nvSpPr>
        <p:spPr>
          <a:xfrm>
            <a:off x="4663081" y="2625469"/>
            <a:ext cx="4858911" cy="1169551"/>
          </a:xfrm>
          <a:prstGeom prst="rect">
            <a:avLst/>
          </a:prstGeom>
          <a:noFill/>
        </p:spPr>
        <p:txBody>
          <a:bodyPr spcFirstLastPara="1" wrap="square" lIns="91440" tIns="45720" rIns="91440" bIns="45720" numCol="1">
            <a:prstTxWarp prst="textArchUp">
              <a:avLst/>
            </a:prstTxWarp>
            <a:spAutoFit/>
          </a:bodyPr>
          <a:lstStyle/>
          <a:p>
            <a:pPr algn="ctr"/>
            <a:r>
              <a:rPr lang="es-ES" sz="10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Mercurio</a:t>
            </a:r>
          </a:p>
        </p:txBody>
      </p:sp>
      <p:sp>
        <p:nvSpPr>
          <p:cNvPr id="3" name="CuadroTexto 2">
            <a:extLst>
              <a:ext uri="{FF2B5EF4-FFF2-40B4-BE49-F238E27FC236}">
                <a16:creationId xmlns:a16="http://schemas.microsoft.com/office/drawing/2014/main" id="{4A1D5949-9FA1-4970-AEE5-18AE44C875C6}"/>
              </a:ext>
            </a:extLst>
          </p:cNvPr>
          <p:cNvSpPr txBox="1"/>
          <p:nvPr/>
        </p:nvSpPr>
        <p:spPr>
          <a:xfrm>
            <a:off x="0" y="6232680"/>
            <a:ext cx="12192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MX" sz="1800" dirty="0">
                <a:effectLst/>
                <a:latin typeface="Times New Roman" panose="02020603050405020304" pitchFamily="18" charset="0"/>
                <a:ea typeface="Times New Roman" panose="02020603050405020304" pitchFamily="18" charset="0"/>
              </a:rPr>
              <a:t>Ahora vamos a conocer a los planetas y el primer planeta se llama “Mercurio”. Mercurio es el planeta más cercano al sol y el más pequeño del sistema solar. </a:t>
            </a:r>
            <a:endParaRPr lang="es-CL" sz="18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11961915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extLst>
    <p:ext uri="{E180D4A7-C9FB-4DFB-919C-405C955672EB}">
      <p14:showEvtLst xmlns:p14="http://schemas.microsoft.com/office/powerpoint/2010/main">
        <p14:playEvt time="429" objId="2"/>
        <p14:stopEvt time="21285" objId="2"/>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1FF32B-47DE-4A2D-8574-F986E305B3F8}"/>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C900E545-8B12-4782-849F-710E4A33AFF7}"/>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6F88A247-DDF9-4F4A-AD52-4021B84AACBE}"/>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9DB4860E-5D7E-4A9C-96B8-2FBBD1CBF7B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12B831BD-08F8-4173-868D-AC27ABFC76FD}"/>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es su característica?</a:t>
            </a:r>
          </a:p>
        </p:txBody>
      </p:sp>
      <p:pic>
        <p:nvPicPr>
          <p:cNvPr id="8" name="Imagen 7">
            <a:extLst>
              <a:ext uri="{FF2B5EF4-FFF2-40B4-BE49-F238E27FC236}">
                <a16:creationId xmlns:a16="http://schemas.microsoft.com/office/drawing/2014/main" id="{AE0D4AF4-6A71-4353-8CA7-2EB5F6B74AEE}"/>
              </a:ext>
            </a:extLst>
          </p:cNvPr>
          <p:cNvPicPr>
            <a:picLocks noChangeAspect="1"/>
          </p:cNvPicPr>
          <p:nvPr/>
        </p:nvPicPr>
        <p:blipFill>
          <a:blip r:embed="rId6"/>
          <a:stretch>
            <a:fillRect/>
          </a:stretch>
        </p:blipFill>
        <p:spPr>
          <a:xfrm>
            <a:off x="235915" y="2577060"/>
            <a:ext cx="3379869" cy="3379869"/>
          </a:xfrm>
          <a:prstGeom prst="rect">
            <a:avLst/>
          </a:prstGeom>
        </p:spPr>
      </p:pic>
      <p:pic>
        <p:nvPicPr>
          <p:cNvPr id="9" name="Imagen 8">
            <a:extLst>
              <a:ext uri="{FF2B5EF4-FFF2-40B4-BE49-F238E27FC236}">
                <a16:creationId xmlns:a16="http://schemas.microsoft.com/office/drawing/2014/main" id="{08B9B890-ACB0-4967-ACEF-566C81A66B9F}"/>
              </a:ext>
            </a:extLst>
          </p:cNvPr>
          <p:cNvPicPr>
            <a:picLocks noChangeAspect="1"/>
          </p:cNvPicPr>
          <p:nvPr/>
        </p:nvPicPr>
        <p:blipFill>
          <a:blip r:embed="rId6"/>
          <a:stretch>
            <a:fillRect/>
          </a:stretch>
        </p:blipFill>
        <p:spPr>
          <a:xfrm>
            <a:off x="4263993" y="1417983"/>
            <a:ext cx="4751664" cy="4751664"/>
          </a:xfrm>
          <a:prstGeom prst="rect">
            <a:avLst/>
          </a:prstGeom>
        </p:spPr>
      </p:pic>
    </p:spTree>
    <p:custDataLst>
      <p:tags r:id="rId1"/>
    </p:custDataLst>
    <p:extLst>
      <p:ext uri="{BB962C8B-B14F-4D97-AF65-F5344CB8AC3E}">
        <p14:creationId xmlns:p14="http://schemas.microsoft.com/office/powerpoint/2010/main" val="1203780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ppt_x"/>
                                          </p:val>
                                        </p:tav>
                                        <p:tav tm="100000">
                                          <p:val>
                                            <p:strVal val="#ppt_x"/>
                                          </p:val>
                                        </p:tav>
                                      </p:tavLst>
                                    </p:anim>
                                    <p:anim calcmode="lin" valueType="num">
                                      <p:cBhvr additive="base">
                                        <p:cTn id="13"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fill="hold"/>
                                        <p:tgtEl>
                                          <p:spTgt spid="9"/>
                                        </p:tgtEl>
                                        <p:attrNameLst>
                                          <p:attrName>ppt_x</p:attrName>
                                        </p:attrNameLst>
                                      </p:cBhvr>
                                      <p:tavLst>
                                        <p:tav tm="0">
                                          <p:val>
                                            <p:strVal val="#ppt_x"/>
                                          </p:val>
                                        </p:tav>
                                        <p:tav tm="100000">
                                          <p:val>
                                            <p:strVal val="#ppt_x"/>
                                          </p:val>
                                        </p:tav>
                                      </p:tavLst>
                                    </p:anim>
                                    <p:anim calcmode="lin" valueType="num">
                                      <p:cBhvr additive="base">
                                        <p:cTn id="19"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mph" presetSubtype="0" fill="hold" nodeType="clickEffect">
                                  <p:stCondLst>
                                    <p:cond delay="0"/>
                                  </p:stCondLst>
                                  <p:childTnLst>
                                    <p:animRot by="21600000">
                                      <p:cBhvr>
                                        <p:cTn id="23" dur="2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E180D4A7-C9FB-4DFB-919C-405C955672EB}">
      <p14:showEvtLst xmlns:p14="http://schemas.microsoft.com/office/powerpoint/2010/main">
        <p14:playEvt time="329" objId="7"/>
        <p14:stopEvt time="21492" objId="7"/>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93257F-17D2-438F-AF1F-17B05CE0FB53}"/>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CF7CF3E-0B1C-451B-965B-124549FF0517}"/>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20C15435-19A1-42CC-B20F-E222D0557E72}"/>
              </a:ext>
            </a:extLst>
          </p:cNvPr>
          <p:cNvPicPr>
            <a:picLocks noChangeAspect="1"/>
          </p:cNvPicPr>
          <p:nvPr/>
        </p:nvPicPr>
        <p:blipFill rotWithShape="1">
          <a:blip r:embed="rId3"/>
          <a:srcRect t="1" r="35652" b="35652"/>
          <a:stretch/>
        </p:blipFill>
        <p:spPr>
          <a:xfrm>
            <a:off x="0" y="0"/>
            <a:ext cx="12192000" cy="6858000"/>
          </a:xfrm>
          <a:prstGeom prst="rect">
            <a:avLst/>
          </a:prstGeom>
        </p:spPr>
      </p:pic>
      <p:sp>
        <p:nvSpPr>
          <p:cNvPr id="5" name="Rectángulo 4">
            <a:extLst>
              <a:ext uri="{FF2B5EF4-FFF2-40B4-BE49-F238E27FC236}">
                <a16:creationId xmlns:a16="http://schemas.microsoft.com/office/drawing/2014/main" id="{7F408EF7-3E2D-44BB-82DC-78AA953DCEAF}"/>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Sigamos los patrones</a:t>
            </a:r>
          </a:p>
        </p:txBody>
      </p:sp>
      <p:pic>
        <p:nvPicPr>
          <p:cNvPr id="6" name="Imagen 5">
            <a:extLst>
              <a:ext uri="{FF2B5EF4-FFF2-40B4-BE49-F238E27FC236}">
                <a16:creationId xmlns:a16="http://schemas.microsoft.com/office/drawing/2014/main" id="{69E228B9-5F57-45BA-AC04-5902B81740C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050" b="96573" l="3385" r="96308"/>
                    </a14:imgEffect>
                  </a14:imgLayer>
                </a14:imgProps>
              </a:ext>
            </a:extLst>
          </a:blip>
          <a:srcRect l="5685" b="4330"/>
          <a:stretch/>
        </p:blipFill>
        <p:spPr>
          <a:xfrm>
            <a:off x="946931" y="2053522"/>
            <a:ext cx="1756511" cy="1759824"/>
          </a:xfrm>
          <a:prstGeom prst="rect">
            <a:avLst/>
          </a:prstGeom>
        </p:spPr>
      </p:pic>
      <p:pic>
        <p:nvPicPr>
          <p:cNvPr id="9" name="Imagen 8">
            <a:extLst>
              <a:ext uri="{FF2B5EF4-FFF2-40B4-BE49-F238E27FC236}">
                <a16:creationId xmlns:a16="http://schemas.microsoft.com/office/drawing/2014/main" id="{7A819340-5D0C-449F-B68D-5A22C3887D48}"/>
              </a:ext>
            </a:extLst>
          </p:cNvPr>
          <p:cNvPicPr>
            <a:picLocks noChangeAspect="1"/>
          </p:cNvPicPr>
          <p:nvPr/>
        </p:nvPicPr>
        <p:blipFill>
          <a:blip r:embed="rId6"/>
          <a:stretch>
            <a:fillRect/>
          </a:stretch>
        </p:blipFill>
        <p:spPr>
          <a:xfrm>
            <a:off x="3106207" y="2524111"/>
            <a:ext cx="870869" cy="870869"/>
          </a:xfrm>
          <a:prstGeom prst="rect">
            <a:avLst/>
          </a:prstGeom>
        </p:spPr>
      </p:pic>
      <p:pic>
        <p:nvPicPr>
          <p:cNvPr id="10" name="Imagen 9">
            <a:extLst>
              <a:ext uri="{FF2B5EF4-FFF2-40B4-BE49-F238E27FC236}">
                <a16:creationId xmlns:a16="http://schemas.microsoft.com/office/drawing/2014/main" id="{600B03C3-17F7-44BF-AEFA-88F71330D2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050" b="96573" l="3385" r="96308"/>
                    </a14:imgEffect>
                  </a14:imgLayer>
                </a14:imgProps>
              </a:ext>
            </a:extLst>
          </a:blip>
          <a:srcRect l="5685" b="4330"/>
          <a:stretch/>
        </p:blipFill>
        <p:spPr>
          <a:xfrm>
            <a:off x="4635292" y="2079633"/>
            <a:ext cx="1756511" cy="1759824"/>
          </a:xfrm>
          <a:prstGeom prst="rect">
            <a:avLst/>
          </a:prstGeom>
        </p:spPr>
      </p:pic>
      <p:pic>
        <p:nvPicPr>
          <p:cNvPr id="11" name="Imagen 10">
            <a:extLst>
              <a:ext uri="{FF2B5EF4-FFF2-40B4-BE49-F238E27FC236}">
                <a16:creationId xmlns:a16="http://schemas.microsoft.com/office/drawing/2014/main" id="{AD9AE18B-EA7B-4E42-9DF3-99A1FC5A93C4}"/>
              </a:ext>
            </a:extLst>
          </p:cNvPr>
          <p:cNvPicPr>
            <a:picLocks noChangeAspect="1"/>
          </p:cNvPicPr>
          <p:nvPr/>
        </p:nvPicPr>
        <p:blipFill>
          <a:blip r:embed="rId6"/>
          <a:stretch>
            <a:fillRect/>
          </a:stretch>
        </p:blipFill>
        <p:spPr>
          <a:xfrm>
            <a:off x="7050019" y="2497999"/>
            <a:ext cx="870869" cy="870869"/>
          </a:xfrm>
          <a:prstGeom prst="rect">
            <a:avLst/>
          </a:prstGeom>
        </p:spPr>
      </p:pic>
      <p:sp>
        <p:nvSpPr>
          <p:cNvPr id="12" name="Rectángulo 11">
            <a:extLst>
              <a:ext uri="{FF2B5EF4-FFF2-40B4-BE49-F238E27FC236}">
                <a16:creationId xmlns:a16="http://schemas.microsoft.com/office/drawing/2014/main" id="{B6B2B744-5BDE-4CD0-A1F6-29E083AAE4C2}"/>
              </a:ext>
            </a:extLst>
          </p:cNvPr>
          <p:cNvSpPr/>
          <p:nvPr/>
        </p:nvSpPr>
        <p:spPr>
          <a:xfrm>
            <a:off x="8387760" y="1209150"/>
            <a:ext cx="1343637" cy="3170099"/>
          </a:xfrm>
          <a:prstGeom prst="rect">
            <a:avLst/>
          </a:prstGeom>
          <a:noFill/>
        </p:spPr>
        <p:txBody>
          <a:bodyPr wrap="none" lIns="91440" tIns="45720" rIns="91440" bIns="45720">
            <a:spAutoFit/>
          </a:bodyPr>
          <a:lstStyle/>
          <a:p>
            <a:pPr algn="ctr"/>
            <a:r>
              <a:rPr lang="es-ES" sz="2000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a:t>
            </a:r>
            <a:endParaRPr lang="es-ES" sz="200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endParaRPr>
          </a:p>
        </p:txBody>
      </p:sp>
      <p:pic>
        <p:nvPicPr>
          <p:cNvPr id="13" name="Imagen 12">
            <a:extLst>
              <a:ext uri="{FF2B5EF4-FFF2-40B4-BE49-F238E27FC236}">
                <a16:creationId xmlns:a16="http://schemas.microsoft.com/office/drawing/2014/main" id="{D8B64EB2-D76E-4CDE-9F28-73655AB6923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050" b="96573" l="3385" r="96308"/>
                    </a14:imgEffect>
                  </a14:imgLayer>
                </a14:imgProps>
              </a:ext>
            </a:extLst>
          </a:blip>
          <a:srcRect l="5685" b="4330"/>
          <a:stretch/>
        </p:blipFill>
        <p:spPr>
          <a:xfrm>
            <a:off x="6240666" y="3797960"/>
            <a:ext cx="2320685" cy="2325062"/>
          </a:xfrm>
          <a:prstGeom prst="rect">
            <a:avLst/>
          </a:prstGeom>
        </p:spPr>
      </p:pic>
      <p:pic>
        <p:nvPicPr>
          <p:cNvPr id="14" name="Imagen 13">
            <a:extLst>
              <a:ext uri="{FF2B5EF4-FFF2-40B4-BE49-F238E27FC236}">
                <a16:creationId xmlns:a16="http://schemas.microsoft.com/office/drawing/2014/main" id="{9D73813A-0C84-4EF6-871D-A35F86D84EA5}"/>
              </a:ext>
            </a:extLst>
          </p:cNvPr>
          <p:cNvPicPr>
            <a:picLocks noChangeAspect="1"/>
          </p:cNvPicPr>
          <p:nvPr/>
        </p:nvPicPr>
        <p:blipFill>
          <a:blip r:embed="rId6"/>
          <a:stretch>
            <a:fillRect/>
          </a:stretch>
        </p:blipFill>
        <p:spPr>
          <a:xfrm>
            <a:off x="2703442" y="4281192"/>
            <a:ext cx="1427924" cy="1427924"/>
          </a:xfrm>
          <a:prstGeom prst="rect">
            <a:avLst/>
          </a:prstGeom>
        </p:spPr>
      </p:pic>
      <p:pic>
        <p:nvPicPr>
          <p:cNvPr id="15" name="Imagen 14">
            <a:extLst>
              <a:ext uri="{FF2B5EF4-FFF2-40B4-BE49-F238E27FC236}">
                <a16:creationId xmlns:a16="http://schemas.microsoft.com/office/drawing/2014/main" id="{04059035-E9E1-41C7-828F-D663BA8C99D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0" b="99219" l="0" r="99010"/>
                    </a14:imgEffect>
                  </a14:imgLayer>
                </a14:imgProps>
              </a:ext>
            </a:extLst>
          </a:blip>
          <a:stretch>
            <a:fillRect/>
          </a:stretch>
        </p:blipFill>
        <p:spPr>
          <a:xfrm>
            <a:off x="9227742" y="3475237"/>
            <a:ext cx="2126058" cy="2694410"/>
          </a:xfrm>
          <a:prstGeom prst="rect">
            <a:avLst/>
          </a:prstGeom>
        </p:spPr>
      </p:pic>
    </p:spTree>
    <p:custDataLst>
      <p:tags r:id="rId1"/>
    </p:custDataLst>
    <p:extLst>
      <p:ext uri="{BB962C8B-B14F-4D97-AF65-F5344CB8AC3E}">
        <p14:creationId xmlns:p14="http://schemas.microsoft.com/office/powerpoint/2010/main" val="21574712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999"/>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999"/>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999"/>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999"/>
                                          </p:stCondLst>
                                        </p:cTn>
                                        <p:tgtEl>
                                          <p:spTgt spid="1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290">
                                          <p:stCondLst>
                                            <p:cond delay="0"/>
                                          </p:stCondLst>
                                        </p:cTn>
                                        <p:tgtEl>
                                          <p:spTgt spid="12"/>
                                        </p:tgtEl>
                                      </p:cBhvr>
                                    </p:animEffect>
                                    <p:anim calcmode="lin" valueType="num">
                                      <p:cBhvr>
                                        <p:cTn id="29"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0"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1"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32"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33"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34" dur="13">
                                          <p:stCondLst>
                                            <p:cond delay="325"/>
                                          </p:stCondLst>
                                        </p:cTn>
                                        <p:tgtEl>
                                          <p:spTgt spid="12"/>
                                        </p:tgtEl>
                                      </p:cBhvr>
                                      <p:to x="100000" y="60000"/>
                                    </p:animScale>
                                    <p:animScale>
                                      <p:cBhvr>
                                        <p:cTn id="35" dur="83" decel="50000">
                                          <p:stCondLst>
                                            <p:cond delay="338"/>
                                          </p:stCondLst>
                                        </p:cTn>
                                        <p:tgtEl>
                                          <p:spTgt spid="12"/>
                                        </p:tgtEl>
                                      </p:cBhvr>
                                      <p:to x="100000" y="100000"/>
                                    </p:animScale>
                                    <p:animScale>
                                      <p:cBhvr>
                                        <p:cTn id="36" dur="13">
                                          <p:stCondLst>
                                            <p:cond delay="656"/>
                                          </p:stCondLst>
                                        </p:cTn>
                                        <p:tgtEl>
                                          <p:spTgt spid="12"/>
                                        </p:tgtEl>
                                      </p:cBhvr>
                                      <p:to x="100000" y="80000"/>
                                    </p:animScale>
                                    <p:animScale>
                                      <p:cBhvr>
                                        <p:cTn id="37" dur="83" decel="50000">
                                          <p:stCondLst>
                                            <p:cond delay="669"/>
                                          </p:stCondLst>
                                        </p:cTn>
                                        <p:tgtEl>
                                          <p:spTgt spid="12"/>
                                        </p:tgtEl>
                                      </p:cBhvr>
                                      <p:to x="100000" y="100000"/>
                                    </p:animScale>
                                    <p:animScale>
                                      <p:cBhvr>
                                        <p:cTn id="38" dur="13">
                                          <p:stCondLst>
                                            <p:cond delay="821"/>
                                          </p:stCondLst>
                                        </p:cTn>
                                        <p:tgtEl>
                                          <p:spTgt spid="12"/>
                                        </p:tgtEl>
                                      </p:cBhvr>
                                      <p:to x="100000" y="90000"/>
                                    </p:animScale>
                                    <p:animScale>
                                      <p:cBhvr>
                                        <p:cTn id="39" dur="83" decel="50000">
                                          <p:stCondLst>
                                            <p:cond delay="834"/>
                                          </p:stCondLst>
                                        </p:cTn>
                                        <p:tgtEl>
                                          <p:spTgt spid="12"/>
                                        </p:tgtEl>
                                      </p:cBhvr>
                                      <p:to x="100000" y="100000"/>
                                    </p:animScale>
                                    <p:animScale>
                                      <p:cBhvr>
                                        <p:cTn id="40" dur="13">
                                          <p:stCondLst>
                                            <p:cond delay="904"/>
                                          </p:stCondLst>
                                        </p:cTn>
                                        <p:tgtEl>
                                          <p:spTgt spid="12"/>
                                        </p:tgtEl>
                                      </p:cBhvr>
                                      <p:to x="100000" y="95000"/>
                                    </p:animScale>
                                    <p:animScale>
                                      <p:cBhvr>
                                        <p:cTn id="41" dur="83" decel="50000">
                                          <p:stCondLst>
                                            <p:cond delay="917"/>
                                          </p:stCondLst>
                                        </p:cTn>
                                        <p:tgtEl>
                                          <p:spTgt spid="12"/>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1000" fill="hold"/>
                                        <p:tgtEl>
                                          <p:spTgt spid="14"/>
                                        </p:tgtEl>
                                        <p:attrNameLst>
                                          <p:attrName>ppt_x</p:attrName>
                                        </p:attrNameLst>
                                      </p:cBhvr>
                                      <p:tavLst>
                                        <p:tav tm="0">
                                          <p:val>
                                            <p:strVal val="#ppt_x"/>
                                          </p:val>
                                        </p:tav>
                                        <p:tav tm="100000">
                                          <p:val>
                                            <p:strVal val="#ppt_x"/>
                                          </p:val>
                                        </p:tav>
                                      </p:tavLst>
                                    </p:anim>
                                    <p:anim calcmode="lin" valueType="num">
                                      <p:cBhvr additive="base">
                                        <p:cTn id="47"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1000" fill="hold"/>
                                        <p:tgtEl>
                                          <p:spTgt spid="13"/>
                                        </p:tgtEl>
                                        <p:attrNameLst>
                                          <p:attrName>ppt_x</p:attrName>
                                        </p:attrNameLst>
                                      </p:cBhvr>
                                      <p:tavLst>
                                        <p:tav tm="0">
                                          <p:val>
                                            <p:strVal val="#ppt_x"/>
                                          </p:val>
                                        </p:tav>
                                        <p:tav tm="100000">
                                          <p:val>
                                            <p:strVal val="#ppt_x"/>
                                          </p:val>
                                        </p:tav>
                                      </p:tavLst>
                                    </p:anim>
                                    <p:anim calcmode="lin" valueType="num">
                                      <p:cBhvr additive="base">
                                        <p:cTn id="53"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8" presetClass="emph" presetSubtype="0" fill="hold" nodeType="clickEffect">
                                  <p:stCondLst>
                                    <p:cond delay="0"/>
                                  </p:stCondLst>
                                  <p:childTnLst>
                                    <p:animRot by="21600000">
                                      <p:cBhvr>
                                        <p:cTn id="57"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extLst>
    <p:ext uri="{E180D4A7-C9FB-4DFB-919C-405C955672EB}">
      <p14:showEvtLst xmlns:p14="http://schemas.microsoft.com/office/powerpoint/2010/main">
        <p14:playEvt time="544" objId="7"/>
        <p14:stopEvt time="30290" objId="7"/>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F5B886-459B-48B5-9BDE-8FEB8162D6C7}"/>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BEFC9865-C143-44CB-A987-BE357B706A2F}"/>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2EA04157-FB0F-44A9-A4B5-9728D5A0A835}"/>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F5C8BE0F-4F76-4BC2-ABF4-CFC32FFF7A8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pic>
        <p:nvPicPr>
          <p:cNvPr id="8" name="Imagen 7">
            <a:extLst>
              <a:ext uri="{FF2B5EF4-FFF2-40B4-BE49-F238E27FC236}">
                <a16:creationId xmlns:a16="http://schemas.microsoft.com/office/drawing/2014/main" id="{8ECD96D2-E8B6-4BCF-B1E8-D0CD043F6037}"/>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6773" b="89776" l="3834" r="89776"/>
                    </a14:imgEffect>
                  </a14:imgLayer>
                </a14:imgProps>
              </a:ext>
            </a:extLst>
          </a:blip>
          <a:srcRect l="11821" t="12688" r="13113" b="14335"/>
          <a:stretch/>
        </p:blipFill>
        <p:spPr>
          <a:xfrm>
            <a:off x="441435" y="848652"/>
            <a:ext cx="5403574" cy="5253169"/>
          </a:xfrm>
          <a:prstGeom prst="rect">
            <a:avLst/>
          </a:prstGeom>
        </p:spPr>
      </p:pic>
      <p:sp>
        <p:nvSpPr>
          <p:cNvPr id="9" name="Rectángulo 8">
            <a:extLst>
              <a:ext uri="{FF2B5EF4-FFF2-40B4-BE49-F238E27FC236}">
                <a16:creationId xmlns:a16="http://schemas.microsoft.com/office/drawing/2014/main" id="{F2A43AC9-F7E4-433C-9EE2-32BE9E8234B4}"/>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Luego viene…</a:t>
            </a:r>
          </a:p>
        </p:txBody>
      </p:sp>
      <p:sp>
        <p:nvSpPr>
          <p:cNvPr id="10" name="Rectángulo 9">
            <a:extLst>
              <a:ext uri="{FF2B5EF4-FFF2-40B4-BE49-F238E27FC236}">
                <a16:creationId xmlns:a16="http://schemas.microsoft.com/office/drawing/2014/main" id="{C1E64854-1442-4047-80B0-EB964017C160}"/>
              </a:ext>
            </a:extLst>
          </p:cNvPr>
          <p:cNvSpPr/>
          <p:nvPr/>
        </p:nvSpPr>
        <p:spPr>
          <a:xfrm>
            <a:off x="5139651" y="2683639"/>
            <a:ext cx="4858911" cy="1169551"/>
          </a:xfrm>
          <a:prstGeom prst="rect">
            <a:avLst/>
          </a:prstGeom>
          <a:noFill/>
        </p:spPr>
        <p:txBody>
          <a:bodyPr spcFirstLastPara="1" wrap="square" lIns="91440" tIns="45720" rIns="91440" bIns="45720" numCol="1">
            <a:prstTxWarp prst="textArchUp">
              <a:avLst/>
            </a:prstTxWarp>
            <a:spAutoFit/>
          </a:bodyPr>
          <a:lstStyle/>
          <a:p>
            <a:pPr algn="ctr"/>
            <a:r>
              <a:rPr lang="es-ES" sz="10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Venus</a:t>
            </a:r>
          </a:p>
        </p:txBody>
      </p:sp>
      <p:sp>
        <p:nvSpPr>
          <p:cNvPr id="7" name="CuadroTexto 6">
            <a:extLst>
              <a:ext uri="{FF2B5EF4-FFF2-40B4-BE49-F238E27FC236}">
                <a16:creationId xmlns:a16="http://schemas.microsoft.com/office/drawing/2014/main" id="{53EAC499-73EA-4157-9A2B-AF2452416B77}"/>
              </a:ext>
            </a:extLst>
          </p:cNvPr>
          <p:cNvSpPr txBox="1"/>
          <p:nvPr/>
        </p:nvSpPr>
        <p:spPr>
          <a:xfrm>
            <a:off x="0" y="6232680"/>
            <a:ext cx="12192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MX" sz="1800" dirty="0">
                <a:effectLst/>
                <a:latin typeface="Times New Roman" panose="02020603050405020304" pitchFamily="18" charset="0"/>
                <a:ea typeface="Times New Roman" panose="02020603050405020304" pitchFamily="18" charset="0"/>
              </a:rPr>
              <a:t>Venus es el segundo planeta del sistema solar y el que más se parece a la tierra, pero en venus es imposible vivir ya que hace demasiado calor por estar tan cerca del sol. </a:t>
            </a:r>
            <a:endParaRPr lang="es-CL" sz="18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18697333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80">
                                          <p:stCondLst>
                                            <p:cond delay="0"/>
                                          </p:stCondLst>
                                        </p:cTn>
                                        <p:tgtEl>
                                          <p:spTgt spid="8"/>
                                        </p:tgtEl>
                                      </p:cBhvr>
                                    </p:animEffect>
                                    <p:anim calcmode="lin" valueType="num">
                                      <p:cBhvr>
                                        <p:cTn id="1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8" dur="26">
                                          <p:stCondLst>
                                            <p:cond delay="650"/>
                                          </p:stCondLst>
                                        </p:cTn>
                                        <p:tgtEl>
                                          <p:spTgt spid="8"/>
                                        </p:tgtEl>
                                      </p:cBhvr>
                                      <p:to x="100000" y="60000"/>
                                    </p:animScale>
                                    <p:animScale>
                                      <p:cBhvr>
                                        <p:cTn id="19" dur="166" decel="50000">
                                          <p:stCondLst>
                                            <p:cond delay="676"/>
                                          </p:stCondLst>
                                        </p:cTn>
                                        <p:tgtEl>
                                          <p:spTgt spid="8"/>
                                        </p:tgtEl>
                                      </p:cBhvr>
                                      <p:to x="100000" y="100000"/>
                                    </p:animScale>
                                    <p:animScale>
                                      <p:cBhvr>
                                        <p:cTn id="20" dur="26">
                                          <p:stCondLst>
                                            <p:cond delay="1312"/>
                                          </p:stCondLst>
                                        </p:cTn>
                                        <p:tgtEl>
                                          <p:spTgt spid="8"/>
                                        </p:tgtEl>
                                      </p:cBhvr>
                                      <p:to x="100000" y="80000"/>
                                    </p:animScale>
                                    <p:animScale>
                                      <p:cBhvr>
                                        <p:cTn id="21" dur="166" decel="50000">
                                          <p:stCondLst>
                                            <p:cond delay="1338"/>
                                          </p:stCondLst>
                                        </p:cTn>
                                        <p:tgtEl>
                                          <p:spTgt spid="8"/>
                                        </p:tgtEl>
                                      </p:cBhvr>
                                      <p:to x="100000" y="100000"/>
                                    </p:animScale>
                                    <p:animScale>
                                      <p:cBhvr>
                                        <p:cTn id="22" dur="26">
                                          <p:stCondLst>
                                            <p:cond delay="1642"/>
                                          </p:stCondLst>
                                        </p:cTn>
                                        <p:tgtEl>
                                          <p:spTgt spid="8"/>
                                        </p:tgtEl>
                                      </p:cBhvr>
                                      <p:to x="100000" y="90000"/>
                                    </p:animScale>
                                    <p:animScale>
                                      <p:cBhvr>
                                        <p:cTn id="23" dur="166" decel="50000">
                                          <p:stCondLst>
                                            <p:cond delay="1668"/>
                                          </p:stCondLst>
                                        </p:cTn>
                                        <p:tgtEl>
                                          <p:spTgt spid="8"/>
                                        </p:tgtEl>
                                      </p:cBhvr>
                                      <p:to x="100000" y="100000"/>
                                    </p:animScale>
                                    <p:animScale>
                                      <p:cBhvr>
                                        <p:cTn id="24" dur="26">
                                          <p:stCondLst>
                                            <p:cond delay="1808"/>
                                          </p:stCondLst>
                                        </p:cTn>
                                        <p:tgtEl>
                                          <p:spTgt spid="8"/>
                                        </p:tgtEl>
                                      </p:cBhvr>
                                      <p:to x="100000" y="95000"/>
                                    </p:animScale>
                                    <p:animScale>
                                      <p:cBhvr>
                                        <p:cTn id="25" dur="166" decel="50000">
                                          <p:stCondLst>
                                            <p:cond delay="1834"/>
                                          </p:stCondLst>
                                        </p:cTn>
                                        <p:tgtEl>
                                          <p:spTgt spid="8"/>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extLst>
    <p:ext uri="{E180D4A7-C9FB-4DFB-919C-405C955672EB}">
      <p14:showEvtLst xmlns:p14="http://schemas.microsoft.com/office/powerpoint/2010/main">
        <p14:playEvt time="424" objId="6"/>
        <p14:stopEvt time="29521" objId="6"/>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8C324B-33C4-4F8E-932C-D8E0AC1BBA7D}"/>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7A21CCB6-E30E-472C-AD9A-E6FFABD20DA3}"/>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0793F779-1CB4-4AF5-B3A7-11DDD3C62F20}"/>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049B916B-21A2-40D1-8D0A-DD19EFBACA7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53DF2D78-ACB0-40FE-8CF3-76DA664D4449}"/>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es su característica?</a:t>
            </a:r>
          </a:p>
        </p:txBody>
      </p:sp>
      <p:pic>
        <p:nvPicPr>
          <p:cNvPr id="7" name="Imagen 6">
            <a:extLst>
              <a:ext uri="{FF2B5EF4-FFF2-40B4-BE49-F238E27FC236}">
                <a16:creationId xmlns:a16="http://schemas.microsoft.com/office/drawing/2014/main" id="{0CA40723-B9D0-4E24-A920-30A5BAEB047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918" b="93469" l="10000" r="84286"/>
                    </a14:imgEffect>
                  </a14:imgLayer>
                </a14:imgProps>
              </a:ext>
            </a:extLst>
          </a:blip>
          <a:stretch>
            <a:fillRect/>
          </a:stretch>
        </p:blipFill>
        <p:spPr>
          <a:xfrm>
            <a:off x="4674552" y="1462791"/>
            <a:ext cx="4667250" cy="4667250"/>
          </a:xfrm>
          <a:prstGeom prst="rect">
            <a:avLst/>
          </a:prstGeom>
        </p:spPr>
      </p:pic>
      <p:pic>
        <p:nvPicPr>
          <p:cNvPr id="9" name="Imagen 8">
            <a:extLst>
              <a:ext uri="{FF2B5EF4-FFF2-40B4-BE49-F238E27FC236}">
                <a16:creationId xmlns:a16="http://schemas.microsoft.com/office/drawing/2014/main" id="{A1E22C20-6593-4870-92A0-6F81195CE22A}"/>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imgEffect>
                  </a14:imgLayer>
                </a14:imgProps>
              </a:ext>
            </a:extLst>
          </a:blip>
          <a:stretch>
            <a:fillRect/>
          </a:stretch>
        </p:blipFill>
        <p:spPr>
          <a:xfrm>
            <a:off x="325599" y="2658964"/>
            <a:ext cx="4599239" cy="3656395"/>
          </a:xfrm>
          <a:prstGeom prst="rect">
            <a:avLst/>
          </a:prstGeom>
        </p:spPr>
      </p:pic>
    </p:spTree>
    <p:custDataLst>
      <p:tags r:id="rId1"/>
    </p:custDataLst>
    <p:extLst>
      <p:ext uri="{BB962C8B-B14F-4D97-AF65-F5344CB8AC3E}">
        <p14:creationId xmlns:p14="http://schemas.microsoft.com/office/powerpoint/2010/main" val="3046031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ppt_x"/>
                                          </p:val>
                                        </p:tav>
                                        <p:tav tm="100000">
                                          <p:val>
                                            <p:strVal val="#ppt_x"/>
                                          </p:val>
                                        </p:tav>
                                      </p:tavLst>
                                    </p:anim>
                                    <p:anim calcmode="lin" valueType="num">
                                      <p:cBhvr additive="base">
                                        <p:cTn id="13"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1000" fill="hold"/>
                                        <p:tgtEl>
                                          <p:spTgt spid="7"/>
                                        </p:tgtEl>
                                        <p:attrNameLst>
                                          <p:attrName>ppt_x</p:attrName>
                                        </p:attrNameLst>
                                      </p:cBhvr>
                                      <p:tavLst>
                                        <p:tav tm="0">
                                          <p:val>
                                            <p:strVal val="#ppt_x"/>
                                          </p:val>
                                        </p:tav>
                                        <p:tav tm="100000">
                                          <p:val>
                                            <p:strVal val="#ppt_x"/>
                                          </p:val>
                                        </p:tav>
                                      </p:tavLst>
                                    </p:anim>
                                    <p:anim calcmode="lin" valueType="num">
                                      <p:cBhvr additive="base">
                                        <p:cTn id="19"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mph" presetSubtype="0" fill="hold" nodeType="clickEffect">
                                  <p:stCondLst>
                                    <p:cond delay="0"/>
                                  </p:stCondLst>
                                  <p:childTnLst>
                                    <p:animRot by="21600000">
                                      <p:cBhvr>
                                        <p:cTn id="23"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E180D4A7-C9FB-4DFB-919C-405C955672EB}">
      <p14:showEvtLst xmlns:p14="http://schemas.microsoft.com/office/powerpoint/2010/main">
        <p14:playEvt time="239" objId="8"/>
        <p14:stopEvt time="19400" objId="8"/>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464BFE-5848-49B9-AF17-B7EDE6C667DC}"/>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FAF5AD9D-408E-4D1D-8EE5-0B0874C43B6F}"/>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174A1E26-937D-4EF2-B42A-247FA7C10E38}"/>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561F1EFA-09A1-4179-BA96-90963F7A9FB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pic>
        <p:nvPicPr>
          <p:cNvPr id="8" name="Imagen 7">
            <a:extLst>
              <a:ext uri="{FF2B5EF4-FFF2-40B4-BE49-F238E27FC236}">
                <a16:creationId xmlns:a16="http://schemas.microsoft.com/office/drawing/2014/main" id="{6710DCDE-3828-450A-A6E4-CDED79D06DE2}"/>
              </a:ext>
            </a:extLst>
          </p:cNvPr>
          <p:cNvPicPr>
            <a:picLocks noChangeAspect="1"/>
          </p:cNvPicPr>
          <p:nvPr/>
        </p:nvPicPr>
        <p:blipFill>
          <a:blip r:embed="rId6"/>
          <a:stretch>
            <a:fillRect/>
          </a:stretch>
        </p:blipFill>
        <p:spPr>
          <a:xfrm>
            <a:off x="2206120" y="2820682"/>
            <a:ext cx="768994" cy="747320"/>
          </a:xfrm>
          <a:prstGeom prst="rect">
            <a:avLst/>
          </a:prstGeom>
        </p:spPr>
      </p:pic>
      <p:pic>
        <p:nvPicPr>
          <p:cNvPr id="9" name="Imagen 8">
            <a:extLst>
              <a:ext uri="{FF2B5EF4-FFF2-40B4-BE49-F238E27FC236}">
                <a16:creationId xmlns:a16="http://schemas.microsoft.com/office/drawing/2014/main" id="{E536D508-83AB-413C-945B-6DF22EACFBF9}"/>
              </a:ext>
            </a:extLst>
          </p:cNvPr>
          <p:cNvPicPr>
            <a:picLocks noChangeAspect="1"/>
          </p:cNvPicPr>
          <p:nvPr/>
        </p:nvPicPr>
        <p:blipFill>
          <a:blip r:embed="rId7"/>
          <a:stretch>
            <a:fillRect/>
          </a:stretch>
        </p:blipFill>
        <p:spPr>
          <a:xfrm>
            <a:off x="4584650" y="3945909"/>
            <a:ext cx="768163" cy="749873"/>
          </a:xfrm>
          <a:prstGeom prst="rect">
            <a:avLst/>
          </a:prstGeom>
        </p:spPr>
      </p:pic>
      <p:pic>
        <p:nvPicPr>
          <p:cNvPr id="10" name="Imagen 9">
            <a:extLst>
              <a:ext uri="{FF2B5EF4-FFF2-40B4-BE49-F238E27FC236}">
                <a16:creationId xmlns:a16="http://schemas.microsoft.com/office/drawing/2014/main" id="{24D4F122-166F-4C5B-8BB9-41268C3DA2FC}"/>
              </a:ext>
            </a:extLst>
          </p:cNvPr>
          <p:cNvPicPr>
            <a:picLocks noChangeAspect="1"/>
          </p:cNvPicPr>
          <p:nvPr/>
        </p:nvPicPr>
        <p:blipFill>
          <a:blip r:embed="rId7"/>
          <a:stretch>
            <a:fillRect/>
          </a:stretch>
        </p:blipFill>
        <p:spPr>
          <a:xfrm>
            <a:off x="3351606" y="2797739"/>
            <a:ext cx="768163" cy="749873"/>
          </a:xfrm>
          <a:prstGeom prst="rect">
            <a:avLst/>
          </a:prstGeom>
        </p:spPr>
      </p:pic>
      <p:pic>
        <p:nvPicPr>
          <p:cNvPr id="13" name="Imagen 12">
            <a:extLst>
              <a:ext uri="{FF2B5EF4-FFF2-40B4-BE49-F238E27FC236}">
                <a16:creationId xmlns:a16="http://schemas.microsoft.com/office/drawing/2014/main" id="{F0C08103-6884-41FA-BB16-47098BF99E77}"/>
              </a:ext>
            </a:extLst>
          </p:cNvPr>
          <p:cNvPicPr>
            <a:picLocks noChangeAspect="1"/>
          </p:cNvPicPr>
          <p:nvPr/>
        </p:nvPicPr>
        <p:blipFill>
          <a:blip r:embed="rId8"/>
          <a:stretch>
            <a:fillRect/>
          </a:stretch>
        </p:blipFill>
        <p:spPr>
          <a:xfrm>
            <a:off x="1214692" y="2886874"/>
            <a:ext cx="614936" cy="614936"/>
          </a:xfrm>
          <a:prstGeom prst="rect">
            <a:avLst/>
          </a:prstGeom>
        </p:spPr>
      </p:pic>
      <p:pic>
        <p:nvPicPr>
          <p:cNvPr id="14" name="Imagen 13">
            <a:extLst>
              <a:ext uri="{FF2B5EF4-FFF2-40B4-BE49-F238E27FC236}">
                <a16:creationId xmlns:a16="http://schemas.microsoft.com/office/drawing/2014/main" id="{5485E3B0-DDA5-47CF-A32D-FCC43A9C273B}"/>
              </a:ext>
            </a:extLst>
          </p:cNvPr>
          <p:cNvPicPr>
            <a:picLocks noChangeAspect="1"/>
          </p:cNvPicPr>
          <p:nvPr/>
        </p:nvPicPr>
        <p:blipFill>
          <a:blip r:embed="rId8"/>
          <a:stretch>
            <a:fillRect/>
          </a:stretch>
        </p:blipFill>
        <p:spPr>
          <a:xfrm>
            <a:off x="2283149" y="4013378"/>
            <a:ext cx="614936" cy="614936"/>
          </a:xfrm>
          <a:prstGeom prst="rect">
            <a:avLst/>
          </a:prstGeom>
        </p:spPr>
      </p:pic>
      <p:pic>
        <p:nvPicPr>
          <p:cNvPr id="15" name="Imagen 14">
            <a:extLst>
              <a:ext uri="{FF2B5EF4-FFF2-40B4-BE49-F238E27FC236}">
                <a16:creationId xmlns:a16="http://schemas.microsoft.com/office/drawing/2014/main" id="{0CB16FC7-61E6-4F15-A267-62C87E5AA2DE}"/>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4050" b="96573" l="3385" r="96308"/>
                    </a14:imgEffect>
                  </a14:imgLayer>
                </a14:imgProps>
              </a:ext>
            </a:extLst>
          </a:blip>
          <a:srcRect l="5685" b="4330"/>
          <a:stretch/>
        </p:blipFill>
        <p:spPr>
          <a:xfrm>
            <a:off x="1026445" y="3760906"/>
            <a:ext cx="968240" cy="970066"/>
          </a:xfrm>
          <a:prstGeom prst="rect">
            <a:avLst/>
          </a:prstGeom>
        </p:spPr>
      </p:pic>
      <p:pic>
        <p:nvPicPr>
          <p:cNvPr id="17" name="Imagen 16">
            <a:extLst>
              <a:ext uri="{FF2B5EF4-FFF2-40B4-BE49-F238E27FC236}">
                <a16:creationId xmlns:a16="http://schemas.microsoft.com/office/drawing/2014/main" id="{C6978B39-A489-4C28-AD84-788E827A70CE}"/>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4050" b="96573" l="3385" r="96308"/>
                    </a14:imgEffect>
                  </a14:imgLayer>
                </a14:imgProps>
              </a:ext>
            </a:extLst>
          </a:blip>
          <a:srcRect l="5685" b="4330"/>
          <a:stretch/>
        </p:blipFill>
        <p:spPr>
          <a:xfrm>
            <a:off x="3251567" y="3761542"/>
            <a:ext cx="968240" cy="970066"/>
          </a:xfrm>
          <a:prstGeom prst="rect">
            <a:avLst/>
          </a:prstGeom>
        </p:spPr>
      </p:pic>
      <p:pic>
        <p:nvPicPr>
          <p:cNvPr id="18" name="Imagen 17">
            <a:extLst>
              <a:ext uri="{FF2B5EF4-FFF2-40B4-BE49-F238E27FC236}">
                <a16:creationId xmlns:a16="http://schemas.microsoft.com/office/drawing/2014/main" id="{49124907-5F9C-4871-91CE-73C41DF6136D}"/>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4050" b="96573" l="3385" r="96308"/>
                    </a14:imgEffect>
                  </a14:imgLayer>
                </a14:imgProps>
              </a:ext>
            </a:extLst>
          </a:blip>
          <a:srcRect l="5685" b="4330"/>
          <a:stretch/>
        </p:blipFill>
        <p:spPr>
          <a:xfrm>
            <a:off x="4459398" y="2709309"/>
            <a:ext cx="968240" cy="970066"/>
          </a:xfrm>
          <a:prstGeom prst="rect">
            <a:avLst/>
          </a:prstGeom>
        </p:spPr>
      </p:pic>
      <p:sp>
        <p:nvSpPr>
          <p:cNvPr id="23" name="Rectángulo 22">
            <a:extLst>
              <a:ext uri="{FF2B5EF4-FFF2-40B4-BE49-F238E27FC236}">
                <a16:creationId xmlns:a16="http://schemas.microsoft.com/office/drawing/2014/main" id="{95015D5B-8C89-4F4A-9F7F-D3AB84B96F9E}"/>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¿Cuántos planetas Venus puedes ver?</a:t>
            </a:r>
          </a:p>
        </p:txBody>
      </p:sp>
      <p:sp>
        <p:nvSpPr>
          <p:cNvPr id="24" name="Rectángulo 23">
            <a:extLst>
              <a:ext uri="{FF2B5EF4-FFF2-40B4-BE49-F238E27FC236}">
                <a16:creationId xmlns:a16="http://schemas.microsoft.com/office/drawing/2014/main" id="{52EF941F-DBF9-47D3-87F5-D0A0E54BEA67}"/>
              </a:ext>
            </a:extLst>
          </p:cNvPr>
          <p:cNvSpPr/>
          <p:nvPr/>
        </p:nvSpPr>
        <p:spPr>
          <a:xfrm>
            <a:off x="6572733" y="1825625"/>
            <a:ext cx="1484702" cy="3170099"/>
          </a:xfrm>
          <a:prstGeom prst="rect">
            <a:avLst/>
          </a:prstGeom>
          <a:noFill/>
        </p:spPr>
        <p:txBody>
          <a:bodyPr wrap="none" lIns="91440" tIns="45720" rIns="91440" bIns="45720">
            <a:spAutoFit/>
          </a:bodyPr>
          <a:lstStyle/>
          <a:p>
            <a:pPr algn="ctr"/>
            <a:r>
              <a:rPr lang="es-ES" sz="2000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3</a:t>
            </a:r>
            <a:endParaRPr lang="es-ES" sz="200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endParaRPr>
          </a:p>
        </p:txBody>
      </p:sp>
      <p:pic>
        <p:nvPicPr>
          <p:cNvPr id="27" name="Imagen 26">
            <a:extLst>
              <a:ext uri="{FF2B5EF4-FFF2-40B4-BE49-F238E27FC236}">
                <a16:creationId xmlns:a16="http://schemas.microsoft.com/office/drawing/2014/main" id="{0269731F-6F87-40CE-AC0E-430EE8EBE03B}"/>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172" b="98633" l="9961" r="89844"/>
                    </a14:imgEffect>
                  </a14:imgLayer>
                </a14:imgProps>
              </a:ext>
            </a:extLst>
          </a:blip>
          <a:stretch>
            <a:fillRect/>
          </a:stretch>
        </p:blipFill>
        <p:spPr>
          <a:xfrm>
            <a:off x="2389232" y="3319165"/>
            <a:ext cx="456894" cy="456894"/>
          </a:xfrm>
          <a:prstGeom prst="rect">
            <a:avLst/>
          </a:prstGeom>
        </p:spPr>
      </p:pic>
      <p:pic>
        <p:nvPicPr>
          <p:cNvPr id="28" name="Imagen 27">
            <a:extLst>
              <a:ext uri="{FF2B5EF4-FFF2-40B4-BE49-F238E27FC236}">
                <a16:creationId xmlns:a16="http://schemas.microsoft.com/office/drawing/2014/main" id="{E1452A6D-1EDF-48F8-8ED7-A06501024122}"/>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172" b="98633" l="9961" r="89844"/>
                    </a14:imgEffect>
                  </a14:imgLayer>
                </a14:imgProps>
              </a:ext>
            </a:extLst>
          </a:blip>
          <a:stretch>
            <a:fillRect/>
          </a:stretch>
        </p:blipFill>
        <p:spPr>
          <a:xfrm>
            <a:off x="3545717" y="3313410"/>
            <a:ext cx="456894" cy="456894"/>
          </a:xfrm>
          <a:prstGeom prst="rect">
            <a:avLst/>
          </a:prstGeom>
        </p:spPr>
      </p:pic>
      <p:pic>
        <p:nvPicPr>
          <p:cNvPr id="29" name="Imagen 28">
            <a:extLst>
              <a:ext uri="{FF2B5EF4-FFF2-40B4-BE49-F238E27FC236}">
                <a16:creationId xmlns:a16="http://schemas.microsoft.com/office/drawing/2014/main" id="{40072030-BC86-406D-8172-6E9059A8DBA1}"/>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172" b="98633" l="9961" r="89844"/>
                    </a14:imgEffect>
                  </a14:imgLayer>
                </a14:imgProps>
              </a:ext>
            </a:extLst>
          </a:blip>
          <a:stretch>
            <a:fillRect/>
          </a:stretch>
        </p:blipFill>
        <p:spPr>
          <a:xfrm>
            <a:off x="4804524" y="4437954"/>
            <a:ext cx="456894" cy="456894"/>
          </a:xfrm>
          <a:prstGeom prst="rect">
            <a:avLst/>
          </a:prstGeom>
        </p:spPr>
      </p:pic>
    </p:spTree>
    <p:custDataLst>
      <p:tags r:id="rId1"/>
    </p:custDataLst>
    <p:extLst>
      <p:ext uri="{BB962C8B-B14F-4D97-AF65-F5344CB8AC3E}">
        <p14:creationId xmlns:p14="http://schemas.microsoft.com/office/powerpoint/2010/main" val="28591769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1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999"/>
                                          </p:stCondLst>
                                        </p:cTn>
                                        <p:tgtEl>
                                          <p:spTgt spid="2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1000"/>
                                        <p:tgtEl>
                                          <p:spTgt spid="27"/>
                                        </p:tgtEl>
                                      </p:cBhvr>
                                    </p:animEffect>
                                    <p:set>
                                      <p:cBhvr>
                                        <p:cTn id="16" dur="1" fill="hold">
                                          <p:stCondLst>
                                            <p:cond delay="999"/>
                                          </p:stCondLst>
                                        </p:cTn>
                                        <p:tgtEl>
                                          <p:spTgt spid="2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999"/>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1000"/>
                                        <p:tgtEl>
                                          <p:spTgt spid="28"/>
                                        </p:tgtEl>
                                      </p:cBhvr>
                                    </p:animEffect>
                                    <p:set>
                                      <p:cBhvr>
                                        <p:cTn id="25" dur="1" fill="hold">
                                          <p:stCondLst>
                                            <p:cond delay="999"/>
                                          </p:stCondLst>
                                        </p:cTn>
                                        <p:tgtEl>
                                          <p:spTgt spid="2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999"/>
                                          </p:stCondLst>
                                        </p:cTn>
                                        <p:tgtEl>
                                          <p:spTgt spid="2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1000"/>
                                        <p:tgtEl>
                                          <p:spTgt spid="29"/>
                                        </p:tgtEl>
                                      </p:cBhvr>
                                    </p:animEffect>
                                    <p:set>
                                      <p:cBhvr>
                                        <p:cTn id="34" dur="1" fill="hold">
                                          <p:stCondLst>
                                            <p:cond delay="999"/>
                                          </p:stCondLst>
                                        </p:cTn>
                                        <p:tgtEl>
                                          <p:spTgt spid="2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80">
                                          <p:stCondLst>
                                            <p:cond delay="0"/>
                                          </p:stCondLst>
                                        </p:cTn>
                                        <p:tgtEl>
                                          <p:spTgt spid="24"/>
                                        </p:tgtEl>
                                      </p:cBhvr>
                                    </p:animEffect>
                                    <p:anim calcmode="lin" valueType="num">
                                      <p:cBhvr>
                                        <p:cTn id="40"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45" dur="26">
                                          <p:stCondLst>
                                            <p:cond delay="650"/>
                                          </p:stCondLst>
                                        </p:cTn>
                                        <p:tgtEl>
                                          <p:spTgt spid="24"/>
                                        </p:tgtEl>
                                      </p:cBhvr>
                                      <p:to x="100000" y="60000"/>
                                    </p:animScale>
                                    <p:animScale>
                                      <p:cBhvr>
                                        <p:cTn id="46" dur="166" decel="50000">
                                          <p:stCondLst>
                                            <p:cond delay="676"/>
                                          </p:stCondLst>
                                        </p:cTn>
                                        <p:tgtEl>
                                          <p:spTgt spid="24"/>
                                        </p:tgtEl>
                                      </p:cBhvr>
                                      <p:to x="100000" y="100000"/>
                                    </p:animScale>
                                    <p:animScale>
                                      <p:cBhvr>
                                        <p:cTn id="47" dur="26">
                                          <p:stCondLst>
                                            <p:cond delay="1312"/>
                                          </p:stCondLst>
                                        </p:cTn>
                                        <p:tgtEl>
                                          <p:spTgt spid="24"/>
                                        </p:tgtEl>
                                      </p:cBhvr>
                                      <p:to x="100000" y="80000"/>
                                    </p:animScale>
                                    <p:animScale>
                                      <p:cBhvr>
                                        <p:cTn id="48" dur="166" decel="50000">
                                          <p:stCondLst>
                                            <p:cond delay="1338"/>
                                          </p:stCondLst>
                                        </p:cTn>
                                        <p:tgtEl>
                                          <p:spTgt spid="24"/>
                                        </p:tgtEl>
                                      </p:cBhvr>
                                      <p:to x="100000" y="100000"/>
                                    </p:animScale>
                                    <p:animScale>
                                      <p:cBhvr>
                                        <p:cTn id="49" dur="26">
                                          <p:stCondLst>
                                            <p:cond delay="1642"/>
                                          </p:stCondLst>
                                        </p:cTn>
                                        <p:tgtEl>
                                          <p:spTgt spid="24"/>
                                        </p:tgtEl>
                                      </p:cBhvr>
                                      <p:to x="100000" y="90000"/>
                                    </p:animScale>
                                    <p:animScale>
                                      <p:cBhvr>
                                        <p:cTn id="50" dur="166" decel="50000">
                                          <p:stCondLst>
                                            <p:cond delay="1668"/>
                                          </p:stCondLst>
                                        </p:cTn>
                                        <p:tgtEl>
                                          <p:spTgt spid="24"/>
                                        </p:tgtEl>
                                      </p:cBhvr>
                                      <p:to x="100000" y="100000"/>
                                    </p:animScale>
                                    <p:animScale>
                                      <p:cBhvr>
                                        <p:cTn id="51" dur="26">
                                          <p:stCondLst>
                                            <p:cond delay="1808"/>
                                          </p:stCondLst>
                                        </p:cTn>
                                        <p:tgtEl>
                                          <p:spTgt spid="24"/>
                                        </p:tgtEl>
                                      </p:cBhvr>
                                      <p:to x="100000" y="95000"/>
                                    </p:animScale>
                                    <p:animScale>
                                      <p:cBhvr>
                                        <p:cTn id="52" dur="166" decel="50000">
                                          <p:stCondLst>
                                            <p:cond delay="1834"/>
                                          </p:stCondLst>
                                        </p:cTn>
                                        <p:tgtEl>
                                          <p:spTgt spid="2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extLst>
    <p:ext uri="{E180D4A7-C9FB-4DFB-919C-405C955672EB}">
      <p14:showEvtLst xmlns:p14="http://schemas.microsoft.com/office/powerpoint/2010/main">
        <p14:playEvt time="216" objId="7"/>
        <p14:stopEvt time="21521" objId="7"/>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129561-E17C-4252-B1F8-D2867809745C}"/>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EDE8C7A3-4D68-48B6-A634-3FAC7EAA4F70}"/>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3C0BEBBB-2079-41C5-B883-0BBE9D510A67}"/>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B6FF90C8-BCEF-4990-9784-EBA35C4CB23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A4EFC51A-5A75-4F32-A57D-E9564CC6FDD5}"/>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Ahora conoceremos a…</a:t>
            </a:r>
          </a:p>
        </p:txBody>
      </p:sp>
      <p:pic>
        <p:nvPicPr>
          <p:cNvPr id="8" name="Imagen 7">
            <a:extLst>
              <a:ext uri="{FF2B5EF4-FFF2-40B4-BE49-F238E27FC236}">
                <a16:creationId xmlns:a16="http://schemas.microsoft.com/office/drawing/2014/main" id="{1B4E3C7E-9330-440A-9042-5E81E05B66C3}"/>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400" b="95800" l="6300" r="98100"/>
                    </a14:imgEffect>
                  </a14:imgLayer>
                </a14:imgProps>
              </a:ext>
            </a:extLst>
          </a:blip>
          <a:srcRect l="9328" t="9433" r="7580" b="9930"/>
          <a:stretch/>
        </p:blipFill>
        <p:spPr>
          <a:xfrm>
            <a:off x="1023730" y="1027906"/>
            <a:ext cx="5698434" cy="5530057"/>
          </a:xfrm>
          <a:prstGeom prst="rect">
            <a:avLst/>
          </a:prstGeom>
        </p:spPr>
      </p:pic>
      <p:sp>
        <p:nvSpPr>
          <p:cNvPr id="9" name="Rectángulo 8">
            <a:extLst>
              <a:ext uri="{FF2B5EF4-FFF2-40B4-BE49-F238E27FC236}">
                <a16:creationId xmlns:a16="http://schemas.microsoft.com/office/drawing/2014/main" id="{0114D6E7-5887-416D-8D81-1C6DB01736AF}"/>
              </a:ext>
            </a:extLst>
          </p:cNvPr>
          <p:cNvSpPr/>
          <p:nvPr/>
        </p:nvSpPr>
        <p:spPr>
          <a:xfrm>
            <a:off x="6494889" y="2403766"/>
            <a:ext cx="4858911" cy="1169551"/>
          </a:xfrm>
          <a:prstGeom prst="rect">
            <a:avLst/>
          </a:prstGeom>
          <a:noFill/>
        </p:spPr>
        <p:txBody>
          <a:bodyPr spcFirstLastPara="1" wrap="square" lIns="91440" tIns="45720" rIns="91440" bIns="45720" numCol="1">
            <a:prstTxWarp prst="textArchUp">
              <a:avLst/>
            </a:prstTxWarp>
            <a:spAutoFit/>
          </a:bodyPr>
          <a:lstStyle/>
          <a:p>
            <a:pPr algn="ctr"/>
            <a:r>
              <a:rPr lang="es-ES" sz="10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La Tierra</a:t>
            </a:r>
          </a:p>
        </p:txBody>
      </p:sp>
      <p:sp>
        <p:nvSpPr>
          <p:cNvPr id="11" name="CuadroTexto 10">
            <a:extLst>
              <a:ext uri="{FF2B5EF4-FFF2-40B4-BE49-F238E27FC236}">
                <a16:creationId xmlns:a16="http://schemas.microsoft.com/office/drawing/2014/main" id="{192A9C1F-504A-4EB4-93E7-1D87CF2BD509}"/>
              </a:ext>
            </a:extLst>
          </p:cNvPr>
          <p:cNvSpPr txBox="1"/>
          <p:nvPr/>
        </p:nvSpPr>
        <p:spPr>
          <a:xfrm>
            <a:off x="0" y="6232680"/>
            <a:ext cx="12192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MX" dirty="0">
                <a:latin typeface="Times New Roman" panose="02020603050405020304" pitchFamily="18" charset="0"/>
                <a:ea typeface="Times New Roman" panose="02020603050405020304" pitchFamily="18" charset="0"/>
              </a:rPr>
              <a:t>Planeta Tierra, el más hermoso de todos , es nuestro hogar donde vivimos todos nosotros. La tierra es un planeta rocoso, el único </a:t>
            </a:r>
            <a:r>
              <a:rPr lang="es-MX">
                <a:latin typeface="Times New Roman" panose="02020603050405020304" pitchFamily="18" charset="0"/>
                <a:ea typeface="Times New Roman" panose="02020603050405020304" pitchFamily="18" charset="0"/>
              </a:rPr>
              <a:t>que contiene agua </a:t>
            </a:r>
            <a:r>
              <a:rPr lang="es-MX" dirty="0">
                <a:latin typeface="Times New Roman" panose="02020603050405020304" pitchFamily="18" charset="0"/>
                <a:ea typeface="Times New Roman" panose="02020603050405020304" pitchFamily="18" charset="0"/>
              </a:rPr>
              <a:t>y oxigeno.  Es el tercero del sistema solar y el único donde pueden habitar  los seres humanos. </a:t>
            </a:r>
            <a:endParaRPr lang="es-CL" sz="18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11171114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80">
                                          <p:stCondLst>
                                            <p:cond delay="0"/>
                                          </p:stCondLst>
                                        </p:cTn>
                                        <p:tgtEl>
                                          <p:spTgt spid="8"/>
                                        </p:tgtEl>
                                      </p:cBhvr>
                                    </p:animEffect>
                                    <p:anim calcmode="lin" valueType="num">
                                      <p:cBhvr>
                                        <p:cTn id="1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8" dur="26">
                                          <p:stCondLst>
                                            <p:cond delay="650"/>
                                          </p:stCondLst>
                                        </p:cTn>
                                        <p:tgtEl>
                                          <p:spTgt spid="8"/>
                                        </p:tgtEl>
                                      </p:cBhvr>
                                      <p:to x="100000" y="60000"/>
                                    </p:animScale>
                                    <p:animScale>
                                      <p:cBhvr>
                                        <p:cTn id="19" dur="166" decel="50000">
                                          <p:stCondLst>
                                            <p:cond delay="676"/>
                                          </p:stCondLst>
                                        </p:cTn>
                                        <p:tgtEl>
                                          <p:spTgt spid="8"/>
                                        </p:tgtEl>
                                      </p:cBhvr>
                                      <p:to x="100000" y="100000"/>
                                    </p:animScale>
                                    <p:animScale>
                                      <p:cBhvr>
                                        <p:cTn id="20" dur="26">
                                          <p:stCondLst>
                                            <p:cond delay="1312"/>
                                          </p:stCondLst>
                                        </p:cTn>
                                        <p:tgtEl>
                                          <p:spTgt spid="8"/>
                                        </p:tgtEl>
                                      </p:cBhvr>
                                      <p:to x="100000" y="80000"/>
                                    </p:animScale>
                                    <p:animScale>
                                      <p:cBhvr>
                                        <p:cTn id="21" dur="166" decel="50000">
                                          <p:stCondLst>
                                            <p:cond delay="1338"/>
                                          </p:stCondLst>
                                        </p:cTn>
                                        <p:tgtEl>
                                          <p:spTgt spid="8"/>
                                        </p:tgtEl>
                                      </p:cBhvr>
                                      <p:to x="100000" y="100000"/>
                                    </p:animScale>
                                    <p:animScale>
                                      <p:cBhvr>
                                        <p:cTn id="22" dur="26">
                                          <p:stCondLst>
                                            <p:cond delay="1642"/>
                                          </p:stCondLst>
                                        </p:cTn>
                                        <p:tgtEl>
                                          <p:spTgt spid="8"/>
                                        </p:tgtEl>
                                      </p:cBhvr>
                                      <p:to x="100000" y="90000"/>
                                    </p:animScale>
                                    <p:animScale>
                                      <p:cBhvr>
                                        <p:cTn id="23" dur="166" decel="50000">
                                          <p:stCondLst>
                                            <p:cond delay="1668"/>
                                          </p:stCondLst>
                                        </p:cTn>
                                        <p:tgtEl>
                                          <p:spTgt spid="8"/>
                                        </p:tgtEl>
                                      </p:cBhvr>
                                      <p:to x="100000" y="100000"/>
                                    </p:animScale>
                                    <p:animScale>
                                      <p:cBhvr>
                                        <p:cTn id="24" dur="26">
                                          <p:stCondLst>
                                            <p:cond delay="1808"/>
                                          </p:stCondLst>
                                        </p:cTn>
                                        <p:tgtEl>
                                          <p:spTgt spid="8"/>
                                        </p:tgtEl>
                                      </p:cBhvr>
                                      <p:to x="100000" y="95000"/>
                                    </p:animScale>
                                    <p:animScale>
                                      <p:cBhvr>
                                        <p:cTn id="25" dur="166" decel="50000">
                                          <p:stCondLst>
                                            <p:cond delay="1834"/>
                                          </p:stCondLst>
                                        </p:cTn>
                                        <p:tgtEl>
                                          <p:spTgt spid="8"/>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extLst>
    <p:ext uri="{E180D4A7-C9FB-4DFB-919C-405C955672EB}">
      <p14:showEvtLst xmlns:p14="http://schemas.microsoft.com/office/powerpoint/2010/main">
        <p14:playEvt time="507" objId="7"/>
        <p14:stopEvt time="30838" objId="7"/>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2FB24-C125-4A62-955B-C1384D46EA8E}"/>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3C013094-57D9-4B48-BE98-3FA3A416527D}"/>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B08D45D-48DF-4364-B1C5-D00BE405E051}"/>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FEF26492-4F38-491D-AD64-6AE4C829797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16A2BA6D-B4FE-4246-9443-7C24B18A3539}"/>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es su característica?</a:t>
            </a:r>
          </a:p>
        </p:txBody>
      </p:sp>
      <p:pic>
        <p:nvPicPr>
          <p:cNvPr id="12" name="Imagen 11">
            <a:extLst>
              <a:ext uri="{FF2B5EF4-FFF2-40B4-BE49-F238E27FC236}">
                <a16:creationId xmlns:a16="http://schemas.microsoft.com/office/drawing/2014/main" id="{83970A74-94C0-4AA2-9E0F-61058326CB1B}"/>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400" b="95800" l="6300" r="98100"/>
                    </a14:imgEffect>
                  </a14:imgLayer>
                </a14:imgProps>
              </a:ext>
            </a:extLst>
          </a:blip>
          <a:srcRect l="9328" t="9433" r="7580" b="9930"/>
          <a:stretch/>
        </p:blipFill>
        <p:spPr>
          <a:xfrm>
            <a:off x="838200" y="2459904"/>
            <a:ext cx="3563260" cy="3457973"/>
          </a:xfrm>
          <a:prstGeom prst="rect">
            <a:avLst/>
          </a:prstGeom>
        </p:spPr>
      </p:pic>
      <p:pic>
        <p:nvPicPr>
          <p:cNvPr id="13" name="Imagen 12">
            <a:extLst>
              <a:ext uri="{FF2B5EF4-FFF2-40B4-BE49-F238E27FC236}">
                <a16:creationId xmlns:a16="http://schemas.microsoft.com/office/drawing/2014/main" id="{7EA7AD75-6817-4CD4-88CD-9C875747C132}"/>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400" b="95800" l="6300" r="98100"/>
                    </a14:imgEffect>
                  </a14:imgLayer>
                </a14:imgProps>
              </a:ext>
            </a:extLst>
          </a:blip>
          <a:srcRect l="9328" t="9433" r="7580" b="9930"/>
          <a:stretch/>
        </p:blipFill>
        <p:spPr>
          <a:xfrm>
            <a:off x="5239660" y="2506141"/>
            <a:ext cx="3563260" cy="3457973"/>
          </a:xfrm>
          <a:prstGeom prst="rect">
            <a:avLst/>
          </a:prstGeom>
        </p:spPr>
      </p:pic>
      <p:pic>
        <p:nvPicPr>
          <p:cNvPr id="7" name="Imagen 6">
            <a:extLst>
              <a:ext uri="{FF2B5EF4-FFF2-40B4-BE49-F238E27FC236}">
                <a16:creationId xmlns:a16="http://schemas.microsoft.com/office/drawing/2014/main" id="{0CA125E9-FFB9-494C-9EAC-A953B82C85A6}"/>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66000" b="96462" l="2425" r="97656"/>
                    </a14:imgEffect>
                  </a14:imgLayer>
                </a14:imgProps>
              </a:ext>
            </a:extLst>
          </a:blip>
          <a:srcRect l="49700" t="66011" r="26263"/>
          <a:stretch/>
        </p:blipFill>
        <p:spPr>
          <a:xfrm>
            <a:off x="1966993" y="1595965"/>
            <a:ext cx="1071937" cy="1592942"/>
          </a:xfrm>
          <a:prstGeom prst="rect">
            <a:avLst/>
          </a:prstGeom>
        </p:spPr>
      </p:pic>
    </p:spTree>
    <p:custDataLst>
      <p:tags r:id="rId1"/>
    </p:custDataLst>
    <p:extLst>
      <p:ext uri="{BB962C8B-B14F-4D97-AF65-F5344CB8AC3E}">
        <p14:creationId xmlns:p14="http://schemas.microsoft.com/office/powerpoint/2010/main" val="9083664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1000" fill="hold"/>
                                        <p:tgtEl>
                                          <p:spTgt spid="12"/>
                                        </p:tgtEl>
                                        <p:attrNameLst>
                                          <p:attrName>ppt_x</p:attrName>
                                        </p:attrNameLst>
                                      </p:cBhvr>
                                      <p:tavLst>
                                        <p:tav tm="0">
                                          <p:val>
                                            <p:strVal val="#ppt_x"/>
                                          </p:val>
                                        </p:tav>
                                        <p:tav tm="100000">
                                          <p:val>
                                            <p:strVal val="#ppt_x"/>
                                          </p:val>
                                        </p:tav>
                                      </p:tavLst>
                                    </p:anim>
                                    <p:anim calcmode="lin" valueType="num">
                                      <p:cBhvr additive="base">
                                        <p:cTn id="13" dur="1000" fill="hold"/>
                                        <p:tgtEl>
                                          <p:spTgt spid="12"/>
                                        </p:tgtEl>
                                        <p:attrNameLst>
                                          <p:attrName>ppt_y</p:attrName>
                                        </p:attrNameLst>
                                      </p:cBhvr>
                                      <p:tavLst>
                                        <p:tav tm="0">
                                          <p:val>
                                            <p:strVal val="1+#ppt_h/2"/>
                                          </p:val>
                                        </p:tav>
                                        <p:tav tm="100000">
                                          <p:val>
                                            <p:strVal val="#ppt_y"/>
                                          </p:val>
                                        </p:tav>
                                      </p:tavLst>
                                    </p:anim>
                                  </p:childTnLst>
                                </p:cTn>
                              </p:par>
                              <p:par>
                                <p:cTn id="14" presetID="1" presetClass="entr" presetSubtype="0" fill="hold" nodeType="withEffect">
                                  <p:stCondLst>
                                    <p:cond delay="0"/>
                                  </p:stCondLst>
                                  <p:childTnLst>
                                    <p:set>
                                      <p:cBhvr>
                                        <p:cTn id="15" dur="1" fill="hold">
                                          <p:stCondLst>
                                            <p:cond delay="999"/>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1000" fill="hold"/>
                                        <p:tgtEl>
                                          <p:spTgt spid="13"/>
                                        </p:tgtEl>
                                        <p:attrNameLst>
                                          <p:attrName>ppt_x</p:attrName>
                                        </p:attrNameLst>
                                      </p:cBhvr>
                                      <p:tavLst>
                                        <p:tav tm="0">
                                          <p:val>
                                            <p:strVal val="#ppt_x"/>
                                          </p:val>
                                        </p:tav>
                                        <p:tav tm="100000">
                                          <p:val>
                                            <p:strVal val="#ppt_x"/>
                                          </p:val>
                                        </p:tav>
                                      </p:tavLst>
                                    </p:anim>
                                    <p:anim calcmode="lin" valueType="num">
                                      <p:cBhvr additive="base">
                                        <p:cTn id="21"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8" presetClass="emph" presetSubtype="0" fill="hold" nodeType="clickEffect">
                                  <p:stCondLst>
                                    <p:cond delay="0"/>
                                  </p:stCondLst>
                                  <p:childTnLst>
                                    <p:animRot by="21600000">
                                      <p:cBhvr>
                                        <p:cTn id="25" dur="2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E180D4A7-C9FB-4DFB-919C-405C955672EB}">
      <p14:showEvtLst xmlns:p14="http://schemas.microsoft.com/office/powerpoint/2010/main">
        <p14:playEvt time="924" objId="8"/>
        <p14:stopEvt time="19450" objId="8"/>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7" name="Triángulo isósceles 6">
            <a:extLst>
              <a:ext uri="{FF2B5EF4-FFF2-40B4-BE49-F238E27FC236}">
                <a16:creationId xmlns:a16="http://schemas.microsoft.com/office/drawing/2014/main" id="{A9BD648D-14C3-433C-9386-006FEA9AA949}"/>
              </a:ext>
            </a:extLst>
          </p:cNvPr>
          <p:cNvSpPr/>
          <p:nvPr/>
        </p:nvSpPr>
        <p:spPr>
          <a:xfrm>
            <a:off x="479476" y="1571418"/>
            <a:ext cx="2888974" cy="231060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8" name="Elipse 7">
            <a:extLst>
              <a:ext uri="{FF2B5EF4-FFF2-40B4-BE49-F238E27FC236}">
                <a16:creationId xmlns:a16="http://schemas.microsoft.com/office/drawing/2014/main" id="{56DA2968-D292-43FE-9F72-AC1FC87DDC3F}"/>
              </a:ext>
            </a:extLst>
          </p:cNvPr>
          <p:cNvSpPr/>
          <p:nvPr/>
        </p:nvSpPr>
        <p:spPr>
          <a:xfrm>
            <a:off x="3678677" y="3864569"/>
            <a:ext cx="2454965" cy="24473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9" name="Rectángulo 8">
            <a:extLst>
              <a:ext uri="{FF2B5EF4-FFF2-40B4-BE49-F238E27FC236}">
                <a16:creationId xmlns:a16="http://schemas.microsoft.com/office/drawing/2014/main" id="{327D2AE7-4ED5-4A33-8445-A7ED139F6842}"/>
              </a:ext>
            </a:extLst>
          </p:cNvPr>
          <p:cNvSpPr/>
          <p:nvPr/>
        </p:nvSpPr>
        <p:spPr>
          <a:xfrm>
            <a:off x="6652593" y="1670291"/>
            <a:ext cx="2186609" cy="21128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0" name="Rectángulo 9">
            <a:extLst>
              <a:ext uri="{FF2B5EF4-FFF2-40B4-BE49-F238E27FC236}">
                <a16:creationId xmlns:a16="http://schemas.microsoft.com/office/drawing/2014/main" id="{032CABDF-0747-4127-AE00-4004B0BF1AB3}"/>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¿A qué figura geométrica se parece la tierra?</a:t>
            </a:r>
          </a:p>
        </p:txBody>
      </p:sp>
    </p:spTree>
    <p:custDataLst>
      <p:tags r:id="rId1"/>
    </p:custDataLst>
    <p:extLst>
      <p:ext uri="{BB962C8B-B14F-4D97-AF65-F5344CB8AC3E}">
        <p14:creationId xmlns:p14="http://schemas.microsoft.com/office/powerpoint/2010/main" val="31237301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fill="hold"/>
                                        <p:tgtEl>
                                          <p:spTgt spid="9"/>
                                        </p:tgtEl>
                                        <p:attrNameLst>
                                          <p:attrName>ppt_x</p:attrName>
                                        </p:attrNameLst>
                                      </p:cBhvr>
                                      <p:tavLst>
                                        <p:tav tm="0">
                                          <p:val>
                                            <p:strVal val="#ppt_x"/>
                                          </p:val>
                                        </p:tav>
                                        <p:tav tm="100000">
                                          <p:val>
                                            <p:strVal val="#ppt_x"/>
                                          </p:val>
                                        </p:tav>
                                      </p:tavLst>
                                    </p:anim>
                                    <p:anim calcmode="lin" valueType="num">
                                      <p:cBhvr additive="base">
                                        <p:cTn id="19"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000" fill="hold"/>
                                        <p:tgtEl>
                                          <p:spTgt spid="8"/>
                                        </p:tgtEl>
                                        <p:attrNameLst>
                                          <p:attrName>ppt_x</p:attrName>
                                        </p:attrNameLst>
                                      </p:cBhvr>
                                      <p:tavLst>
                                        <p:tav tm="0">
                                          <p:val>
                                            <p:strVal val="#ppt_x"/>
                                          </p:val>
                                        </p:tav>
                                        <p:tav tm="100000">
                                          <p:val>
                                            <p:strVal val="#ppt_x"/>
                                          </p:val>
                                        </p:tav>
                                      </p:tavLst>
                                    </p:anim>
                                    <p:anim calcmode="lin" valueType="num">
                                      <p:cBhvr additive="base">
                                        <p:cTn id="25"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mph" presetSubtype="2" fill="hold" nodeType="clickEffect">
                                  <p:stCondLst>
                                    <p:cond delay="0"/>
                                  </p:stCondLst>
                                  <p:childTnLst>
                                    <p:animClr clrSpc="rgb" dir="cw">
                                      <p:cBhvr>
                                        <p:cTn id="29" dur="1000" fill="hold"/>
                                        <p:tgtEl>
                                          <p:spTgt spid="8"/>
                                        </p:tgtEl>
                                        <p:attrNameLst>
                                          <p:attrName>fillcolor</p:attrName>
                                        </p:attrNameLst>
                                      </p:cBhvr>
                                      <p:to>
                                        <a:schemeClr val="accent2"/>
                                      </p:to>
                                    </p:animClr>
                                    <p:set>
                                      <p:cBhvr>
                                        <p:cTn id="30" dur="1000" fill="hold"/>
                                        <p:tgtEl>
                                          <p:spTgt spid="8"/>
                                        </p:tgtEl>
                                        <p:attrNameLst>
                                          <p:attrName>fill.type</p:attrName>
                                        </p:attrNameLst>
                                      </p:cBhvr>
                                      <p:to>
                                        <p:strVal val="solid"/>
                                      </p:to>
                                    </p:set>
                                    <p:set>
                                      <p:cBhvr>
                                        <p:cTn id="31" dur="1000" fill="hold"/>
                                        <p:tgtEl>
                                          <p:spTgt spid="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Lst>
  </p:timing>
  <p:extLst>
    <p:ext uri="{E180D4A7-C9FB-4DFB-919C-405C955672EB}">
      <p14:showEvtLst xmlns:p14="http://schemas.microsoft.com/office/powerpoint/2010/main">
        <p14:playEvt time="392" objId="6"/>
        <p14:stopEvt time="23811" objId="6"/>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ECD92862-3500-45FD-B8EA-1DB87476AD90}"/>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Después de la Tierra viene…</a:t>
            </a:r>
          </a:p>
        </p:txBody>
      </p:sp>
      <p:sp>
        <p:nvSpPr>
          <p:cNvPr id="8" name="Rectángulo 7">
            <a:extLst>
              <a:ext uri="{FF2B5EF4-FFF2-40B4-BE49-F238E27FC236}">
                <a16:creationId xmlns:a16="http://schemas.microsoft.com/office/drawing/2014/main" id="{88753B56-89B2-4CB3-A35B-0013ADC54966}"/>
              </a:ext>
            </a:extLst>
          </p:cNvPr>
          <p:cNvSpPr/>
          <p:nvPr/>
        </p:nvSpPr>
        <p:spPr>
          <a:xfrm>
            <a:off x="4198747" y="3652891"/>
            <a:ext cx="4858911" cy="1169551"/>
          </a:xfrm>
          <a:prstGeom prst="rect">
            <a:avLst/>
          </a:prstGeom>
          <a:noFill/>
        </p:spPr>
        <p:txBody>
          <a:bodyPr spcFirstLastPara="1" wrap="square" lIns="91440" tIns="45720" rIns="91440" bIns="45720" numCol="1">
            <a:prstTxWarp prst="textArchUp">
              <a:avLst/>
            </a:prstTxWarp>
            <a:spAutoFit/>
          </a:bodyPr>
          <a:lstStyle/>
          <a:p>
            <a:pPr algn="ctr"/>
            <a:r>
              <a:rPr lang="es-ES" sz="10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Marte</a:t>
            </a:r>
          </a:p>
        </p:txBody>
      </p:sp>
      <p:pic>
        <p:nvPicPr>
          <p:cNvPr id="9" name="Imagen 8">
            <a:extLst>
              <a:ext uri="{FF2B5EF4-FFF2-40B4-BE49-F238E27FC236}">
                <a16:creationId xmlns:a16="http://schemas.microsoft.com/office/drawing/2014/main" id="{2421D065-5C99-4A7D-89CA-449AABC2E52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100000" l="558" r="100000"/>
                    </a14:imgEffect>
                  </a14:imgLayer>
                </a14:imgProps>
              </a:ext>
            </a:extLst>
          </a:blip>
          <a:stretch>
            <a:fillRect/>
          </a:stretch>
        </p:blipFill>
        <p:spPr>
          <a:xfrm>
            <a:off x="668115" y="2032446"/>
            <a:ext cx="3970145" cy="3986756"/>
          </a:xfrm>
          <a:prstGeom prst="rect">
            <a:avLst/>
          </a:prstGeom>
        </p:spPr>
      </p:pic>
      <p:sp>
        <p:nvSpPr>
          <p:cNvPr id="7" name="CuadroTexto 6">
            <a:extLst>
              <a:ext uri="{FF2B5EF4-FFF2-40B4-BE49-F238E27FC236}">
                <a16:creationId xmlns:a16="http://schemas.microsoft.com/office/drawing/2014/main" id="{9865507B-7F9E-411C-B941-BDE5C5EB1C2B}"/>
              </a:ext>
            </a:extLst>
          </p:cNvPr>
          <p:cNvSpPr txBox="1"/>
          <p:nvPr/>
        </p:nvSpPr>
        <p:spPr>
          <a:xfrm>
            <a:off x="0" y="6492875"/>
            <a:ext cx="12192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MX" dirty="0">
                <a:latin typeface="Times New Roman" panose="02020603050405020304" pitchFamily="18" charset="0"/>
                <a:ea typeface="Times New Roman" panose="02020603050405020304" pitchFamily="18" charset="0"/>
              </a:rPr>
              <a:t>Planeta Marte es conocido como el planeta ROJO debido a su color ya que tiene mucho óxido de hierro.  </a:t>
            </a:r>
            <a:endParaRPr lang="es-CL" sz="18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23986666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80">
                                          <p:stCondLst>
                                            <p:cond delay="0"/>
                                          </p:stCondLst>
                                        </p:cTn>
                                        <p:tgtEl>
                                          <p:spTgt spid="9"/>
                                        </p:tgtEl>
                                      </p:cBhvr>
                                    </p:animEffect>
                                    <p:anim calcmode="lin" valueType="num">
                                      <p:cBhvr>
                                        <p:cTn id="13"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8" dur="26">
                                          <p:stCondLst>
                                            <p:cond delay="650"/>
                                          </p:stCondLst>
                                        </p:cTn>
                                        <p:tgtEl>
                                          <p:spTgt spid="9"/>
                                        </p:tgtEl>
                                      </p:cBhvr>
                                      <p:to x="100000" y="60000"/>
                                    </p:animScale>
                                    <p:animScale>
                                      <p:cBhvr>
                                        <p:cTn id="19" dur="166" decel="50000">
                                          <p:stCondLst>
                                            <p:cond delay="676"/>
                                          </p:stCondLst>
                                        </p:cTn>
                                        <p:tgtEl>
                                          <p:spTgt spid="9"/>
                                        </p:tgtEl>
                                      </p:cBhvr>
                                      <p:to x="100000" y="100000"/>
                                    </p:animScale>
                                    <p:animScale>
                                      <p:cBhvr>
                                        <p:cTn id="20" dur="26">
                                          <p:stCondLst>
                                            <p:cond delay="1312"/>
                                          </p:stCondLst>
                                        </p:cTn>
                                        <p:tgtEl>
                                          <p:spTgt spid="9"/>
                                        </p:tgtEl>
                                      </p:cBhvr>
                                      <p:to x="100000" y="80000"/>
                                    </p:animScale>
                                    <p:animScale>
                                      <p:cBhvr>
                                        <p:cTn id="21" dur="166" decel="50000">
                                          <p:stCondLst>
                                            <p:cond delay="1338"/>
                                          </p:stCondLst>
                                        </p:cTn>
                                        <p:tgtEl>
                                          <p:spTgt spid="9"/>
                                        </p:tgtEl>
                                      </p:cBhvr>
                                      <p:to x="100000" y="100000"/>
                                    </p:animScale>
                                    <p:animScale>
                                      <p:cBhvr>
                                        <p:cTn id="22" dur="26">
                                          <p:stCondLst>
                                            <p:cond delay="1642"/>
                                          </p:stCondLst>
                                        </p:cTn>
                                        <p:tgtEl>
                                          <p:spTgt spid="9"/>
                                        </p:tgtEl>
                                      </p:cBhvr>
                                      <p:to x="100000" y="90000"/>
                                    </p:animScale>
                                    <p:animScale>
                                      <p:cBhvr>
                                        <p:cTn id="23" dur="166" decel="50000">
                                          <p:stCondLst>
                                            <p:cond delay="1668"/>
                                          </p:stCondLst>
                                        </p:cTn>
                                        <p:tgtEl>
                                          <p:spTgt spid="9"/>
                                        </p:tgtEl>
                                      </p:cBhvr>
                                      <p:to x="100000" y="100000"/>
                                    </p:animScale>
                                    <p:animScale>
                                      <p:cBhvr>
                                        <p:cTn id="24" dur="26">
                                          <p:stCondLst>
                                            <p:cond delay="1808"/>
                                          </p:stCondLst>
                                        </p:cTn>
                                        <p:tgtEl>
                                          <p:spTgt spid="9"/>
                                        </p:tgtEl>
                                      </p:cBhvr>
                                      <p:to x="100000" y="95000"/>
                                    </p:animScale>
                                    <p:animScale>
                                      <p:cBhvr>
                                        <p:cTn id="25" dur="166" decel="50000">
                                          <p:stCondLst>
                                            <p:cond delay="1834"/>
                                          </p:stCondLst>
                                        </p:cTn>
                                        <p:tgtEl>
                                          <p:spTgt spid="9"/>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extLst>
    <p:ext uri="{E180D4A7-C9FB-4DFB-919C-405C955672EB}">
      <p14:showEvtLst xmlns:p14="http://schemas.microsoft.com/office/powerpoint/2010/main">
        <p14:playEvt time="589" objId="10"/>
        <p14:stopEvt time="29747" objId="10"/>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6759EC3E-A078-4D37-BFAC-69832A8B5FE9}"/>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es su característica?</a:t>
            </a:r>
          </a:p>
        </p:txBody>
      </p:sp>
      <p:sp>
        <p:nvSpPr>
          <p:cNvPr id="8" name="Explosión: 14 puntos 7">
            <a:extLst>
              <a:ext uri="{FF2B5EF4-FFF2-40B4-BE49-F238E27FC236}">
                <a16:creationId xmlns:a16="http://schemas.microsoft.com/office/drawing/2014/main" id="{CEE969D5-B57D-43F6-A216-7081D9C27E82}"/>
              </a:ext>
            </a:extLst>
          </p:cNvPr>
          <p:cNvSpPr/>
          <p:nvPr/>
        </p:nvSpPr>
        <p:spPr>
          <a:xfrm>
            <a:off x="820646" y="1690688"/>
            <a:ext cx="3485322" cy="2614856"/>
          </a:xfrm>
          <a:prstGeom prst="irregularSeal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9" name="Explosión: 14 puntos 8">
            <a:extLst>
              <a:ext uri="{FF2B5EF4-FFF2-40B4-BE49-F238E27FC236}">
                <a16:creationId xmlns:a16="http://schemas.microsoft.com/office/drawing/2014/main" id="{C0557297-C5FD-431E-813C-B4DCFE5A8A2E}"/>
              </a:ext>
            </a:extLst>
          </p:cNvPr>
          <p:cNvSpPr/>
          <p:nvPr/>
        </p:nvSpPr>
        <p:spPr>
          <a:xfrm>
            <a:off x="5323320" y="1690688"/>
            <a:ext cx="3485322" cy="2614856"/>
          </a:xfrm>
          <a:prstGeom prst="irregularSeal2">
            <a:avLst/>
          </a:prstGeom>
          <a:solidFill>
            <a:srgbClr val="00B0F0"/>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dirty="0">
              <a:solidFill>
                <a:srgbClr val="00B0F0"/>
              </a:solidFill>
            </a:endParaRPr>
          </a:p>
        </p:txBody>
      </p:sp>
      <p:sp>
        <p:nvSpPr>
          <p:cNvPr id="10" name="Explosión: 14 puntos 9">
            <a:extLst>
              <a:ext uri="{FF2B5EF4-FFF2-40B4-BE49-F238E27FC236}">
                <a16:creationId xmlns:a16="http://schemas.microsoft.com/office/drawing/2014/main" id="{26896455-ADFD-40A4-9089-A419DCBE10EE}"/>
              </a:ext>
            </a:extLst>
          </p:cNvPr>
          <p:cNvSpPr/>
          <p:nvPr/>
        </p:nvSpPr>
        <p:spPr>
          <a:xfrm>
            <a:off x="2144207" y="4012316"/>
            <a:ext cx="3485322" cy="2614856"/>
          </a:xfrm>
          <a:prstGeom prst="irregularSeal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Tree>
    <p:custDataLst>
      <p:tags r:id="rId1"/>
    </p:custDataLst>
    <p:extLst>
      <p:ext uri="{BB962C8B-B14F-4D97-AF65-F5344CB8AC3E}">
        <p14:creationId xmlns:p14="http://schemas.microsoft.com/office/powerpoint/2010/main" val="21059817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ppt_x"/>
                                          </p:val>
                                        </p:tav>
                                        <p:tav tm="100000">
                                          <p:val>
                                            <p:strVal val="#ppt_x"/>
                                          </p:val>
                                        </p:tav>
                                      </p:tavLst>
                                    </p:anim>
                                    <p:anim calcmode="lin" valueType="num">
                                      <p:cBhvr additive="base">
                                        <p:cTn id="13"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fill="hold"/>
                                        <p:tgtEl>
                                          <p:spTgt spid="9"/>
                                        </p:tgtEl>
                                        <p:attrNameLst>
                                          <p:attrName>ppt_x</p:attrName>
                                        </p:attrNameLst>
                                      </p:cBhvr>
                                      <p:tavLst>
                                        <p:tav tm="0">
                                          <p:val>
                                            <p:strVal val="#ppt_x"/>
                                          </p:val>
                                        </p:tav>
                                        <p:tav tm="100000">
                                          <p:val>
                                            <p:strVal val="#ppt_x"/>
                                          </p:val>
                                        </p:tav>
                                      </p:tavLst>
                                    </p:anim>
                                    <p:anim calcmode="lin" valueType="num">
                                      <p:cBhvr additive="base">
                                        <p:cTn id="19"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ppt_x"/>
                                          </p:val>
                                        </p:tav>
                                        <p:tav tm="100000">
                                          <p:val>
                                            <p:strVal val="#ppt_x"/>
                                          </p:val>
                                        </p:tav>
                                      </p:tavLst>
                                    </p:anim>
                                    <p:anim calcmode="lin" valueType="num">
                                      <p:cBhvr additive="base">
                                        <p:cTn id="25"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8" presetClass="emph" presetSubtype="0" fill="hold" grpId="1" nodeType="clickEffect">
                                  <p:stCondLst>
                                    <p:cond delay="0"/>
                                  </p:stCondLst>
                                  <p:childTnLst>
                                    <p:animRot by="21600000">
                                      <p:cBhvr>
                                        <p:cTn id="29" dur="2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0" grpId="0" animBg="1"/>
      <p:bldP spid="10" grpId="1" animBg="1"/>
    </p:bldLst>
  </p:timing>
  <p:extLst>
    <p:ext uri="{E180D4A7-C9FB-4DFB-919C-405C955672EB}">
      <p14:showEvtLst xmlns:p14="http://schemas.microsoft.com/office/powerpoint/2010/main">
        <p14:playEvt time="265" objId="7"/>
        <p14:stopEvt time="23785" objId="7"/>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pic>
        <p:nvPicPr>
          <p:cNvPr id="6" name="Imagen 5">
            <a:extLst>
              <a:ext uri="{FF2B5EF4-FFF2-40B4-BE49-F238E27FC236}">
                <a16:creationId xmlns:a16="http://schemas.microsoft.com/office/drawing/2014/main" id="{CF5228E2-7D48-4706-ABD0-A9FF71E20870}"/>
              </a:ext>
            </a:extLst>
          </p:cNvPr>
          <p:cNvPicPr>
            <a:picLocks noChangeAspect="1"/>
          </p:cNvPicPr>
          <p:nvPr/>
        </p:nvPicPr>
        <p:blipFill rotWithShape="1">
          <a:blip r:embed="rId6">
            <a:duotone>
              <a:schemeClr val="bg2">
                <a:shade val="45000"/>
                <a:satMod val="135000"/>
              </a:schemeClr>
              <a:prstClr val="white"/>
            </a:duotone>
            <a:extLst>
              <a:ext uri="{BEBA8EAE-BF5A-486C-A8C5-ECC9F3942E4B}">
                <a14:imgProps xmlns:a14="http://schemas.microsoft.com/office/drawing/2010/main">
                  <a14:imgLayer r:embed="rId7">
                    <a14:imgEffect>
                      <a14:backgroundRemoval t="10000" b="90000" l="10000" r="90000"/>
                    </a14:imgEffect>
                  </a14:imgLayer>
                </a14:imgProps>
              </a:ext>
            </a:extLst>
          </a:blip>
          <a:srcRect b="24705"/>
          <a:stretch/>
        </p:blipFill>
        <p:spPr>
          <a:xfrm>
            <a:off x="3074263" y="3680298"/>
            <a:ext cx="3650836" cy="2748903"/>
          </a:xfrm>
          <a:prstGeom prst="rect">
            <a:avLst/>
          </a:prstGeom>
        </p:spPr>
      </p:pic>
      <p:pic>
        <p:nvPicPr>
          <p:cNvPr id="7" name="Imagen 6">
            <a:extLst>
              <a:ext uri="{FF2B5EF4-FFF2-40B4-BE49-F238E27FC236}">
                <a16:creationId xmlns:a16="http://schemas.microsoft.com/office/drawing/2014/main" id="{151EB8DE-862B-4009-A531-943312F24606}"/>
              </a:ext>
            </a:extLst>
          </p:cNvPr>
          <p:cNvPicPr>
            <a:picLocks noChangeAspect="1"/>
          </p:cNvPicPr>
          <p:nvPr/>
        </p:nvPicPr>
        <p:blipFill>
          <a:blip r:embed="rId8">
            <a:duotone>
              <a:schemeClr val="bg2">
                <a:shade val="45000"/>
                <a:satMod val="135000"/>
              </a:schemeClr>
              <a:prstClr val="white"/>
            </a:duotone>
            <a:extLst>
              <a:ext uri="{BEBA8EAE-BF5A-486C-A8C5-ECC9F3942E4B}">
                <a14:imgProps xmlns:a14="http://schemas.microsoft.com/office/drawing/2010/main">
                  <a14:imgLayer r:embed="rId9">
                    <a14:imgEffect>
                      <a14:backgroundRemoval t="160" b="100000" l="0" r="99680"/>
                    </a14:imgEffect>
                  </a14:imgLayer>
                </a14:imgProps>
              </a:ext>
            </a:extLst>
          </a:blip>
          <a:stretch>
            <a:fillRect/>
          </a:stretch>
        </p:blipFill>
        <p:spPr>
          <a:xfrm>
            <a:off x="646912" y="1897509"/>
            <a:ext cx="2491776" cy="2491776"/>
          </a:xfrm>
          <a:prstGeom prst="rect">
            <a:avLst/>
          </a:prstGeom>
        </p:spPr>
      </p:pic>
      <p:pic>
        <p:nvPicPr>
          <p:cNvPr id="8" name="Imagen 7">
            <a:extLst>
              <a:ext uri="{FF2B5EF4-FFF2-40B4-BE49-F238E27FC236}">
                <a16:creationId xmlns:a16="http://schemas.microsoft.com/office/drawing/2014/main" id="{8A03BA49-406A-48A9-BF1D-AA43068DB8D6}"/>
              </a:ext>
            </a:extLst>
          </p:cNvPr>
          <p:cNvPicPr>
            <a:picLocks noChangeAspect="1"/>
          </p:cNvPicPr>
          <p:nvPr/>
        </p:nvPicPr>
        <p:blipFill>
          <a:blip r:embed="rId10">
            <a:duotone>
              <a:schemeClr val="bg2">
                <a:shade val="45000"/>
                <a:satMod val="135000"/>
              </a:schemeClr>
              <a:prstClr val="white"/>
            </a:duotone>
            <a:extLst>
              <a:ext uri="{BEBA8EAE-BF5A-486C-A8C5-ECC9F3942E4B}">
                <a14:imgProps xmlns:a14="http://schemas.microsoft.com/office/drawing/2010/main">
                  <a14:imgLayer r:embed="rId11">
                    <a14:imgEffect>
                      <a14:backgroundRemoval t="0" b="100000" l="558" r="100000"/>
                    </a14:imgEffect>
                    <a14:imgEffect>
                      <a14:artisticPhotocopy/>
                    </a14:imgEffect>
                    <a14:imgEffect>
                      <a14:saturation sat="0"/>
                    </a14:imgEffect>
                  </a14:imgLayer>
                </a14:imgProps>
              </a:ext>
            </a:extLst>
          </a:blip>
          <a:stretch>
            <a:fillRect/>
          </a:stretch>
        </p:blipFill>
        <p:spPr>
          <a:xfrm>
            <a:off x="6137572" y="2111822"/>
            <a:ext cx="1561941" cy="1568476"/>
          </a:xfrm>
          <a:prstGeom prst="rect">
            <a:avLst/>
          </a:prstGeom>
        </p:spPr>
      </p:pic>
      <p:sp>
        <p:nvSpPr>
          <p:cNvPr id="9" name="Rectángulo 8">
            <a:extLst>
              <a:ext uri="{FF2B5EF4-FFF2-40B4-BE49-F238E27FC236}">
                <a16:creationId xmlns:a16="http://schemas.microsoft.com/office/drawing/2014/main" id="{9E4F3BBF-4A04-4636-8B6C-2261F5F1C020}"/>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de estas siluetas es la del planeta Marte?</a:t>
            </a:r>
          </a:p>
        </p:txBody>
      </p:sp>
      <p:pic>
        <p:nvPicPr>
          <p:cNvPr id="16" name="Imagen 15">
            <a:extLst>
              <a:ext uri="{FF2B5EF4-FFF2-40B4-BE49-F238E27FC236}">
                <a16:creationId xmlns:a16="http://schemas.microsoft.com/office/drawing/2014/main" id="{2EF335C2-8A5B-4C82-A8E6-A2DB3F0EDE90}"/>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172" b="98633" l="9961" r="89844"/>
                    </a14:imgEffect>
                  </a14:imgLayer>
                </a14:imgProps>
              </a:ext>
            </a:extLst>
          </a:blip>
          <a:stretch>
            <a:fillRect/>
          </a:stretch>
        </p:blipFill>
        <p:spPr>
          <a:xfrm>
            <a:off x="6725099" y="3187296"/>
            <a:ext cx="838200" cy="838200"/>
          </a:xfrm>
          <a:prstGeom prst="rect">
            <a:avLst/>
          </a:prstGeom>
        </p:spPr>
      </p:pic>
    </p:spTree>
    <p:custDataLst>
      <p:tags r:id="rId1"/>
    </p:custDataLst>
    <p:extLst>
      <p:ext uri="{BB962C8B-B14F-4D97-AF65-F5344CB8AC3E}">
        <p14:creationId xmlns:p14="http://schemas.microsoft.com/office/powerpoint/2010/main" val="41836755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ppt_x"/>
                                          </p:val>
                                        </p:tav>
                                        <p:tav tm="100000">
                                          <p:val>
                                            <p:strVal val="#ppt_x"/>
                                          </p:val>
                                        </p:tav>
                                      </p:tavLst>
                                    </p:anim>
                                    <p:anim calcmode="lin" valueType="num">
                                      <p:cBhvr additive="base">
                                        <p:cTn id="19"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000" fill="hold"/>
                                        <p:tgtEl>
                                          <p:spTgt spid="8"/>
                                        </p:tgtEl>
                                        <p:attrNameLst>
                                          <p:attrName>ppt_x</p:attrName>
                                        </p:attrNameLst>
                                      </p:cBhvr>
                                      <p:tavLst>
                                        <p:tav tm="0">
                                          <p:val>
                                            <p:strVal val="#ppt_x"/>
                                          </p:val>
                                        </p:tav>
                                        <p:tav tm="100000">
                                          <p:val>
                                            <p:strVal val="#ppt_x"/>
                                          </p:val>
                                        </p:tav>
                                      </p:tavLst>
                                    </p:anim>
                                    <p:anim calcmode="lin" valueType="num">
                                      <p:cBhvr additive="base">
                                        <p:cTn id="25"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9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extLst>
    <p:ext uri="{E180D4A7-C9FB-4DFB-919C-405C955672EB}">
      <p14:showEvtLst xmlns:p14="http://schemas.microsoft.com/office/powerpoint/2010/main">
        <p14:playEvt time="513" objId="10"/>
        <p14:stopEvt time="20264" objId="10"/>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A26DF23B-147A-46F9-8527-323B43BAC74C}"/>
              </a:ext>
            </a:extLst>
          </p:cNvPr>
          <p:cNvSpPr/>
          <p:nvPr/>
        </p:nvSpPr>
        <p:spPr>
          <a:xfrm>
            <a:off x="5336660" y="2867685"/>
            <a:ext cx="4858911" cy="1169551"/>
          </a:xfrm>
          <a:prstGeom prst="rect">
            <a:avLst/>
          </a:prstGeom>
          <a:noFill/>
        </p:spPr>
        <p:txBody>
          <a:bodyPr spcFirstLastPara="1" wrap="square" lIns="91440" tIns="45720" rIns="91440" bIns="45720" numCol="1">
            <a:prstTxWarp prst="textArchUp">
              <a:avLst/>
            </a:prstTxWarp>
            <a:spAutoFit/>
          </a:bodyPr>
          <a:lstStyle/>
          <a:p>
            <a:pPr algn="ctr"/>
            <a:r>
              <a:rPr lang="es-ES" sz="10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Júpiter</a:t>
            </a:r>
          </a:p>
        </p:txBody>
      </p:sp>
      <p:sp>
        <p:nvSpPr>
          <p:cNvPr id="7" name="Rectángulo 6">
            <a:extLst>
              <a:ext uri="{FF2B5EF4-FFF2-40B4-BE49-F238E27FC236}">
                <a16:creationId xmlns:a16="http://schemas.microsoft.com/office/drawing/2014/main" id="{23A9F30D-A543-4714-AFA0-6D6A48FF2735}"/>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El siguiente planeta es…</a:t>
            </a:r>
          </a:p>
        </p:txBody>
      </p:sp>
      <p:pic>
        <p:nvPicPr>
          <p:cNvPr id="8" name="Imagen 7">
            <a:extLst>
              <a:ext uri="{FF2B5EF4-FFF2-40B4-BE49-F238E27FC236}">
                <a16:creationId xmlns:a16="http://schemas.microsoft.com/office/drawing/2014/main" id="{CF64B4B9-AD56-45D3-A637-DD4D2751DC4C}"/>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5272" b="71885" l="16454" r="82268"/>
                    </a14:imgEffect>
                  </a14:imgLayer>
                </a14:imgProps>
              </a:ext>
            </a:extLst>
          </a:blip>
          <a:srcRect l="15606" r="16819" b="27023"/>
          <a:stretch/>
        </p:blipFill>
        <p:spPr>
          <a:xfrm>
            <a:off x="211051" y="480357"/>
            <a:ext cx="5275007" cy="5696606"/>
          </a:xfrm>
          <a:prstGeom prst="rect">
            <a:avLst/>
          </a:prstGeom>
        </p:spPr>
      </p:pic>
      <p:sp>
        <p:nvSpPr>
          <p:cNvPr id="11" name="CuadroTexto 10">
            <a:extLst>
              <a:ext uri="{FF2B5EF4-FFF2-40B4-BE49-F238E27FC236}">
                <a16:creationId xmlns:a16="http://schemas.microsoft.com/office/drawing/2014/main" id="{CF6FBF91-5CC9-49C8-B045-57E43023E0F9}"/>
              </a:ext>
            </a:extLst>
          </p:cNvPr>
          <p:cNvSpPr txBox="1"/>
          <p:nvPr/>
        </p:nvSpPr>
        <p:spPr>
          <a:xfrm>
            <a:off x="0" y="6492875"/>
            <a:ext cx="12192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MX" dirty="0">
                <a:latin typeface="Times New Roman" panose="02020603050405020304" pitchFamily="18" charset="0"/>
                <a:ea typeface="Times New Roman" panose="02020603050405020304" pitchFamily="18" charset="0"/>
              </a:rPr>
              <a:t>Planeta Júpiter: Es el planeta más grande del sistema solar. </a:t>
            </a:r>
            <a:endParaRPr lang="es-CL" sz="18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41759208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80">
                                          <p:stCondLst>
                                            <p:cond delay="0"/>
                                          </p:stCondLst>
                                        </p:cTn>
                                        <p:tgtEl>
                                          <p:spTgt spid="8"/>
                                        </p:tgtEl>
                                      </p:cBhvr>
                                    </p:animEffect>
                                    <p:anim calcmode="lin" valueType="num">
                                      <p:cBhvr>
                                        <p:cTn id="1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8" dur="26">
                                          <p:stCondLst>
                                            <p:cond delay="650"/>
                                          </p:stCondLst>
                                        </p:cTn>
                                        <p:tgtEl>
                                          <p:spTgt spid="8"/>
                                        </p:tgtEl>
                                      </p:cBhvr>
                                      <p:to x="100000" y="60000"/>
                                    </p:animScale>
                                    <p:animScale>
                                      <p:cBhvr>
                                        <p:cTn id="19" dur="166" decel="50000">
                                          <p:stCondLst>
                                            <p:cond delay="676"/>
                                          </p:stCondLst>
                                        </p:cTn>
                                        <p:tgtEl>
                                          <p:spTgt spid="8"/>
                                        </p:tgtEl>
                                      </p:cBhvr>
                                      <p:to x="100000" y="100000"/>
                                    </p:animScale>
                                    <p:animScale>
                                      <p:cBhvr>
                                        <p:cTn id="20" dur="26">
                                          <p:stCondLst>
                                            <p:cond delay="1312"/>
                                          </p:stCondLst>
                                        </p:cTn>
                                        <p:tgtEl>
                                          <p:spTgt spid="8"/>
                                        </p:tgtEl>
                                      </p:cBhvr>
                                      <p:to x="100000" y="80000"/>
                                    </p:animScale>
                                    <p:animScale>
                                      <p:cBhvr>
                                        <p:cTn id="21" dur="166" decel="50000">
                                          <p:stCondLst>
                                            <p:cond delay="1338"/>
                                          </p:stCondLst>
                                        </p:cTn>
                                        <p:tgtEl>
                                          <p:spTgt spid="8"/>
                                        </p:tgtEl>
                                      </p:cBhvr>
                                      <p:to x="100000" y="100000"/>
                                    </p:animScale>
                                    <p:animScale>
                                      <p:cBhvr>
                                        <p:cTn id="22" dur="26">
                                          <p:stCondLst>
                                            <p:cond delay="1642"/>
                                          </p:stCondLst>
                                        </p:cTn>
                                        <p:tgtEl>
                                          <p:spTgt spid="8"/>
                                        </p:tgtEl>
                                      </p:cBhvr>
                                      <p:to x="100000" y="90000"/>
                                    </p:animScale>
                                    <p:animScale>
                                      <p:cBhvr>
                                        <p:cTn id="23" dur="166" decel="50000">
                                          <p:stCondLst>
                                            <p:cond delay="1668"/>
                                          </p:stCondLst>
                                        </p:cTn>
                                        <p:tgtEl>
                                          <p:spTgt spid="8"/>
                                        </p:tgtEl>
                                      </p:cBhvr>
                                      <p:to x="100000" y="100000"/>
                                    </p:animScale>
                                    <p:animScale>
                                      <p:cBhvr>
                                        <p:cTn id="24" dur="26">
                                          <p:stCondLst>
                                            <p:cond delay="1808"/>
                                          </p:stCondLst>
                                        </p:cTn>
                                        <p:tgtEl>
                                          <p:spTgt spid="8"/>
                                        </p:tgtEl>
                                      </p:cBhvr>
                                      <p:to x="100000" y="95000"/>
                                    </p:animScale>
                                    <p:animScale>
                                      <p:cBhvr>
                                        <p:cTn id="25" dur="166" decel="50000">
                                          <p:stCondLst>
                                            <p:cond delay="1834"/>
                                          </p:stCondLst>
                                        </p:cTn>
                                        <p:tgtEl>
                                          <p:spTgt spid="8"/>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extLst>
    <p:ext uri="{E180D4A7-C9FB-4DFB-919C-405C955672EB}">
      <p14:showEvtLst xmlns:p14="http://schemas.microsoft.com/office/powerpoint/2010/main">
        <p14:playEvt time="1189" objId="9"/>
        <p14:stopEvt time="21062" objId="9"/>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3D03D101-D5C4-477D-9592-9B8E206A3E45}"/>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es su característica?</a:t>
            </a:r>
          </a:p>
        </p:txBody>
      </p:sp>
      <p:pic>
        <p:nvPicPr>
          <p:cNvPr id="7" name="Imagen 6">
            <a:extLst>
              <a:ext uri="{FF2B5EF4-FFF2-40B4-BE49-F238E27FC236}">
                <a16:creationId xmlns:a16="http://schemas.microsoft.com/office/drawing/2014/main" id="{025D2D10-E720-43C2-A652-20E760FA52AD}"/>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5272" b="71885" l="16454" r="82268"/>
                    </a14:imgEffect>
                  </a14:imgLayer>
                </a14:imgProps>
              </a:ext>
            </a:extLst>
          </a:blip>
          <a:srcRect l="15606" r="16819" b="27023"/>
          <a:stretch/>
        </p:blipFill>
        <p:spPr>
          <a:xfrm>
            <a:off x="4360241" y="1654746"/>
            <a:ext cx="4029301" cy="4351338"/>
          </a:xfrm>
          <a:prstGeom prst="rect">
            <a:avLst/>
          </a:prstGeom>
        </p:spPr>
      </p:pic>
      <p:pic>
        <p:nvPicPr>
          <p:cNvPr id="8" name="Imagen 7">
            <a:extLst>
              <a:ext uri="{FF2B5EF4-FFF2-40B4-BE49-F238E27FC236}">
                <a16:creationId xmlns:a16="http://schemas.microsoft.com/office/drawing/2014/main" id="{F0DA602F-BBE1-4AB8-9097-9532F1BF221E}"/>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5272" b="71885" l="16454" r="82268"/>
                    </a14:imgEffect>
                  </a14:imgLayer>
                </a14:imgProps>
              </a:ext>
            </a:extLst>
          </a:blip>
          <a:srcRect l="15606" r="16819" b="27023"/>
          <a:stretch/>
        </p:blipFill>
        <p:spPr>
          <a:xfrm>
            <a:off x="1255278" y="3253572"/>
            <a:ext cx="2266763" cy="2447931"/>
          </a:xfrm>
          <a:prstGeom prst="rect">
            <a:avLst/>
          </a:prstGeom>
        </p:spPr>
      </p:pic>
    </p:spTree>
    <p:custDataLst>
      <p:tags r:id="rId1"/>
    </p:custDataLst>
    <p:extLst>
      <p:ext uri="{BB962C8B-B14F-4D97-AF65-F5344CB8AC3E}">
        <p14:creationId xmlns:p14="http://schemas.microsoft.com/office/powerpoint/2010/main" val="42875546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ppt_x"/>
                                          </p:val>
                                        </p:tav>
                                        <p:tav tm="100000">
                                          <p:val>
                                            <p:strVal val="#ppt_x"/>
                                          </p:val>
                                        </p:tav>
                                      </p:tavLst>
                                    </p:anim>
                                    <p:anim calcmode="lin" valueType="num">
                                      <p:cBhvr additive="base">
                                        <p:cTn id="13"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1000" fill="hold"/>
                                        <p:tgtEl>
                                          <p:spTgt spid="7"/>
                                        </p:tgtEl>
                                        <p:attrNameLst>
                                          <p:attrName>ppt_x</p:attrName>
                                        </p:attrNameLst>
                                      </p:cBhvr>
                                      <p:tavLst>
                                        <p:tav tm="0">
                                          <p:val>
                                            <p:strVal val="#ppt_x"/>
                                          </p:val>
                                        </p:tav>
                                        <p:tav tm="100000">
                                          <p:val>
                                            <p:strVal val="#ppt_x"/>
                                          </p:val>
                                        </p:tav>
                                      </p:tavLst>
                                    </p:anim>
                                    <p:anim calcmode="lin" valueType="num">
                                      <p:cBhvr additive="base">
                                        <p:cTn id="19"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mph" presetSubtype="0" fill="hold" nodeType="clickEffect">
                                  <p:stCondLst>
                                    <p:cond delay="0"/>
                                  </p:stCondLst>
                                  <p:childTnLst>
                                    <p:animRot by="21600000">
                                      <p:cBhvr>
                                        <p:cTn id="23"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E180D4A7-C9FB-4DFB-919C-405C955672EB}">
      <p14:showEvtLst xmlns:p14="http://schemas.microsoft.com/office/powerpoint/2010/main">
        <p14:playEvt time="1444" objId="10"/>
        <p14:stopEvt time="22591" objId="10"/>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pic>
        <p:nvPicPr>
          <p:cNvPr id="7" name="Imagen 6">
            <a:extLst>
              <a:ext uri="{FF2B5EF4-FFF2-40B4-BE49-F238E27FC236}">
                <a16:creationId xmlns:a16="http://schemas.microsoft.com/office/drawing/2014/main" id="{592243B3-41E9-4E83-B06B-90444B5E4EF4}"/>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0000" l="10000" r="90000"/>
                    </a14:imgEffect>
                  </a14:imgLayer>
                </a14:imgProps>
              </a:ext>
            </a:extLst>
          </a:blip>
          <a:srcRect l="9796" t="9448" r="10773" b="36311"/>
          <a:stretch/>
        </p:blipFill>
        <p:spPr>
          <a:xfrm>
            <a:off x="164785" y="1761966"/>
            <a:ext cx="6037232" cy="4122566"/>
          </a:xfrm>
          <a:prstGeom prst="rect">
            <a:avLst/>
          </a:prstGeom>
        </p:spPr>
      </p:pic>
      <p:sp>
        <p:nvSpPr>
          <p:cNvPr id="9" name="Rectángulo 8">
            <a:extLst>
              <a:ext uri="{FF2B5EF4-FFF2-40B4-BE49-F238E27FC236}">
                <a16:creationId xmlns:a16="http://schemas.microsoft.com/office/drawing/2014/main" id="{EEC93560-AF0E-4F1C-A7C5-16DFB92BAFD1}"/>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El sexto planeta es…</a:t>
            </a:r>
          </a:p>
        </p:txBody>
      </p:sp>
      <p:sp>
        <p:nvSpPr>
          <p:cNvPr id="10" name="Rectángulo 9">
            <a:extLst>
              <a:ext uri="{FF2B5EF4-FFF2-40B4-BE49-F238E27FC236}">
                <a16:creationId xmlns:a16="http://schemas.microsoft.com/office/drawing/2014/main" id="{F514F66D-4E04-435C-95AC-083C6DCC718F}"/>
              </a:ext>
            </a:extLst>
          </p:cNvPr>
          <p:cNvSpPr/>
          <p:nvPr/>
        </p:nvSpPr>
        <p:spPr>
          <a:xfrm>
            <a:off x="5336660" y="2867685"/>
            <a:ext cx="4858911" cy="1169551"/>
          </a:xfrm>
          <a:prstGeom prst="rect">
            <a:avLst/>
          </a:prstGeom>
          <a:noFill/>
        </p:spPr>
        <p:txBody>
          <a:bodyPr spcFirstLastPara="1" wrap="square" lIns="91440" tIns="45720" rIns="91440" bIns="45720" numCol="1">
            <a:prstTxWarp prst="textArchUp">
              <a:avLst/>
            </a:prstTxWarp>
            <a:spAutoFit/>
          </a:bodyPr>
          <a:lstStyle/>
          <a:p>
            <a:pPr algn="ctr"/>
            <a:r>
              <a:rPr lang="es-ES" sz="10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Saturno</a:t>
            </a:r>
          </a:p>
        </p:txBody>
      </p:sp>
      <p:sp>
        <p:nvSpPr>
          <p:cNvPr id="8" name="CuadroTexto 7">
            <a:extLst>
              <a:ext uri="{FF2B5EF4-FFF2-40B4-BE49-F238E27FC236}">
                <a16:creationId xmlns:a16="http://schemas.microsoft.com/office/drawing/2014/main" id="{449CDF37-4125-42AB-926E-161861F0D33E}"/>
              </a:ext>
            </a:extLst>
          </p:cNvPr>
          <p:cNvSpPr txBox="1"/>
          <p:nvPr/>
        </p:nvSpPr>
        <p:spPr>
          <a:xfrm>
            <a:off x="0" y="6232680"/>
            <a:ext cx="12192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MX" dirty="0">
                <a:latin typeface="Times New Roman" panose="02020603050405020304" pitchFamily="18" charset="0"/>
                <a:ea typeface="Times New Roman" panose="02020603050405020304" pitchFamily="18" charset="0"/>
              </a:rPr>
              <a:t>Planeta Saturno: Saturno es el único planeta que tiene anillos.  </a:t>
            </a:r>
            <a:endParaRPr lang="es-CL" sz="18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26516968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extLst>
    <p:ext uri="{E180D4A7-C9FB-4DFB-919C-405C955672EB}">
      <p14:showEvtLst xmlns:p14="http://schemas.microsoft.com/office/powerpoint/2010/main">
        <p14:playEvt time="317" objId="6"/>
        <p14:stopEvt time="21624" objId="6"/>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7C642100-1156-4739-871C-E49D91665C49}"/>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es su característica?</a:t>
            </a:r>
          </a:p>
        </p:txBody>
      </p:sp>
      <p:sp>
        <p:nvSpPr>
          <p:cNvPr id="11" name="Círculo: vacío 10">
            <a:extLst>
              <a:ext uri="{FF2B5EF4-FFF2-40B4-BE49-F238E27FC236}">
                <a16:creationId xmlns:a16="http://schemas.microsoft.com/office/drawing/2014/main" id="{30EC9B6B-056F-4359-827F-825A5967529A}"/>
              </a:ext>
            </a:extLst>
          </p:cNvPr>
          <p:cNvSpPr/>
          <p:nvPr/>
        </p:nvSpPr>
        <p:spPr>
          <a:xfrm>
            <a:off x="4881029" y="2246996"/>
            <a:ext cx="4346713" cy="1076739"/>
          </a:xfrm>
          <a:prstGeom prst="donut">
            <a:avLst/>
          </a:prstGeom>
          <a:solidFill>
            <a:srgbClr val="F2B800"/>
          </a:solidFill>
          <a:ln>
            <a:solidFill>
              <a:srgbClr val="F2B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solidFill>
                <a:schemeClr val="tx1"/>
              </a:solidFill>
            </a:endParaRPr>
          </a:p>
        </p:txBody>
      </p:sp>
      <p:pic>
        <p:nvPicPr>
          <p:cNvPr id="12" name="Imagen 11">
            <a:extLst>
              <a:ext uri="{FF2B5EF4-FFF2-40B4-BE49-F238E27FC236}">
                <a16:creationId xmlns:a16="http://schemas.microsoft.com/office/drawing/2014/main" id="{3B7EAAFF-0C07-4F63-8D4E-9938E1F6ED93}"/>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9961" b="89844" l="1563" r="98047"/>
                    </a14:imgEffect>
                  </a14:imgLayer>
                </a14:imgProps>
              </a:ext>
            </a:extLst>
          </a:blip>
          <a:srcRect t="17619" b="20091"/>
          <a:stretch/>
        </p:blipFill>
        <p:spPr>
          <a:xfrm>
            <a:off x="525858" y="3090212"/>
            <a:ext cx="4876800" cy="3037768"/>
          </a:xfrm>
          <a:prstGeom prst="rect">
            <a:avLst/>
          </a:prstGeom>
        </p:spPr>
      </p:pic>
    </p:spTree>
    <p:custDataLst>
      <p:tags r:id="rId1"/>
    </p:custDataLst>
    <p:extLst>
      <p:ext uri="{BB962C8B-B14F-4D97-AF65-F5344CB8AC3E}">
        <p14:creationId xmlns:p14="http://schemas.microsoft.com/office/powerpoint/2010/main" val="29039958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1000" fill="hold"/>
                                        <p:tgtEl>
                                          <p:spTgt spid="12"/>
                                        </p:tgtEl>
                                        <p:attrNameLst>
                                          <p:attrName>ppt_x</p:attrName>
                                        </p:attrNameLst>
                                      </p:cBhvr>
                                      <p:tavLst>
                                        <p:tav tm="0">
                                          <p:val>
                                            <p:strVal val="#ppt_x"/>
                                          </p:val>
                                        </p:tav>
                                        <p:tav tm="100000">
                                          <p:val>
                                            <p:strVal val="#ppt_x"/>
                                          </p:val>
                                        </p:tav>
                                      </p:tavLst>
                                    </p:anim>
                                    <p:anim calcmode="lin" valueType="num">
                                      <p:cBhvr additive="base">
                                        <p:cTn id="1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fill="hold"/>
                                        <p:tgtEl>
                                          <p:spTgt spid="11"/>
                                        </p:tgtEl>
                                        <p:attrNameLst>
                                          <p:attrName>ppt_x</p:attrName>
                                        </p:attrNameLst>
                                      </p:cBhvr>
                                      <p:tavLst>
                                        <p:tav tm="0">
                                          <p:val>
                                            <p:strVal val="#ppt_x"/>
                                          </p:val>
                                        </p:tav>
                                        <p:tav tm="100000">
                                          <p:val>
                                            <p:strVal val="#ppt_x"/>
                                          </p:val>
                                        </p:tav>
                                      </p:tavLst>
                                    </p:anim>
                                    <p:anim calcmode="lin" valueType="num">
                                      <p:cBhvr additive="base">
                                        <p:cTn id="19"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mph" presetSubtype="0" fill="hold" grpId="1" nodeType="clickEffect">
                                  <p:stCondLst>
                                    <p:cond delay="0"/>
                                  </p:stCondLst>
                                  <p:childTnLst>
                                    <p:animRot by="21600000">
                                      <p:cBhvr>
                                        <p:cTn id="23"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11" grpId="1" animBg="1"/>
    </p:bldLst>
  </p:timing>
  <p:extLst>
    <p:ext uri="{E180D4A7-C9FB-4DFB-919C-405C955672EB}">
      <p14:showEvtLst xmlns:p14="http://schemas.microsoft.com/office/powerpoint/2010/main">
        <p14:playEvt time="132" objId="7"/>
        <p14:stopEvt time="21258" objId="7"/>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7" name="Rectángulo 6">
            <a:extLst>
              <a:ext uri="{FF2B5EF4-FFF2-40B4-BE49-F238E27FC236}">
                <a16:creationId xmlns:a16="http://schemas.microsoft.com/office/drawing/2014/main" id="{1D57EDE7-16FF-4615-BF54-7B107442FE30}"/>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¿Cuántos planetas Saturno puedes ver?</a:t>
            </a:r>
          </a:p>
        </p:txBody>
      </p:sp>
      <p:pic>
        <p:nvPicPr>
          <p:cNvPr id="8" name="Imagen 7">
            <a:extLst>
              <a:ext uri="{FF2B5EF4-FFF2-40B4-BE49-F238E27FC236}">
                <a16:creationId xmlns:a16="http://schemas.microsoft.com/office/drawing/2014/main" id="{A6B9D4D4-8009-4734-A387-5B297ABFA3C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778" b="97333" l="4000" r="95111"/>
                    </a14:imgEffect>
                  </a14:imgLayer>
                </a14:imgProps>
              </a:ext>
            </a:extLst>
          </a:blip>
          <a:stretch>
            <a:fillRect/>
          </a:stretch>
        </p:blipFill>
        <p:spPr>
          <a:xfrm>
            <a:off x="1996429" y="1825625"/>
            <a:ext cx="939041" cy="939041"/>
          </a:xfrm>
          <a:prstGeom prst="rect">
            <a:avLst/>
          </a:prstGeom>
        </p:spPr>
      </p:pic>
      <p:pic>
        <p:nvPicPr>
          <p:cNvPr id="9" name="Imagen 8">
            <a:extLst>
              <a:ext uri="{FF2B5EF4-FFF2-40B4-BE49-F238E27FC236}">
                <a16:creationId xmlns:a16="http://schemas.microsoft.com/office/drawing/2014/main" id="{B94646F2-7482-4809-8F50-227E83DCF73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778" b="97333" l="4000" r="95111"/>
                    </a14:imgEffect>
                  </a14:imgLayer>
                </a14:imgProps>
              </a:ext>
            </a:extLst>
          </a:blip>
          <a:stretch>
            <a:fillRect/>
          </a:stretch>
        </p:blipFill>
        <p:spPr>
          <a:xfrm>
            <a:off x="6561803" y="4615208"/>
            <a:ext cx="939041" cy="939041"/>
          </a:xfrm>
          <a:prstGeom prst="rect">
            <a:avLst/>
          </a:prstGeom>
        </p:spPr>
      </p:pic>
      <p:pic>
        <p:nvPicPr>
          <p:cNvPr id="10" name="Imagen 9">
            <a:extLst>
              <a:ext uri="{FF2B5EF4-FFF2-40B4-BE49-F238E27FC236}">
                <a16:creationId xmlns:a16="http://schemas.microsoft.com/office/drawing/2014/main" id="{FAE5A833-4BC9-4870-9067-00BD70947E4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778" b="97333" l="4000" r="95111"/>
                    </a14:imgEffect>
                  </a14:imgLayer>
                </a14:imgProps>
              </a:ext>
            </a:extLst>
          </a:blip>
          <a:stretch>
            <a:fillRect/>
          </a:stretch>
        </p:blipFill>
        <p:spPr>
          <a:xfrm>
            <a:off x="5888614" y="958469"/>
            <a:ext cx="939041" cy="939041"/>
          </a:xfrm>
          <a:prstGeom prst="rect">
            <a:avLst/>
          </a:prstGeom>
        </p:spPr>
      </p:pic>
      <p:pic>
        <p:nvPicPr>
          <p:cNvPr id="11" name="Imagen 10">
            <a:extLst>
              <a:ext uri="{FF2B5EF4-FFF2-40B4-BE49-F238E27FC236}">
                <a16:creationId xmlns:a16="http://schemas.microsoft.com/office/drawing/2014/main" id="{05B9FE06-21D2-4AB4-B868-0D99D82C504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778" b="97333" l="4000" r="95111"/>
                    </a14:imgEffect>
                  </a14:imgLayer>
                </a14:imgProps>
              </a:ext>
            </a:extLst>
          </a:blip>
          <a:stretch>
            <a:fillRect/>
          </a:stretch>
        </p:blipFill>
        <p:spPr>
          <a:xfrm>
            <a:off x="3407785" y="4490970"/>
            <a:ext cx="939041" cy="939041"/>
          </a:xfrm>
          <a:prstGeom prst="rect">
            <a:avLst/>
          </a:prstGeom>
        </p:spPr>
      </p:pic>
      <p:pic>
        <p:nvPicPr>
          <p:cNvPr id="12" name="Imagen 11">
            <a:extLst>
              <a:ext uri="{FF2B5EF4-FFF2-40B4-BE49-F238E27FC236}">
                <a16:creationId xmlns:a16="http://schemas.microsoft.com/office/drawing/2014/main" id="{A8FAF54D-ECE2-4A1C-B388-F61DBC5EE06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778" b="97333" l="4000" r="95111"/>
                    </a14:imgEffect>
                  </a14:imgLayer>
                </a14:imgProps>
              </a:ext>
            </a:extLst>
          </a:blip>
          <a:stretch>
            <a:fillRect/>
          </a:stretch>
        </p:blipFill>
        <p:spPr>
          <a:xfrm>
            <a:off x="4786011" y="2891373"/>
            <a:ext cx="939041" cy="939041"/>
          </a:xfrm>
          <a:prstGeom prst="rect">
            <a:avLst/>
          </a:prstGeom>
        </p:spPr>
      </p:pic>
      <p:pic>
        <p:nvPicPr>
          <p:cNvPr id="13" name="Imagen 12">
            <a:extLst>
              <a:ext uri="{FF2B5EF4-FFF2-40B4-BE49-F238E27FC236}">
                <a16:creationId xmlns:a16="http://schemas.microsoft.com/office/drawing/2014/main" id="{7676DA56-D05C-49A8-9394-C6AB5E55442A}"/>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778" b="97333" l="4000" r="95111"/>
                    </a14:imgEffect>
                  </a14:imgLayer>
                </a14:imgProps>
              </a:ext>
            </a:extLst>
          </a:blip>
          <a:stretch>
            <a:fillRect/>
          </a:stretch>
        </p:blipFill>
        <p:spPr>
          <a:xfrm>
            <a:off x="7500844" y="2891373"/>
            <a:ext cx="939041" cy="939041"/>
          </a:xfrm>
          <a:prstGeom prst="rect">
            <a:avLst/>
          </a:prstGeom>
        </p:spPr>
      </p:pic>
      <p:pic>
        <p:nvPicPr>
          <p:cNvPr id="14" name="Imagen 13">
            <a:extLst>
              <a:ext uri="{FF2B5EF4-FFF2-40B4-BE49-F238E27FC236}">
                <a16:creationId xmlns:a16="http://schemas.microsoft.com/office/drawing/2014/main" id="{0E3832CB-4449-439E-8EA4-33FE5B3A2770}"/>
              </a:ext>
            </a:extLst>
          </p:cNvPr>
          <p:cNvPicPr>
            <a:picLocks noChangeAspect="1"/>
          </p:cNvPicPr>
          <p:nvPr/>
        </p:nvPicPr>
        <p:blipFill>
          <a:blip r:embed="rId8"/>
          <a:stretch>
            <a:fillRect/>
          </a:stretch>
        </p:blipFill>
        <p:spPr>
          <a:xfrm>
            <a:off x="5009913" y="5577440"/>
            <a:ext cx="944962" cy="944962"/>
          </a:xfrm>
          <a:prstGeom prst="rect">
            <a:avLst/>
          </a:prstGeom>
        </p:spPr>
      </p:pic>
      <p:pic>
        <p:nvPicPr>
          <p:cNvPr id="15" name="Imagen 14">
            <a:extLst>
              <a:ext uri="{FF2B5EF4-FFF2-40B4-BE49-F238E27FC236}">
                <a16:creationId xmlns:a16="http://schemas.microsoft.com/office/drawing/2014/main" id="{503A6D24-27F3-417A-B6C8-9221EDA0631F}"/>
              </a:ext>
            </a:extLst>
          </p:cNvPr>
          <p:cNvPicPr>
            <a:picLocks noChangeAspect="1"/>
          </p:cNvPicPr>
          <p:nvPr/>
        </p:nvPicPr>
        <p:blipFill>
          <a:blip r:embed="rId8"/>
          <a:stretch>
            <a:fillRect/>
          </a:stretch>
        </p:blipFill>
        <p:spPr>
          <a:xfrm>
            <a:off x="3680342" y="1285676"/>
            <a:ext cx="944962" cy="944962"/>
          </a:xfrm>
          <a:prstGeom prst="rect">
            <a:avLst/>
          </a:prstGeom>
        </p:spPr>
      </p:pic>
      <p:pic>
        <p:nvPicPr>
          <p:cNvPr id="17" name="Imagen 16">
            <a:extLst>
              <a:ext uri="{FF2B5EF4-FFF2-40B4-BE49-F238E27FC236}">
                <a16:creationId xmlns:a16="http://schemas.microsoft.com/office/drawing/2014/main" id="{BD613B47-DB16-4B0A-A2FD-4E5B69CBA3D1}"/>
              </a:ext>
            </a:extLst>
          </p:cNvPr>
          <p:cNvPicPr>
            <a:picLocks noChangeAspect="1"/>
          </p:cNvPicPr>
          <p:nvPr/>
        </p:nvPicPr>
        <p:blipFill>
          <a:blip r:embed="rId8"/>
          <a:stretch>
            <a:fillRect/>
          </a:stretch>
        </p:blipFill>
        <p:spPr>
          <a:xfrm>
            <a:off x="2043723" y="3862882"/>
            <a:ext cx="944962" cy="944962"/>
          </a:xfrm>
          <a:prstGeom prst="rect">
            <a:avLst/>
          </a:prstGeom>
        </p:spPr>
      </p:pic>
      <p:pic>
        <p:nvPicPr>
          <p:cNvPr id="18" name="Imagen 17">
            <a:extLst>
              <a:ext uri="{FF2B5EF4-FFF2-40B4-BE49-F238E27FC236}">
                <a16:creationId xmlns:a16="http://schemas.microsoft.com/office/drawing/2014/main" id="{83B83DF1-51CA-48EA-A38F-C3959A0B9256}"/>
              </a:ext>
            </a:extLst>
          </p:cNvPr>
          <p:cNvPicPr>
            <a:picLocks noChangeAspect="1"/>
          </p:cNvPicPr>
          <p:nvPr/>
        </p:nvPicPr>
        <p:blipFill>
          <a:blip r:embed="rId8"/>
          <a:stretch>
            <a:fillRect/>
          </a:stretch>
        </p:blipFill>
        <p:spPr>
          <a:xfrm>
            <a:off x="647800" y="5018801"/>
            <a:ext cx="944962" cy="944962"/>
          </a:xfrm>
          <a:prstGeom prst="rect">
            <a:avLst/>
          </a:prstGeom>
        </p:spPr>
      </p:pic>
      <p:pic>
        <p:nvPicPr>
          <p:cNvPr id="19" name="Imagen 18">
            <a:extLst>
              <a:ext uri="{FF2B5EF4-FFF2-40B4-BE49-F238E27FC236}">
                <a16:creationId xmlns:a16="http://schemas.microsoft.com/office/drawing/2014/main" id="{33CEA667-2DF0-40A2-8CEE-05049F880676}"/>
              </a:ext>
            </a:extLst>
          </p:cNvPr>
          <p:cNvPicPr>
            <a:picLocks noChangeAspect="1"/>
          </p:cNvPicPr>
          <p:nvPr/>
        </p:nvPicPr>
        <p:blipFill>
          <a:blip r:embed="rId9"/>
          <a:stretch>
            <a:fillRect/>
          </a:stretch>
        </p:blipFill>
        <p:spPr>
          <a:xfrm>
            <a:off x="116314" y="3205781"/>
            <a:ext cx="1931695" cy="1319016"/>
          </a:xfrm>
          <a:prstGeom prst="rect">
            <a:avLst/>
          </a:prstGeom>
        </p:spPr>
      </p:pic>
      <p:pic>
        <p:nvPicPr>
          <p:cNvPr id="20" name="Imagen 19">
            <a:extLst>
              <a:ext uri="{FF2B5EF4-FFF2-40B4-BE49-F238E27FC236}">
                <a16:creationId xmlns:a16="http://schemas.microsoft.com/office/drawing/2014/main" id="{9CDC8DCE-23A6-476D-B169-CB5BDDED6EC5}"/>
              </a:ext>
            </a:extLst>
          </p:cNvPr>
          <p:cNvPicPr>
            <a:picLocks noChangeAspect="1"/>
          </p:cNvPicPr>
          <p:nvPr/>
        </p:nvPicPr>
        <p:blipFill>
          <a:blip r:embed="rId9"/>
          <a:stretch>
            <a:fillRect/>
          </a:stretch>
        </p:blipFill>
        <p:spPr>
          <a:xfrm>
            <a:off x="4490762" y="3912985"/>
            <a:ext cx="1931695" cy="1319016"/>
          </a:xfrm>
          <a:prstGeom prst="rect">
            <a:avLst/>
          </a:prstGeom>
        </p:spPr>
      </p:pic>
      <p:pic>
        <p:nvPicPr>
          <p:cNvPr id="21" name="Imagen 20">
            <a:extLst>
              <a:ext uri="{FF2B5EF4-FFF2-40B4-BE49-F238E27FC236}">
                <a16:creationId xmlns:a16="http://schemas.microsoft.com/office/drawing/2014/main" id="{CF14D863-70F3-49FF-8167-1E3F60080E07}"/>
              </a:ext>
            </a:extLst>
          </p:cNvPr>
          <p:cNvPicPr>
            <a:picLocks noChangeAspect="1"/>
          </p:cNvPicPr>
          <p:nvPr/>
        </p:nvPicPr>
        <p:blipFill>
          <a:blip r:embed="rId9"/>
          <a:stretch>
            <a:fillRect/>
          </a:stretch>
        </p:blipFill>
        <p:spPr>
          <a:xfrm>
            <a:off x="5781732" y="2041877"/>
            <a:ext cx="1931695" cy="1319016"/>
          </a:xfrm>
          <a:prstGeom prst="rect">
            <a:avLst/>
          </a:prstGeom>
        </p:spPr>
      </p:pic>
      <p:pic>
        <p:nvPicPr>
          <p:cNvPr id="22" name="Imagen 21">
            <a:extLst>
              <a:ext uri="{FF2B5EF4-FFF2-40B4-BE49-F238E27FC236}">
                <a16:creationId xmlns:a16="http://schemas.microsoft.com/office/drawing/2014/main" id="{8DA426D3-AD0C-4C02-B56F-66ED85A7680E}"/>
              </a:ext>
            </a:extLst>
          </p:cNvPr>
          <p:cNvPicPr>
            <a:picLocks noChangeAspect="1"/>
          </p:cNvPicPr>
          <p:nvPr/>
        </p:nvPicPr>
        <p:blipFill>
          <a:blip r:embed="rId10"/>
          <a:stretch>
            <a:fillRect/>
          </a:stretch>
        </p:blipFill>
        <p:spPr>
          <a:xfrm>
            <a:off x="2944039" y="2268678"/>
            <a:ext cx="1932599" cy="1316850"/>
          </a:xfrm>
          <a:prstGeom prst="rect">
            <a:avLst/>
          </a:prstGeom>
        </p:spPr>
      </p:pic>
      <p:sp>
        <p:nvSpPr>
          <p:cNvPr id="27" name="Rectángulo 26">
            <a:extLst>
              <a:ext uri="{FF2B5EF4-FFF2-40B4-BE49-F238E27FC236}">
                <a16:creationId xmlns:a16="http://schemas.microsoft.com/office/drawing/2014/main" id="{FE7CCE8A-EB54-4684-952A-BD83A1E749E6}"/>
              </a:ext>
            </a:extLst>
          </p:cNvPr>
          <p:cNvSpPr/>
          <p:nvPr/>
        </p:nvSpPr>
        <p:spPr>
          <a:xfrm>
            <a:off x="8670637" y="831195"/>
            <a:ext cx="1484702" cy="3170099"/>
          </a:xfrm>
          <a:prstGeom prst="rect">
            <a:avLst/>
          </a:prstGeom>
          <a:noFill/>
        </p:spPr>
        <p:txBody>
          <a:bodyPr wrap="none" lIns="91440" tIns="45720" rIns="91440" bIns="45720">
            <a:spAutoFit/>
          </a:bodyPr>
          <a:lstStyle/>
          <a:p>
            <a:pPr algn="ctr"/>
            <a:r>
              <a:rPr lang="es-ES" sz="2000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4</a:t>
            </a:r>
            <a:endParaRPr lang="es-ES" sz="200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endParaRPr>
          </a:p>
        </p:txBody>
      </p:sp>
      <p:pic>
        <p:nvPicPr>
          <p:cNvPr id="16" name="Imagen 15">
            <a:extLst>
              <a:ext uri="{FF2B5EF4-FFF2-40B4-BE49-F238E27FC236}">
                <a16:creationId xmlns:a16="http://schemas.microsoft.com/office/drawing/2014/main" id="{8553B002-6F36-4185-8108-B415EE9A3A56}"/>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172" b="98633" l="9961" r="89844"/>
                    </a14:imgEffect>
                  </a14:imgLayer>
                </a14:imgProps>
              </a:ext>
            </a:extLst>
          </a:blip>
          <a:stretch>
            <a:fillRect/>
          </a:stretch>
        </p:blipFill>
        <p:spPr>
          <a:xfrm>
            <a:off x="1003909" y="4229591"/>
            <a:ext cx="590411" cy="590411"/>
          </a:xfrm>
          <a:prstGeom prst="rect">
            <a:avLst/>
          </a:prstGeom>
        </p:spPr>
      </p:pic>
      <p:pic>
        <p:nvPicPr>
          <p:cNvPr id="30" name="Imagen 29">
            <a:extLst>
              <a:ext uri="{FF2B5EF4-FFF2-40B4-BE49-F238E27FC236}">
                <a16:creationId xmlns:a16="http://schemas.microsoft.com/office/drawing/2014/main" id="{2C7D186C-BEEB-46B3-B5C5-122BBAD4D9ED}"/>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172" b="98633" l="9961" r="89844"/>
                    </a14:imgEffect>
                  </a14:imgLayer>
                </a14:imgProps>
              </a:ext>
            </a:extLst>
          </a:blip>
          <a:stretch>
            <a:fillRect/>
          </a:stretch>
        </p:blipFill>
        <p:spPr>
          <a:xfrm>
            <a:off x="3680342" y="3203002"/>
            <a:ext cx="590411" cy="590411"/>
          </a:xfrm>
          <a:prstGeom prst="rect">
            <a:avLst/>
          </a:prstGeom>
        </p:spPr>
      </p:pic>
      <p:pic>
        <p:nvPicPr>
          <p:cNvPr id="34" name="Imagen 33">
            <a:extLst>
              <a:ext uri="{FF2B5EF4-FFF2-40B4-BE49-F238E27FC236}">
                <a16:creationId xmlns:a16="http://schemas.microsoft.com/office/drawing/2014/main" id="{17DFFDEF-96FA-4D9C-B0AA-88618931FEB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172" b="98633" l="9961" r="89844"/>
                    </a14:imgEffect>
                  </a14:imgLayer>
                </a14:imgProps>
              </a:ext>
            </a:extLst>
          </a:blip>
          <a:stretch>
            <a:fillRect/>
          </a:stretch>
        </p:blipFill>
        <p:spPr>
          <a:xfrm>
            <a:off x="5183509" y="4846008"/>
            <a:ext cx="590411" cy="590411"/>
          </a:xfrm>
          <a:prstGeom prst="rect">
            <a:avLst/>
          </a:prstGeom>
        </p:spPr>
      </p:pic>
      <p:pic>
        <p:nvPicPr>
          <p:cNvPr id="36" name="Imagen 35">
            <a:extLst>
              <a:ext uri="{FF2B5EF4-FFF2-40B4-BE49-F238E27FC236}">
                <a16:creationId xmlns:a16="http://schemas.microsoft.com/office/drawing/2014/main" id="{BF01FCA0-A56E-4007-8DF4-45EC089AF6EC}"/>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172" b="98633" l="9961" r="89844"/>
                    </a14:imgEffect>
                  </a14:imgLayer>
                </a14:imgProps>
              </a:ext>
            </a:extLst>
          </a:blip>
          <a:stretch>
            <a:fillRect/>
          </a:stretch>
        </p:blipFill>
        <p:spPr>
          <a:xfrm>
            <a:off x="6563879" y="3046528"/>
            <a:ext cx="590411" cy="590411"/>
          </a:xfrm>
          <a:prstGeom prst="rect">
            <a:avLst/>
          </a:prstGeom>
        </p:spPr>
      </p:pic>
    </p:spTree>
    <p:custDataLst>
      <p:tags r:id="rId1"/>
    </p:custDataLst>
    <p:extLst>
      <p:ext uri="{BB962C8B-B14F-4D97-AF65-F5344CB8AC3E}">
        <p14:creationId xmlns:p14="http://schemas.microsoft.com/office/powerpoint/2010/main" val="33886481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999"/>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1000"/>
                                        <p:tgtEl>
                                          <p:spTgt spid="16"/>
                                        </p:tgtEl>
                                      </p:cBhvr>
                                    </p:animEffect>
                                    <p:set>
                                      <p:cBhvr>
                                        <p:cTn id="16" dur="1" fill="hold">
                                          <p:stCondLst>
                                            <p:cond delay="999"/>
                                          </p:stCondLst>
                                        </p:cTn>
                                        <p:tgtEl>
                                          <p:spTgt spid="1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999"/>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1000"/>
                                        <p:tgtEl>
                                          <p:spTgt spid="30"/>
                                        </p:tgtEl>
                                      </p:cBhvr>
                                    </p:animEffect>
                                    <p:set>
                                      <p:cBhvr>
                                        <p:cTn id="25" dur="1" fill="hold">
                                          <p:stCondLst>
                                            <p:cond delay="999"/>
                                          </p:stCondLst>
                                        </p:cTn>
                                        <p:tgtEl>
                                          <p:spTgt spid="30"/>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999"/>
                                          </p:stCondLst>
                                        </p:cTn>
                                        <p:tgtEl>
                                          <p:spTgt spid="3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1000"/>
                                        <p:tgtEl>
                                          <p:spTgt spid="34"/>
                                        </p:tgtEl>
                                      </p:cBhvr>
                                    </p:animEffect>
                                    <p:set>
                                      <p:cBhvr>
                                        <p:cTn id="34" dur="1" fill="hold">
                                          <p:stCondLst>
                                            <p:cond delay="999"/>
                                          </p:stCondLst>
                                        </p:cTn>
                                        <p:tgtEl>
                                          <p:spTgt spid="3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999"/>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1000"/>
                                        <p:tgtEl>
                                          <p:spTgt spid="36"/>
                                        </p:tgtEl>
                                      </p:cBhvr>
                                    </p:animEffect>
                                    <p:set>
                                      <p:cBhvr>
                                        <p:cTn id="43" dur="1" fill="hold">
                                          <p:stCondLst>
                                            <p:cond delay="999"/>
                                          </p:stCondLst>
                                        </p:cTn>
                                        <p:tgtEl>
                                          <p:spTgt spid="3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580">
                                          <p:stCondLst>
                                            <p:cond delay="0"/>
                                          </p:stCondLst>
                                        </p:cTn>
                                        <p:tgtEl>
                                          <p:spTgt spid="27"/>
                                        </p:tgtEl>
                                      </p:cBhvr>
                                    </p:animEffect>
                                    <p:anim calcmode="lin" valueType="num">
                                      <p:cBhvr>
                                        <p:cTn id="49"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54" dur="26">
                                          <p:stCondLst>
                                            <p:cond delay="650"/>
                                          </p:stCondLst>
                                        </p:cTn>
                                        <p:tgtEl>
                                          <p:spTgt spid="27"/>
                                        </p:tgtEl>
                                      </p:cBhvr>
                                      <p:to x="100000" y="60000"/>
                                    </p:animScale>
                                    <p:animScale>
                                      <p:cBhvr>
                                        <p:cTn id="55" dur="166" decel="50000">
                                          <p:stCondLst>
                                            <p:cond delay="676"/>
                                          </p:stCondLst>
                                        </p:cTn>
                                        <p:tgtEl>
                                          <p:spTgt spid="27"/>
                                        </p:tgtEl>
                                      </p:cBhvr>
                                      <p:to x="100000" y="100000"/>
                                    </p:animScale>
                                    <p:animScale>
                                      <p:cBhvr>
                                        <p:cTn id="56" dur="26">
                                          <p:stCondLst>
                                            <p:cond delay="1312"/>
                                          </p:stCondLst>
                                        </p:cTn>
                                        <p:tgtEl>
                                          <p:spTgt spid="27"/>
                                        </p:tgtEl>
                                      </p:cBhvr>
                                      <p:to x="100000" y="80000"/>
                                    </p:animScale>
                                    <p:animScale>
                                      <p:cBhvr>
                                        <p:cTn id="57" dur="166" decel="50000">
                                          <p:stCondLst>
                                            <p:cond delay="1338"/>
                                          </p:stCondLst>
                                        </p:cTn>
                                        <p:tgtEl>
                                          <p:spTgt spid="27"/>
                                        </p:tgtEl>
                                      </p:cBhvr>
                                      <p:to x="100000" y="100000"/>
                                    </p:animScale>
                                    <p:animScale>
                                      <p:cBhvr>
                                        <p:cTn id="58" dur="26">
                                          <p:stCondLst>
                                            <p:cond delay="1642"/>
                                          </p:stCondLst>
                                        </p:cTn>
                                        <p:tgtEl>
                                          <p:spTgt spid="27"/>
                                        </p:tgtEl>
                                      </p:cBhvr>
                                      <p:to x="100000" y="90000"/>
                                    </p:animScale>
                                    <p:animScale>
                                      <p:cBhvr>
                                        <p:cTn id="59" dur="166" decel="50000">
                                          <p:stCondLst>
                                            <p:cond delay="1668"/>
                                          </p:stCondLst>
                                        </p:cTn>
                                        <p:tgtEl>
                                          <p:spTgt spid="27"/>
                                        </p:tgtEl>
                                      </p:cBhvr>
                                      <p:to x="100000" y="100000"/>
                                    </p:animScale>
                                    <p:animScale>
                                      <p:cBhvr>
                                        <p:cTn id="60" dur="26">
                                          <p:stCondLst>
                                            <p:cond delay="1808"/>
                                          </p:stCondLst>
                                        </p:cTn>
                                        <p:tgtEl>
                                          <p:spTgt spid="27"/>
                                        </p:tgtEl>
                                      </p:cBhvr>
                                      <p:to x="100000" y="95000"/>
                                    </p:animScale>
                                    <p:animScale>
                                      <p:cBhvr>
                                        <p:cTn id="61" dur="166" decel="50000">
                                          <p:stCondLst>
                                            <p:cond delay="1834"/>
                                          </p:stCondLst>
                                        </p:cTn>
                                        <p:tgtEl>
                                          <p:spTgt spid="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7" grpId="0"/>
    </p:bldLst>
  </p:timing>
  <p:extLst>
    <p:ext uri="{E180D4A7-C9FB-4DFB-919C-405C955672EB}">
      <p14:showEvtLst xmlns:p14="http://schemas.microsoft.com/office/powerpoint/2010/main">
        <p14:playEvt time="391" objId="25"/>
        <p14:stopEvt time="29269" objId="25"/>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8ADBAF0C-7B27-46E9-8BF0-7D082D106DE5}"/>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Vamos a conocer a…</a:t>
            </a:r>
          </a:p>
        </p:txBody>
      </p:sp>
      <p:pic>
        <p:nvPicPr>
          <p:cNvPr id="7" name="Imagen 6">
            <a:extLst>
              <a:ext uri="{FF2B5EF4-FFF2-40B4-BE49-F238E27FC236}">
                <a16:creationId xmlns:a16="http://schemas.microsoft.com/office/drawing/2014/main" id="{699FF1A1-9F74-4E8A-BA86-7ED5437E9DF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71" b="98143" l="10000" r="90000"/>
                    </a14:imgEffect>
                  </a14:imgLayer>
                </a14:imgProps>
              </a:ext>
            </a:extLst>
          </a:blip>
          <a:stretch>
            <a:fillRect/>
          </a:stretch>
        </p:blipFill>
        <p:spPr>
          <a:xfrm>
            <a:off x="388322" y="1789405"/>
            <a:ext cx="5780136" cy="4495662"/>
          </a:xfrm>
          <a:prstGeom prst="rect">
            <a:avLst/>
          </a:prstGeom>
        </p:spPr>
      </p:pic>
      <p:sp>
        <p:nvSpPr>
          <p:cNvPr id="8" name="Rectángulo 7">
            <a:extLst>
              <a:ext uri="{FF2B5EF4-FFF2-40B4-BE49-F238E27FC236}">
                <a16:creationId xmlns:a16="http://schemas.microsoft.com/office/drawing/2014/main" id="{EE2D0B35-0E19-47D5-A7BF-9B7D17253DDC}"/>
              </a:ext>
            </a:extLst>
          </p:cNvPr>
          <p:cNvSpPr/>
          <p:nvPr/>
        </p:nvSpPr>
        <p:spPr>
          <a:xfrm>
            <a:off x="5336660" y="2867685"/>
            <a:ext cx="4858911" cy="1169551"/>
          </a:xfrm>
          <a:prstGeom prst="rect">
            <a:avLst/>
          </a:prstGeom>
          <a:noFill/>
        </p:spPr>
        <p:txBody>
          <a:bodyPr spcFirstLastPara="1" wrap="square" lIns="91440" tIns="45720" rIns="91440" bIns="45720" numCol="1">
            <a:prstTxWarp prst="textArchUp">
              <a:avLst/>
            </a:prstTxWarp>
            <a:spAutoFit/>
          </a:bodyPr>
          <a:lstStyle/>
          <a:p>
            <a:pPr algn="ctr"/>
            <a:r>
              <a:rPr lang="es-ES" sz="10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Urano</a:t>
            </a:r>
          </a:p>
        </p:txBody>
      </p:sp>
      <p:sp>
        <p:nvSpPr>
          <p:cNvPr id="11" name="CuadroTexto 10">
            <a:extLst>
              <a:ext uri="{FF2B5EF4-FFF2-40B4-BE49-F238E27FC236}">
                <a16:creationId xmlns:a16="http://schemas.microsoft.com/office/drawing/2014/main" id="{EEFEF064-5DCA-4FCE-9E7E-626DB1C19933}"/>
              </a:ext>
            </a:extLst>
          </p:cNvPr>
          <p:cNvSpPr txBox="1"/>
          <p:nvPr/>
        </p:nvSpPr>
        <p:spPr>
          <a:xfrm>
            <a:off x="0" y="6232680"/>
            <a:ext cx="12192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MX" dirty="0">
                <a:latin typeface="Times New Roman" panose="02020603050405020304" pitchFamily="18" charset="0"/>
                <a:ea typeface="Times New Roman" panose="02020603050405020304" pitchFamily="18" charset="0"/>
              </a:rPr>
              <a:t>Planeta Urano : Es un planeta muy importante ya que fue el primer planeta descubierto gracias al uso del telescopio. Es un planeta muy frio, en este planeta corre mucho viento. </a:t>
            </a:r>
            <a:endParaRPr lang="es-CL" sz="18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22027753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extLst>
    <p:ext uri="{E180D4A7-C9FB-4DFB-919C-405C955672EB}">
      <p14:showEvtLst xmlns:p14="http://schemas.microsoft.com/office/powerpoint/2010/main">
        <p14:playEvt time="499" objId="9"/>
        <p14:stopEvt time="26550" objId="9"/>
      </p14:showEvtLst>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65742735-80D7-4A3A-9C8D-9BA4B284750C}"/>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es su característica?</a:t>
            </a:r>
          </a:p>
        </p:txBody>
      </p:sp>
      <p:pic>
        <p:nvPicPr>
          <p:cNvPr id="7" name="Imagen 6">
            <a:extLst>
              <a:ext uri="{FF2B5EF4-FFF2-40B4-BE49-F238E27FC236}">
                <a16:creationId xmlns:a16="http://schemas.microsoft.com/office/drawing/2014/main" id="{9CB57AC8-B72D-4BA6-9021-C4DB0255CE3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Lst>
          </a:blip>
          <a:stretch>
            <a:fillRect/>
          </a:stretch>
        </p:blipFill>
        <p:spPr>
          <a:xfrm>
            <a:off x="325599" y="2658964"/>
            <a:ext cx="4599239" cy="3656395"/>
          </a:xfrm>
          <a:prstGeom prst="rect">
            <a:avLst/>
          </a:prstGeom>
        </p:spPr>
      </p:pic>
      <p:pic>
        <p:nvPicPr>
          <p:cNvPr id="8" name="Imagen 7">
            <a:extLst>
              <a:ext uri="{FF2B5EF4-FFF2-40B4-BE49-F238E27FC236}">
                <a16:creationId xmlns:a16="http://schemas.microsoft.com/office/drawing/2014/main" id="{409A3BB0-90EE-4256-AF36-D5B90727FCAD}"/>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918" b="93469" l="10000" r="84286"/>
                    </a14:imgEffect>
                  </a14:imgLayer>
                </a14:imgProps>
              </a:ext>
            </a:extLst>
          </a:blip>
          <a:stretch>
            <a:fillRect/>
          </a:stretch>
        </p:blipFill>
        <p:spPr>
          <a:xfrm>
            <a:off x="4742665" y="1703612"/>
            <a:ext cx="4667250" cy="4667250"/>
          </a:xfrm>
          <a:prstGeom prst="rect">
            <a:avLst/>
          </a:prstGeom>
        </p:spPr>
      </p:pic>
    </p:spTree>
    <p:custDataLst>
      <p:tags r:id="rId1"/>
    </p:custDataLst>
    <p:extLst>
      <p:ext uri="{BB962C8B-B14F-4D97-AF65-F5344CB8AC3E}">
        <p14:creationId xmlns:p14="http://schemas.microsoft.com/office/powerpoint/2010/main" val="35722379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1000" fill="hold"/>
                                        <p:tgtEl>
                                          <p:spTgt spid="8"/>
                                        </p:tgtEl>
                                        <p:attrNameLst>
                                          <p:attrName>ppt_x</p:attrName>
                                        </p:attrNameLst>
                                      </p:cBhvr>
                                      <p:tavLst>
                                        <p:tav tm="0">
                                          <p:val>
                                            <p:strVal val="#ppt_x"/>
                                          </p:val>
                                        </p:tav>
                                        <p:tav tm="100000">
                                          <p:val>
                                            <p:strVal val="#ppt_x"/>
                                          </p:val>
                                        </p:tav>
                                      </p:tavLst>
                                    </p:anim>
                                    <p:anim calcmode="lin" valueType="num">
                                      <p:cBhvr additive="base">
                                        <p:cTn id="19"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mph" presetSubtype="0" fill="hold" nodeType="clickEffect">
                                  <p:stCondLst>
                                    <p:cond delay="0"/>
                                  </p:stCondLst>
                                  <p:childTnLst>
                                    <p:animRot by="21600000">
                                      <p:cBhvr>
                                        <p:cTn id="23" dur="1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E180D4A7-C9FB-4DFB-919C-405C955672EB}">
      <p14:showEvtLst xmlns:p14="http://schemas.microsoft.com/office/powerpoint/2010/main">
        <p14:playEvt time="272" objId="9"/>
        <p14:stopEvt time="21481" objId="9"/>
      </p14:showEvt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304BB383-6033-4752-98D0-E6BE21DB5975}"/>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El octavo planeta es…</a:t>
            </a:r>
          </a:p>
        </p:txBody>
      </p:sp>
      <p:pic>
        <p:nvPicPr>
          <p:cNvPr id="7" name="Imagen 6">
            <a:extLst>
              <a:ext uri="{FF2B5EF4-FFF2-40B4-BE49-F238E27FC236}">
                <a16:creationId xmlns:a16="http://schemas.microsoft.com/office/drawing/2014/main" id="{1CA64242-CEAA-4B07-9A6F-FBCC7AEFD6FA}"/>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363" b="93697" l="5667" r="96833"/>
                    </a14:imgEffect>
                  </a14:imgLayer>
                </a14:imgProps>
              </a:ext>
            </a:extLst>
          </a:blip>
          <a:srcRect b="7697"/>
          <a:stretch/>
        </p:blipFill>
        <p:spPr>
          <a:xfrm>
            <a:off x="393623" y="1143283"/>
            <a:ext cx="5924031" cy="5349592"/>
          </a:xfrm>
          <a:prstGeom prst="rect">
            <a:avLst/>
          </a:prstGeom>
        </p:spPr>
      </p:pic>
      <p:sp>
        <p:nvSpPr>
          <p:cNvPr id="8" name="Rectángulo 7">
            <a:extLst>
              <a:ext uri="{FF2B5EF4-FFF2-40B4-BE49-F238E27FC236}">
                <a16:creationId xmlns:a16="http://schemas.microsoft.com/office/drawing/2014/main" id="{7547EAE2-B1B6-4141-8F64-96AC10AA2306}"/>
              </a:ext>
            </a:extLst>
          </p:cNvPr>
          <p:cNvSpPr/>
          <p:nvPr/>
        </p:nvSpPr>
        <p:spPr>
          <a:xfrm>
            <a:off x="5336660" y="2867685"/>
            <a:ext cx="4858911" cy="1169551"/>
          </a:xfrm>
          <a:prstGeom prst="rect">
            <a:avLst/>
          </a:prstGeom>
          <a:noFill/>
        </p:spPr>
        <p:txBody>
          <a:bodyPr spcFirstLastPara="1" wrap="square" lIns="91440" tIns="45720" rIns="91440" bIns="45720" numCol="1">
            <a:prstTxWarp prst="textArchUp">
              <a:avLst/>
            </a:prstTxWarp>
            <a:spAutoFit/>
          </a:bodyPr>
          <a:lstStyle/>
          <a:p>
            <a:pPr algn="ctr"/>
            <a:r>
              <a:rPr lang="es-ES" sz="10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Neptuno</a:t>
            </a:r>
          </a:p>
        </p:txBody>
      </p:sp>
      <p:sp>
        <p:nvSpPr>
          <p:cNvPr id="11" name="CuadroTexto 10">
            <a:extLst>
              <a:ext uri="{FF2B5EF4-FFF2-40B4-BE49-F238E27FC236}">
                <a16:creationId xmlns:a16="http://schemas.microsoft.com/office/drawing/2014/main" id="{7406B07F-6A81-4B4D-BEDB-471138E1A3E5}"/>
              </a:ext>
            </a:extLst>
          </p:cNvPr>
          <p:cNvSpPr txBox="1"/>
          <p:nvPr/>
        </p:nvSpPr>
        <p:spPr>
          <a:xfrm>
            <a:off x="0" y="6232680"/>
            <a:ext cx="12192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MX" dirty="0">
                <a:latin typeface="Times New Roman" panose="02020603050405020304" pitchFamily="18" charset="0"/>
                <a:ea typeface="Times New Roman" panose="02020603050405020304" pitchFamily="18" charset="0"/>
              </a:rPr>
              <a:t>Planeta Neptuno: Es el hermano gemelo de Urano, el planeta que vimos anteriormente. Neptuno esta muy lejos del sol es por eso que no le llega su calor y también hace mucho frio. Corren vientos extremadamente fuertes. </a:t>
            </a:r>
            <a:endParaRPr lang="es-CL" sz="18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22462587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extLst>
    <p:ext uri="{E180D4A7-C9FB-4DFB-919C-405C955672EB}">
      <p14:showEvtLst xmlns:p14="http://schemas.microsoft.com/office/powerpoint/2010/main">
        <p14:playEvt time="485" objId="9"/>
        <p14:stopEvt time="27878" objId="9"/>
      </p14:showEvtLst>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0FB515D6-B557-4291-9BFB-E6C6509B0335}"/>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es su característica?</a:t>
            </a:r>
          </a:p>
        </p:txBody>
      </p:sp>
      <p:pic>
        <p:nvPicPr>
          <p:cNvPr id="8" name="Imagen 7">
            <a:extLst>
              <a:ext uri="{FF2B5EF4-FFF2-40B4-BE49-F238E27FC236}">
                <a16:creationId xmlns:a16="http://schemas.microsoft.com/office/drawing/2014/main" id="{CD4645BC-F123-4A04-B326-BC29063AFA47}"/>
              </a:ext>
            </a:extLst>
          </p:cNvPr>
          <p:cNvPicPr>
            <a:picLocks noChangeAspect="1"/>
          </p:cNvPicPr>
          <p:nvPr/>
        </p:nvPicPr>
        <p:blipFill>
          <a:blip r:embed="rId6"/>
          <a:stretch>
            <a:fillRect/>
          </a:stretch>
        </p:blipFill>
        <p:spPr>
          <a:xfrm>
            <a:off x="569961" y="1414755"/>
            <a:ext cx="2703811" cy="2709908"/>
          </a:xfrm>
          <a:prstGeom prst="rect">
            <a:avLst/>
          </a:prstGeom>
        </p:spPr>
      </p:pic>
      <p:pic>
        <p:nvPicPr>
          <p:cNvPr id="11" name="Imagen 10">
            <a:extLst>
              <a:ext uri="{FF2B5EF4-FFF2-40B4-BE49-F238E27FC236}">
                <a16:creationId xmlns:a16="http://schemas.microsoft.com/office/drawing/2014/main" id="{80E5E1B6-9DC8-4FB8-8C39-EA3C5F78E1A2}"/>
              </a:ext>
            </a:extLst>
          </p:cNvPr>
          <p:cNvPicPr>
            <a:picLocks noChangeAspect="1"/>
          </p:cNvPicPr>
          <p:nvPr/>
        </p:nvPicPr>
        <p:blipFill>
          <a:blip r:embed="rId6"/>
          <a:stretch>
            <a:fillRect/>
          </a:stretch>
        </p:blipFill>
        <p:spPr>
          <a:xfrm>
            <a:off x="4997406" y="1489758"/>
            <a:ext cx="2703811" cy="2709908"/>
          </a:xfrm>
          <a:prstGeom prst="rect">
            <a:avLst/>
          </a:prstGeom>
        </p:spPr>
      </p:pic>
      <p:sp>
        <p:nvSpPr>
          <p:cNvPr id="10" name="Rectángulo: esquinas redondeadas 9">
            <a:extLst>
              <a:ext uri="{FF2B5EF4-FFF2-40B4-BE49-F238E27FC236}">
                <a16:creationId xmlns:a16="http://schemas.microsoft.com/office/drawing/2014/main" id="{B7A21197-C283-4863-AF00-DF4C6A5ADEB3}"/>
              </a:ext>
            </a:extLst>
          </p:cNvPr>
          <p:cNvSpPr/>
          <p:nvPr/>
        </p:nvSpPr>
        <p:spPr>
          <a:xfrm>
            <a:off x="504251" y="1452805"/>
            <a:ext cx="4121426" cy="4634391"/>
          </a:xfrm>
          <a:prstGeom prst="roundRect">
            <a:avLst/>
          </a:prstGeom>
          <a:noFill/>
          <a:ln w="571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3" name="Rectángulo: esquinas redondeadas 12">
            <a:extLst>
              <a:ext uri="{FF2B5EF4-FFF2-40B4-BE49-F238E27FC236}">
                <a16:creationId xmlns:a16="http://schemas.microsoft.com/office/drawing/2014/main" id="{258207FB-50D5-4F34-88AC-D74E4F8852E8}"/>
              </a:ext>
            </a:extLst>
          </p:cNvPr>
          <p:cNvSpPr/>
          <p:nvPr/>
        </p:nvSpPr>
        <p:spPr>
          <a:xfrm>
            <a:off x="4903351" y="1489758"/>
            <a:ext cx="4121426" cy="4634391"/>
          </a:xfrm>
          <a:prstGeom prst="roundRect">
            <a:avLst/>
          </a:prstGeom>
          <a:noFill/>
          <a:ln w="571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pic>
        <p:nvPicPr>
          <p:cNvPr id="14" name="Imagen 13">
            <a:extLst>
              <a:ext uri="{FF2B5EF4-FFF2-40B4-BE49-F238E27FC236}">
                <a16:creationId xmlns:a16="http://schemas.microsoft.com/office/drawing/2014/main" id="{AD663AA5-E06E-441E-B843-7E99E8E2208F}"/>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363" b="93697" l="5667" r="96833"/>
                    </a14:imgEffect>
                  </a14:imgLayer>
                </a14:imgProps>
              </a:ext>
            </a:extLst>
          </a:blip>
          <a:srcRect b="7697"/>
          <a:stretch/>
        </p:blipFill>
        <p:spPr>
          <a:xfrm>
            <a:off x="7926369" y="4990292"/>
            <a:ext cx="997149" cy="900458"/>
          </a:xfrm>
          <a:prstGeom prst="rect">
            <a:avLst/>
          </a:prstGeom>
        </p:spPr>
      </p:pic>
      <p:pic>
        <p:nvPicPr>
          <p:cNvPr id="16" name="Imagen 15">
            <a:extLst>
              <a:ext uri="{FF2B5EF4-FFF2-40B4-BE49-F238E27FC236}">
                <a16:creationId xmlns:a16="http://schemas.microsoft.com/office/drawing/2014/main" id="{4E45F17A-7A4C-47DE-951F-34BFB13B2BDA}"/>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363" b="93697" l="5667" r="96833"/>
                    </a14:imgEffect>
                  </a14:imgLayer>
                </a14:imgProps>
              </a:ext>
            </a:extLst>
          </a:blip>
          <a:srcRect b="7697"/>
          <a:stretch/>
        </p:blipFill>
        <p:spPr>
          <a:xfrm>
            <a:off x="2289658" y="3749437"/>
            <a:ext cx="997149" cy="900458"/>
          </a:xfrm>
          <a:prstGeom prst="rect">
            <a:avLst/>
          </a:prstGeom>
        </p:spPr>
      </p:pic>
      <p:pic>
        <p:nvPicPr>
          <p:cNvPr id="17" name="Imagen 16">
            <a:extLst>
              <a:ext uri="{FF2B5EF4-FFF2-40B4-BE49-F238E27FC236}">
                <a16:creationId xmlns:a16="http://schemas.microsoft.com/office/drawing/2014/main" id="{81091017-8138-4605-AB79-28C4D301061D}"/>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172" b="98633" l="9961" r="89844"/>
                    </a14:imgEffect>
                  </a14:imgLayer>
                </a14:imgProps>
              </a:ext>
            </a:extLst>
          </a:blip>
          <a:stretch>
            <a:fillRect/>
          </a:stretch>
        </p:blipFill>
        <p:spPr>
          <a:xfrm>
            <a:off x="1581658" y="5391814"/>
            <a:ext cx="1169552" cy="1169552"/>
          </a:xfrm>
          <a:prstGeom prst="rect">
            <a:avLst/>
          </a:prstGeom>
        </p:spPr>
      </p:pic>
      <p:pic>
        <p:nvPicPr>
          <p:cNvPr id="20" name="Imagen 19">
            <a:extLst>
              <a:ext uri="{FF2B5EF4-FFF2-40B4-BE49-F238E27FC236}">
                <a16:creationId xmlns:a16="http://schemas.microsoft.com/office/drawing/2014/main" id="{ED47BDCA-1271-45A1-9E69-DC0950D4F099}"/>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172" b="98633" l="9961" r="89844"/>
                    </a14:imgEffect>
                  </a14:imgLayer>
                </a14:imgProps>
              </a:ext>
            </a:extLst>
          </a:blip>
          <a:stretch>
            <a:fillRect/>
          </a:stretch>
        </p:blipFill>
        <p:spPr>
          <a:xfrm>
            <a:off x="6337717" y="5444191"/>
            <a:ext cx="1169552" cy="1169552"/>
          </a:xfrm>
          <a:prstGeom prst="rect">
            <a:avLst/>
          </a:prstGeom>
        </p:spPr>
      </p:pic>
    </p:spTree>
    <p:custDataLst>
      <p:tags r:id="rId1"/>
    </p:custDataLst>
    <p:extLst>
      <p:ext uri="{BB962C8B-B14F-4D97-AF65-F5344CB8AC3E}">
        <p14:creationId xmlns:p14="http://schemas.microsoft.com/office/powerpoint/2010/main" val="2010214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999"/>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1000"/>
                                        <p:tgtEl>
                                          <p:spTgt spid="17"/>
                                        </p:tgtEl>
                                      </p:cBhvr>
                                    </p:animEffect>
                                    <p:set>
                                      <p:cBhvr>
                                        <p:cTn id="16" dur="1" fill="hold">
                                          <p:stCondLst>
                                            <p:cond delay="999"/>
                                          </p:stCondLst>
                                        </p:cTn>
                                        <p:tgtEl>
                                          <p:spTgt spid="1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999"/>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1000"/>
                                        <p:tgtEl>
                                          <p:spTgt spid="20"/>
                                        </p:tgtEl>
                                      </p:cBhvr>
                                    </p:animEffect>
                                    <p:set>
                                      <p:cBhvr>
                                        <p:cTn id="25" dur="1" fill="hold">
                                          <p:stCondLst>
                                            <p:cond delay="999"/>
                                          </p:stCondLst>
                                        </p:cTn>
                                        <p:tgtEl>
                                          <p:spTgt spid="20"/>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8" presetClass="emph" presetSubtype="0" fill="hold" nodeType="clickEffect">
                                  <p:stCondLst>
                                    <p:cond delay="0"/>
                                  </p:stCondLst>
                                  <p:childTnLst>
                                    <p:animRot by="21600000">
                                      <p:cBhvr>
                                        <p:cTn id="29" dur="1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E180D4A7-C9FB-4DFB-919C-405C955672EB}">
      <p14:showEvtLst xmlns:p14="http://schemas.microsoft.com/office/powerpoint/2010/main">
        <p14:playEvt time="190" objId="7"/>
        <p14:stopEvt time="28303" objId="7"/>
      </p14:showEvtLst>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pic>
        <p:nvPicPr>
          <p:cNvPr id="7" name="Música de Fondo para Videos (Presentaciones, Educativos, YouTube, Instrumental) GRATIS">
            <a:hlinkClick r:id="" action="ppaction://media"/>
            <a:extLst>
              <a:ext uri="{FF2B5EF4-FFF2-40B4-BE49-F238E27FC236}">
                <a16:creationId xmlns:a16="http://schemas.microsoft.com/office/drawing/2014/main" id="{5AFA0506-557D-4D65-914D-22F99E2975BB}"/>
              </a:ext>
            </a:extLst>
          </p:cNvPr>
          <p:cNvPicPr>
            <a:picLocks noGrp="1" noChangeAspect="1"/>
          </p:cNvPicPr>
          <p:nvPr>
            <p:ph idx="1"/>
            <a:audioFile r:link="rId3"/>
            <p:extLst>
              <p:ext uri="{DAA4B4D4-6D71-4841-9C94-3DE7FCFB9230}">
                <p14:media xmlns:p14="http://schemas.microsoft.com/office/powerpoint/2010/main" r:embed="rId2"/>
              </p:ext>
            </p:extLst>
          </p:nvPr>
        </p:nvPicPr>
        <p:blipFill>
          <a:blip r:embed="rId5"/>
          <a:stretch>
            <a:fillRect/>
          </a:stretch>
        </p:blipFill>
        <p:spPr>
          <a:xfrm>
            <a:off x="5791200" y="3695700"/>
            <a:ext cx="609600" cy="609600"/>
          </a:xfrm>
        </p:spPr>
      </p:pic>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6"/>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D45A2C01-17E2-499C-B93F-B971A456E701}"/>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Y el último de todos es…</a:t>
            </a:r>
          </a:p>
        </p:txBody>
      </p:sp>
      <p:pic>
        <p:nvPicPr>
          <p:cNvPr id="17410" name="Picture 2" descr="El planeta Plutón ahora es un planeta enano">
            <a:extLst>
              <a:ext uri="{FF2B5EF4-FFF2-40B4-BE49-F238E27FC236}">
                <a16:creationId xmlns:a16="http://schemas.microsoft.com/office/drawing/2014/main" id="{3454A4A4-7329-4763-928A-C14685E7B1C8}"/>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0" b="100000" l="1500" r="100000"/>
                    </a14:imgEffect>
                  </a14:imgLayer>
                </a14:imgProps>
              </a:ext>
              <a:ext uri="{28A0092B-C50C-407E-A947-70E740481C1C}">
                <a14:useLocalDpi xmlns:a14="http://schemas.microsoft.com/office/drawing/2010/main" val="0"/>
              </a:ext>
            </a:extLst>
          </a:blip>
          <a:srcRect/>
          <a:stretch>
            <a:fillRect/>
          </a:stretch>
        </p:blipFill>
        <p:spPr bwMode="auto">
          <a:xfrm>
            <a:off x="838200" y="2142680"/>
            <a:ext cx="2368826" cy="2368826"/>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a:extLst>
              <a:ext uri="{FF2B5EF4-FFF2-40B4-BE49-F238E27FC236}">
                <a16:creationId xmlns:a16="http://schemas.microsoft.com/office/drawing/2014/main" id="{AFF578B6-52C4-4896-B267-693CE719580E}"/>
              </a:ext>
            </a:extLst>
          </p:cNvPr>
          <p:cNvSpPr/>
          <p:nvPr/>
        </p:nvSpPr>
        <p:spPr>
          <a:xfrm>
            <a:off x="4045226" y="3066467"/>
            <a:ext cx="4858911" cy="1169551"/>
          </a:xfrm>
          <a:prstGeom prst="rect">
            <a:avLst/>
          </a:prstGeom>
          <a:noFill/>
        </p:spPr>
        <p:txBody>
          <a:bodyPr spcFirstLastPara="1" wrap="square" lIns="91440" tIns="45720" rIns="91440" bIns="45720" numCol="1">
            <a:prstTxWarp prst="textArchUp">
              <a:avLst/>
            </a:prstTxWarp>
            <a:spAutoFit/>
          </a:bodyPr>
          <a:lstStyle/>
          <a:p>
            <a:pPr algn="ctr"/>
            <a:r>
              <a:rPr lang="es-ES" sz="100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Plutón</a:t>
            </a:r>
          </a:p>
        </p:txBody>
      </p:sp>
      <p:sp>
        <p:nvSpPr>
          <p:cNvPr id="3" name="CuadroTexto 2">
            <a:extLst>
              <a:ext uri="{FF2B5EF4-FFF2-40B4-BE49-F238E27FC236}">
                <a16:creationId xmlns:a16="http://schemas.microsoft.com/office/drawing/2014/main" id="{F1C8A390-AE04-49F6-B887-0F7C2C94FA10}"/>
              </a:ext>
            </a:extLst>
          </p:cNvPr>
          <p:cNvSpPr txBox="1"/>
          <p:nvPr/>
        </p:nvSpPr>
        <p:spPr>
          <a:xfrm>
            <a:off x="0" y="6232680"/>
            <a:ext cx="121920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MX" dirty="0">
                <a:latin typeface="Times New Roman" panose="02020603050405020304" pitchFamily="18" charset="0"/>
                <a:ea typeface="Times New Roman" panose="02020603050405020304" pitchFamily="18" charset="0"/>
              </a:rPr>
              <a:t>Planeta Plutón: Es demasiado pequeño, es llamado planeta enano. El año 2006 Plutón dejo de ser un planeta por su tamaño ya que era muy pequeñito. Por eso lo sacaron del sistema solar . Pero este año decidieron reincorporarlo por eso  Plutón ahora pertenece al sistema solar.    </a:t>
            </a:r>
            <a:endParaRPr lang="es-CL" sz="18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38890126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17410"/>
                                        </p:tgtEl>
                                        <p:attrNameLst>
                                          <p:attrName>style.visibility</p:attrName>
                                        </p:attrNameLst>
                                      </p:cBhvr>
                                      <p:to>
                                        <p:strVal val="visible"/>
                                      </p:to>
                                    </p:set>
                                    <p:animEffect transition="in" filter="wipe(down)">
                                      <p:cBhvr>
                                        <p:cTn id="12" dur="580">
                                          <p:stCondLst>
                                            <p:cond delay="0"/>
                                          </p:stCondLst>
                                        </p:cTn>
                                        <p:tgtEl>
                                          <p:spTgt spid="17410"/>
                                        </p:tgtEl>
                                      </p:cBhvr>
                                    </p:animEffect>
                                    <p:anim calcmode="lin" valueType="num">
                                      <p:cBhvr>
                                        <p:cTn id="13" dur="1822" tmFilter="0,0; 0.14,0.36; 0.43,0.73; 0.71,0.91; 1.0,1.0">
                                          <p:stCondLst>
                                            <p:cond delay="0"/>
                                          </p:stCondLst>
                                        </p:cTn>
                                        <p:tgtEl>
                                          <p:spTgt spid="17410"/>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7410"/>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7410"/>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7410"/>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7410"/>
                                        </p:tgtEl>
                                        <p:attrNameLst>
                                          <p:attrName>ppt_y</p:attrName>
                                        </p:attrNameLst>
                                      </p:cBhvr>
                                      <p:tavLst>
                                        <p:tav tm="0" fmla="#ppt_y-sin(pi*$)/81">
                                          <p:val>
                                            <p:fltVal val="0"/>
                                          </p:val>
                                        </p:tav>
                                        <p:tav tm="100000">
                                          <p:val>
                                            <p:fltVal val="1"/>
                                          </p:val>
                                        </p:tav>
                                      </p:tavLst>
                                    </p:anim>
                                    <p:animScale>
                                      <p:cBhvr>
                                        <p:cTn id="18" dur="26">
                                          <p:stCondLst>
                                            <p:cond delay="650"/>
                                          </p:stCondLst>
                                        </p:cTn>
                                        <p:tgtEl>
                                          <p:spTgt spid="17410"/>
                                        </p:tgtEl>
                                      </p:cBhvr>
                                      <p:to x="100000" y="60000"/>
                                    </p:animScale>
                                    <p:animScale>
                                      <p:cBhvr>
                                        <p:cTn id="19" dur="166" decel="50000">
                                          <p:stCondLst>
                                            <p:cond delay="676"/>
                                          </p:stCondLst>
                                        </p:cTn>
                                        <p:tgtEl>
                                          <p:spTgt spid="17410"/>
                                        </p:tgtEl>
                                      </p:cBhvr>
                                      <p:to x="100000" y="100000"/>
                                    </p:animScale>
                                    <p:animScale>
                                      <p:cBhvr>
                                        <p:cTn id="20" dur="26">
                                          <p:stCondLst>
                                            <p:cond delay="1312"/>
                                          </p:stCondLst>
                                        </p:cTn>
                                        <p:tgtEl>
                                          <p:spTgt spid="17410"/>
                                        </p:tgtEl>
                                      </p:cBhvr>
                                      <p:to x="100000" y="80000"/>
                                    </p:animScale>
                                    <p:animScale>
                                      <p:cBhvr>
                                        <p:cTn id="21" dur="166" decel="50000">
                                          <p:stCondLst>
                                            <p:cond delay="1338"/>
                                          </p:stCondLst>
                                        </p:cTn>
                                        <p:tgtEl>
                                          <p:spTgt spid="17410"/>
                                        </p:tgtEl>
                                      </p:cBhvr>
                                      <p:to x="100000" y="100000"/>
                                    </p:animScale>
                                    <p:animScale>
                                      <p:cBhvr>
                                        <p:cTn id="22" dur="26">
                                          <p:stCondLst>
                                            <p:cond delay="1642"/>
                                          </p:stCondLst>
                                        </p:cTn>
                                        <p:tgtEl>
                                          <p:spTgt spid="17410"/>
                                        </p:tgtEl>
                                      </p:cBhvr>
                                      <p:to x="100000" y="90000"/>
                                    </p:animScale>
                                    <p:animScale>
                                      <p:cBhvr>
                                        <p:cTn id="23" dur="166" decel="50000">
                                          <p:stCondLst>
                                            <p:cond delay="1668"/>
                                          </p:stCondLst>
                                        </p:cTn>
                                        <p:tgtEl>
                                          <p:spTgt spid="17410"/>
                                        </p:tgtEl>
                                      </p:cBhvr>
                                      <p:to x="100000" y="100000"/>
                                    </p:animScale>
                                    <p:animScale>
                                      <p:cBhvr>
                                        <p:cTn id="24" dur="26">
                                          <p:stCondLst>
                                            <p:cond delay="1808"/>
                                          </p:stCondLst>
                                        </p:cTn>
                                        <p:tgtEl>
                                          <p:spTgt spid="17410"/>
                                        </p:tgtEl>
                                      </p:cBhvr>
                                      <p:to x="100000" y="95000"/>
                                    </p:animScale>
                                    <p:animScale>
                                      <p:cBhvr>
                                        <p:cTn id="25" dur="166" decel="50000">
                                          <p:stCondLst>
                                            <p:cond delay="1834"/>
                                          </p:stCondLst>
                                        </p:cTn>
                                        <p:tgtEl>
                                          <p:spTgt spid="17410"/>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7"/>
                </p:tgtEl>
              </p:cMediaNode>
            </p:audio>
          </p:childTnLst>
        </p:cTn>
      </p:par>
    </p:tnLst>
    <p:bldLst>
      <p:bldP spid="6" grpId="0"/>
      <p:bldP spid="8" grpId="0"/>
    </p:bldLst>
  </p:timing>
  <p:extLst>
    <p:ext uri="{E180D4A7-C9FB-4DFB-919C-405C955672EB}">
      <p14:showEvtLst xmlns:p14="http://schemas.microsoft.com/office/powerpoint/2010/main">
        <p14:playEvt time="278" objId="9"/>
        <p14:stopEvt time="40306" objId="9"/>
      </p14:showEvtLst>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3CE4C4AF-E795-4F46-9C45-15B1AE83196B}"/>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¿Cuál es su característica?</a:t>
            </a:r>
          </a:p>
        </p:txBody>
      </p:sp>
      <p:pic>
        <p:nvPicPr>
          <p:cNvPr id="9" name="Imagen 8">
            <a:extLst>
              <a:ext uri="{FF2B5EF4-FFF2-40B4-BE49-F238E27FC236}">
                <a16:creationId xmlns:a16="http://schemas.microsoft.com/office/drawing/2014/main" id="{18A20715-4F52-47C1-9FAD-41ED0E438B9A}"/>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Lst>
          </a:blip>
          <a:stretch>
            <a:fillRect/>
          </a:stretch>
        </p:blipFill>
        <p:spPr>
          <a:xfrm>
            <a:off x="1487190" y="3636579"/>
            <a:ext cx="2371725" cy="2371725"/>
          </a:xfrm>
          <a:prstGeom prst="rect">
            <a:avLst/>
          </a:prstGeom>
        </p:spPr>
      </p:pic>
      <p:pic>
        <p:nvPicPr>
          <p:cNvPr id="7" name="Imagen 6">
            <a:extLst>
              <a:ext uri="{FF2B5EF4-FFF2-40B4-BE49-F238E27FC236}">
                <a16:creationId xmlns:a16="http://schemas.microsoft.com/office/drawing/2014/main" id="{F92CF45C-4986-4CEB-B53F-5A493956B75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67" b="99667" l="2875" r="91786">
                        <a14:foregroundMark x1="44764" y1="33833" x2="46612" y2="30833"/>
                        <a14:foregroundMark x1="38809" y1="22500" x2="38809" y2="19167"/>
                        <a14:foregroundMark x1="46612" y1="22500" x2="48049" y2="19833"/>
                      </a14:backgroundRemoval>
                    </a14:imgEffect>
                  </a14:imgLayer>
                </a14:imgProps>
              </a:ext>
            </a:extLst>
          </a:blip>
          <a:stretch>
            <a:fillRect/>
          </a:stretch>
        </p:blipFill>
        <p:spPr>
          <a:xfrm>
            <a:off x="5187210" y="1512301"/>
            <a:ext cx="3724984" cy="4589303"/>
          </a:xfrm>
          <a:prstGeom prst="rect">
            <a:avLst/>
          </a:prstGeom>
        </p:spPr>
      </p:pic>
      <p:sp>
        <p:nvSpPr>
          <p:cNvPr id="8" name="Rectángulo: esquinas redondeadas 7">
            <a:extLst>
              <a:ext uri="{FF2B5EF4-FFF2-40B4-BE49-F238E27FC236}">
                <a16:creationId xmlns:a16="http://schemas.microsoft.com/office/drawing/2014/main" id="{0790A57D-0153-489E-98B6-D38C5D386054}"/>
              </a:ext>
            </a:extLst>
          </p:cNvPr>
          <p:cNvSpPr/>
          <p:nvPr/>
        </p:nvSpPr>
        <p:spPr>
          <a:xfrm>
            <a:off x="504251" y="1452805"/>
            <a:ext cx="4121426" cy="4634391"/>
          </a:xfrm>
          <a:prstGeom prst="roundRect">
            <a:avLst/>
          </a:prstGeom>
          <a:noFill/>
          <a:ln w="571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4" name="Rectángulo: esquinas redondeadas 13">
            <a:extLst>
              <a:ext uri="{FF2B5EF4-FFF2-40B4-BE49-F238E27FC236}">
                <a16:creationId xmlns:a16="http://schemas.microsoft.com/office/drawing/2014/main" id="{B2818961-0C80-4C3C-A93D-6377D9513C3E}"/>
              </a:ext>
            </a:extLst>
          </p:cNvPr>
          <p:cNvSpPr/>
          <p:nvPr/>
        </p:nvSpPr>
        <p:spPr>
          <a:xfrm>
            <a:off x="4903351" y="1489758"/>
            <a:ext cx="4121426" cy="4634391"/>
          </a:xfrm>
          <a:prstGeom prst="roundRect">
            <a:avLst/>
          </a:prstGeom>
          <a:noFill/>
          <a:ln w="571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pic>
        <p:nvPicPr>
          <p:cNvPr id="16" name="Imagen 15">
            <a:extLst>
              <a:ext uri="{FF2B5EF4-FFF2-40B4-BE49-F238E27FC236}">
                <a16:creationId xmlns:a16="http://schemas.microsoft.com/office/drawing/2014/main" id="{B3077ECC-D8A9-4636-B9DF-4096B42AF833}"/>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172" b="98633" l="9961" r="89844"/>
                    </a14:imgEffect>
                  </a14:imgLayer>
                </a14:imgProps>
              </a:ext>
            </a:extLst>
          </a:blip>
          <a:stretch>
            <a:fillRect/>
          </a:stretch>
        </p:blipFill>
        <p:spPr>
          <a:xfrm>
            <a:off x="3256928" y="5415080"/>
            <a:ext cx="1169552" cy="1169552"/>
          </a:xfrm>
          <a:prstGeom prst="rect">
            <a:avLst/>
          </a:prstGeom>
        </p:spPr>
      </p:pic>
    </p:spTree>
    <p:custDataLst>
      <p:tags r:id="rId1"/>
    </p:custDataLst>
    <p:extLst>
      <p:ext uri="{BB962C8B-B14F-4D97-AF65-F5344CB8AC3E}">
        <p14:creationId xmlns:p14="http://schemas.microsoft.com/office/powerpoint/2010/main" val="218640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999"/>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999"/>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9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E180D4A7-C9FB-4DFB-919C-405C955672EB}">
      <p14:showEvtLst xmlns:p14="http://schemas.microsoft.com/office/powerpoint/2010/main">
        <p14:playEvt time="709" objId="10"/>
        <p14:stopEvt time="21917" objId="10"/>
      </p14:showEvtLst>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A01DCC-ADF1-408A-995F-1265012D5182}"/>
              </a:ext>
            </a:extLst>
          </p:cNvPr>
          <p:cNvSpPr>
            <a:spLocks noGrp="1"/>
          </p:cNvSpPr>
          <p:nvPr>
            <p:ph type="title"/>
          </p:nvPr>
        </p:nvSpPr>
        <p:spPr/>
        <p:txBody>
          <a:bodyPr/>
          <a:lstStyle/>
          <a:p>
            <a:endParaRPr lang="es-419"/>
          </a:p>
        </p:txBody>
      </p:sp>
      <p:sp>
        <p:nvSpPr>
          <p:cNvPr id="3" name="Marcador de contenido 2">
            <a:extLst>
              <a:ext uri="{FF2B5EF4-FFF2-40B4-BE49-F238E27FC236}">
                <a16:creationId xmlns:a16="http://schemas.microsoft.com/office/drawing/2014/main" id="{D47CF094-111C-4DC2-8791-F0DA6D05DE1C}"/>
              </a:ext>
            </a:extLst>
          </p:cNvPr>
          <p:cNvSpPr>
            <a:spLocks noGrp="1"/>
          </p:cNvSpPr>
          <p:nvPr>
            <p:ph idx="1"/>
          </p:nvPr>
        </p:nvSpPr>
        <p:spPr/>
        <p:txBody>
          <a:bodyPr/>
          <a:lstStyle/>
          <a:p>
            <a:endParaRPr lang="es-419"/>
          </a:p>
        </p:txBody>
      </p:sp>
      <p:pic>
        <p:nvPicPr>
          <p:cNvPr id="4" name="Imagen 3">
            <a:extLst>
              <a:ext uri="{FF2B5EF4-FFF2-40B4-BE49-F238E27FC236}">
                <a16:creationId xmlns:a16="http://schemas.microsoft.com/office/drawing/2014/main" id="{CC705FA1-EE77-48B7-AB92-DA5C52B6E6C6}"/>
              </a:ext>
            </a:extLst>
          </p:cNvPr>
          <p:cNvPicPr>
            <a:picLocks noChangeAspect="1"/>
          </p:cNvPicPr>
          <p:nvPr/>
        </p:nvPicPr>
        <p:blipFill rotWithShape="1">
          <a:blip r:embed="rId3"/>
          <a:srcRect t="1" r="35652" b="35652"/>
          <a:stretch/>
        </p:blipFill>
        <p:spPr>
          <a:xfrm>
            <a:off x="0" y="0"/>
            <a:ext cx="12192000" cy="6858000"/>
          </a:xfrm>
          <a:prstGeom prst="rect">
            <a:avLst/>
          </a:prstGeom>
        </p:spPr>
      </p:pic>
      <p:pic>
        <p:nvPicPr>
          <p:cNvPr id="5" name="Imagen 4">
            <a:extLst>
              <a:ext uri="{FF2B5EF4-FFF2-40B4-BE49-F238E27FC236}">
                <a16:creationId xmlns:a16="http://schemas.microsoft.com/office/drawing/2014/main" id="{C601C1F5-AAD9-432F-B73B-222C45EBFC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19" l="0" r="99010"/>
                    </a14:imgEffect>
                  </a14:imgLayer>
                </a14:imgProps>
              </a:ext>
            </a:extLst>
          </a:blip>
          <a:stretch>
            <a:fillRect/>
          </a:stretch>
        </p:blipFill>
        <p:spPr>
          <a:xfrm>
            <a:off x="9227742" y="3475237"/>
            <a:ext cx="2126058" cy="2694410"/>
          </a:xfrm>
          <a:prstGeom prst="rect">
            <a:avLst/>
          </a:prstGeom>
        </p:spPr>
      </p:pic>
      <p:sp>
        <p:nvSpPr>
          <p:cNvPr id="6" name="Rectángulo 5">
            <a:extLst>
              <a:ext uri="{FF2B5EF4-FFF2-40B4-BE49-F238E27FC236}">
                <a16:creationId xmlns:a16="http://schemas.microsoft.com/office/drawing/2014/main" id="{D075167F-724A-480A-9531-0385F0B18150}"/>
              </a:ext>
            </a:extLst>
          </p:cNvPr>
          <p:cNvSpPr/>
          <p:nvPr/>
        </p:nvSpPr>
        <p:spPr>
          <a:xfrm>
            <a:off x="1581658" y="727959"/>
            <a:ext cx="8613913" cy="1169551"/>
          </a:xfrm>
          <a:prstGeom prst="rect">
            <a:avLst/>
          </a:prstGeom>
          <a:noFill/>
        </p:spPr>
        <p:txBody>
          <a:bodyPr spcFirstLastPara="1" wrap="square" lIns="91440" tIns="45720" rIns="91440" bIns="45720" numCol="1">
            <a:prstTxWarp prst="textArchUp">
              <a:avLst/>
            </a:prstTxWarp>
            <a:spAutoFit/>
          </a:bodyPr>
          <a:lstStyle/>
          <a:p>
            <a:pPr algn="ctr"/>
            <a:r>
              <a:rPr lang="es-ES" sz="7500" b="1" dirty="0">
                <a:ln w="0">
                  <a:noFill/>
                </a:ln>
                <a:solidFill>
                  <a:schemeClr val="accent4"/>
                </a:solidFill>
                <a:effectLst>
                  <a:outerShdw blurRad="38100" dist="19050" dir="2700000" algn="tl" rotWithShape="0">
                    <a:schemeClr val="dk1">
                      <a:alpha val="40000"/>
                    </a:schemeClr>
                  </a:outerShdw>
                </a:effectLst>
                <a:latin typeface="Present Box DEMO" panose="02000506060000020004" pitchFamily="2" charset="0"/>
              </a:rPr>
              <a:t>¿Qué aprendimos hoy?</a:t>
            </a:r>
          </a:p>
        </p:txBody>
      </p:sp>
      <p:sp>
        <p:nvSpPr>
          <p:cNvPr id="7" name="Rectángulo 6">
            <a:extLst>
              <a:ext uri="{FF2B5EF4-FFF2-40B4-BE49-F238E27FC236}">
                <a16:creationId xmlns:a16="http://schemas.microsoft.com/office/drawing/2014/main" id="{1CB5873C-6A49-468C-84C0-37FF140BCFC2}"/>
              </a:ext>
            </a:extLst>
          </p:cNvPr>
          <p:cNvSpPr/>
          <p:nvPr/>
        </p:nvSpPr>
        <p:spPr>
          <a:xfrm>
            <a:off x="225299" y="1921790"/>
            <a:ext cx="8030468" cy="677108"/>
          </a:xfrm>
          <a:prstGeom prst="rect">
            <a:avLst/>
          </a:prstGeom>
          <a:noFill/>
        </p:spPr>
        <p:txBody>
          <a:bodyPr wrap="none" lIns="91440" tIns="45720" rIns="91440" bIns="45720">
            <a:spAutoFit/>
          </a:bodyPr>
          <a:lstStyle/>
          <a:p>
            <a:pPr algn="just"/>
            <a:r>
              <a:rPr lang="es-ES" sz="38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-El sol no es un planeta, es una estrella</a:t>
            </a:r>
          </a:p>
        </p:txBody>
      </p:sp>
      <p:sp>
        <p:nvSpPr>
          <p:cNvPr id="8" name="Rectángulo 7">
            <a:extLst>
              <a:ext uri="{FF2B5EF4-FFF2-40B4-BE49-F238E27FC236}">
                <a16:creationId xmlns:a16="http://schemas.microsoft.com/office/drawing/2014/main" id="{FCC7D05E-D4E7-4A49-A331-4072EDD78E68}"/>
              </a:ext>
            </a:extLst>
          </p:cNvPr>
          <p:cNvSpPr/>
          <p:nvPr/>
        </p:nvSpPr>
        <p:spPr>
          <a:xfrm>
            <a:off x="238389" y="2695063"/>
            <a:ext cx="5270225" cy="677108"/>
          </a:xfrm>
          <a:prstGeom prst="rect">
            <a:avLst/>
          </a:prstGeom>
          <a:noFill/>
        </p:spPr>
        <p:txBody>
          <a:bodyPr wrap="none" lIns="91440" tIns="45720" rIns="91440" bIns="45720">
            <a:spAutoFit/>
          </a:bodyPr>
          <a:lstStyle/>
          <a:p>
            <a:pPr algn="just"/>
            <a:r>
              <a:rPr lang="es-ES" sz="38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-Hay 9 planetas conocidos</a:t>
            </a:r>
          </a:p>
        </p:txBody>
      </p:sp>
      <p:sp>
        <p:nvSpPr>
          <p:cNvPr id="9" name="Rectángulo 8">
            <a:extLst>
              <a:ext uri="{FF2B5EF4-FFF2-40B4-BE49-F238E27FC236}">
                <a16:creationId xmlns:a16="http://schemas.microsoft.com/office/drawing/2014/main" id="{F4EAFADB-B7BF-4399-B3E8-3E71CF681A73}"/>
              </a:ext>
            </a:extLst>
          </p:cNvPr>
          <p:cNvSpPr/>
          <p:nvPr/>
        </p:nvSpPr>
        <p:spPr>
          <a:xfrm>
            <a:off x="225299" y="3468336"/>
            <a:ext cx="6273641" cy="677108"/>
          </a:xfrm>
          <a:prstGeom prst="rect">
            <a:avLst/>
          </a:prstGeom>
          <a:noFill/>
        </p:spPr>
        <p:txBody>
          <a:bodyPr wrap="none" lIns="91440" tIns="45720" rIns="91440" bIns="45720">
            <a:spAutoFit/>
          </a:bodyPr>
          <a:lstStyle/>
          <a:p>
            <a:pPr algn="just"/>
            <a:r>
              <a:rPr lang="es-ES" sz="38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-La luna es un satélite natural</a:t>
            </a:r>
          </a:p>
        </p:txBody>
      </p:sp>
      <p:sp>
        <p:nvSpPr>
          <p:cNvPr id="10" name="Rectángulo 9">
            <a:extLst>
              <a:ext uri="{FF2B5EF4-FFF2-40B4-BE49-F238E27FC236}">
                <a16:creationId xmlns:a16="http://schemas.microsoft.com/office/drawing/2014/main" id="{244717C6-C9FD-4461-B85A-939536E46838}"/>
              </a:ext>
            </a:extLst>
          </p:cNvPr>
          <p:cNvSpPr/>
          <p:nvPr/>
        </p:nvSpPr>
        <p:spPr>
          <a:xfrm>
            <a:off x="225299" y="4389895"/>
            <a:ext cx="7262373" cy="677108"/>
          </a:xfrm>
          <a:prstGeom prst="rect">
            <a:avLst/>
          </a:prstGeom>
          <a:noFill/>
        </p:spPr>
        <p:txBody>
          <a:bodyPr wrap="none" lIns="91440" tIns="45720" rIns="91440" bIns="45720">
            <a:spAutoFit/>
          </a:bodyPr>
          <a:lstStyle/>
          <a:p>
            <a:pPr algn="just"/>
            <a:r>
              <a:rPr lang="es-ES" sz="3800" b="0" cap="none" spc="0" dirty="0">
                <a:ln w="0"/>
                <a:solidFill>
                  <a:schemeClr val="bg1"/>
                </a:solidFill>
                <a:effectLst>
                  <a:outerShdw blurRad="38100" dist="19050" dir="2700000" algn="tl" rotWithShape="0">
                    <a:schemeClr val="dk1">
                      <a:alpha val="40000"/>
                    </a:schemeClr>
                  </a:outerShdw>
                </a:effectLst>
                <a:latin typeface="Present Box DEMO" panose="02000506060000020004" pitchFamily="2" charset="0"/>
              </a:rPr>
              <a:t>-Los plantes giran alrededor del sol.</a:t>
            </a:r>
          </a:p>
        </p:txBody>
      </p:sp>
    </p:spTree>
    <p:custDataLst>
      <p:tags r:id="rId1"/>
    </p:custDataLst>
    <p:extLst>
      <p:ext uri="{BB962C8B-B14F-4D97-AF65-F5344CB8AC3E}">
        <p14:creationId xmlns:p14="http://schemas.microsoft.com/office/powerpoint/2010/main" val="16301335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3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3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3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extLst>
    <p:ext uri="{E180D4A7-C9FB-4DFB-919C-405C955672EB}">
      <p14:showEvtLst xmlns:p14="http://schemas.microsoft.com/office/powerpoint/2010/main">
        <p14:playEvt time="2650" objId="11"/>
        <p14:stopEvt time="56527" objId="11"/>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0.7|3.1|7.7|3.7"/>
</p:tagLst>
</file>

<file path=ppt/tags/tag2.xml><?xml version="1.0" encoding="utf-8"?>
<p:tagLst xmlns:a="http://schemas.openxmlformats.org/drawingml/2006/main" xmlns:r="http://schemas.openxmlformats.org/officeDocument/2006/relationships" xmlns:p="http://schemas.openxmlformats.org/presentationml/2006/main">
  <p:tag name="TIMING" val="|0.5|3.2|1.5|2.4|3.3"/>
</p:tagLst>
</file>

<file path=ppt/tags/tag3.xml><?xml version="1.0" encoding="utf-8"?>
<p:tagLst xmlns:a="http://schemas.openxmlformats.org/drawingml/2006/main" xmlns:r="http://schemas.openxmlformats.org/officeDocument/2006/relationships" xmlns:p="http://schemas.openxmlformats.org/presentationml/2006/main">
  <p:tag name="TIMING" val="|0.2|3.9|3.3|2.4"/>
</p:tagLst>
</file>

<file path=ppt/tags/tag4.xml><?xml version="1.0" encoding="utf-8"?>
<p:tagLst xmlns:a="http://schemas.openxmlformats.org/drawingml/2006/main" xmlns:r="http://schemas.openxmlformats.org/officeDocument/2006/relationships" xmlns:p="http://schemas.openxmlformats.org/presentationml/2006/main">
  <p:tag name="TIMING" val="|0|3.8|2.9|3|3.8"/>
</p:tagLst>
</file>

<file path=ppt/tags/tag5.xml><?xml version="1.0" encoding="utf-8"?>
<p:tagLst xmlns:a="http://schemas.openxmlformats.org/drawingml/2006/main" xmlns:r="http://schemas.openxmlformats.org/officeDocument/2006/relationships" xmlns:p="http://schemas.openxmlformats.org/presentationml/2006/main">
  <p:tag name="TIMING" val="|0.2|4.1|4.5|2.6|2.1|2.7"/>
</p:tagLst>
</file>

<file path=ppt/tags/tag6.xml><?xml version="1.0" encoding="utf-8"?>
<p:tagLst xmlns:a="http://schemas.openxmlformats.org/drawingml/2006/main" xmlns:r="http://schemas.openxmlformats.org/officeDocument/2006/relationships" xmlns:p="http://schemas.openxmlformats.org/presentationml/2006/main">
  <p:tag name="TIMING" val="|0.4|3.1|7.9|3.4"/>
</p:tagLst>
</file>

<file path=ppt/tags/tag7.xml><?xml version="1.0" encoding="utf-8"?>
<p:tagLst xmlns:a="http://schemas.openxmlformats.org/drawingml/2006/main" xmlns:r="http://schemas.openxmlformats.org/officeDocument/2006/relationships" xmlns:p="http://schemas.openxmlformats.org/presentationml/2006/main">
  <p:tag name="TIMING" val="|0.1|2.9|2.8|3.5|1.2|2.9|2.3"/>
</p:tagLst>
</file>

<file path=ppt/tags/tag8.xml><?xml version="1.0" encoding="utf-8"?>
<p:tagLst xmlns:a="http://schemas.openxmlformats.org/drawingml/2006/main" xmlns:r="http://schemas.openxmlformats.org/officeDocument/2006/relationships" xmlns:p="http://schemas.openxmlformats.org/presentationml/2006/main">
  <p:tag name="TIMING" val="|0.6|4.8|6.8|0.7|0.7|0.6|0.8|0.5|0.6|0.5|0.6|0.4|0.5|0.5|0.8|0.9"/>
</p:tagLst>
</file>

<file path=ppt/tags/tag9.xml><?xml version="1.0" encoding="utf-8"?>
<p:tagLst xmlns:a="http://schemas.openxmlformats.org/drawingml/2006/main" xmlns:r="http://schemas.openxmlformats.org/officeDocument/2006/relationships" xmlns:p="http://schemas.openxmlformats.org/presentationml/2006/main">
  <p:tag name="TIMING" val="|0.4|3.1|4.9|0.9"/>
</p:tagLst>
</file>

<file path=ppt/tags/tag10.xml><?xml version="1.0" encoding="utf-8"?>
<p:tagLst xmlns:a="http://schemas.openxmlformats.org/drawingml/2006/main" xmlns:r="http://schemas.openxmlformats.org/officeDocument/2006/relationships" xmlns:p="http://schemas.openxmlformats.org/presentationml/2006/main">
  <p:tag name="TIMING" val="|0.3|3.5|2.5|4.8|4.2"/>
</p:tagLst>
</file>

<file path=ppt/tags/tag11.xml><?xml version="1.0" encoding="utf-8"?>
<p:tagLst xmlns:a="http://schemas.openxmlformats.org/drawingml/2006/main" xmlns:r="http://schemas.openxmlformats.org/officeDocument/2006/relationships" xmlns:p="http://schemas.openxmlformats.org/presentationml/2006/main">
  <p:tag name="TIMING" val="|0.5|4.8|3|3.1|2.3|2.3|1.7|2.4|2.3|4.9"/>
</p:tagLst>
</file>

<file path=ppt/tags/tag12.xml><?xml version="1.0" encoding="utf-8"?>
<p:tagLst xmlns:a="http://schemas.openxmlformats.org/drawingml/2006/main" xmlns:r="http://schemas.openxmlformats.org/officeDocument/2006/relationships" xmlns:p="http://schemas.openxmlformats.org/presentationml/2006/main">
  <p:tag name="TIMING" val="|0.4|3.9|2.7|1.9"/>
</p:tagLst>
</file>

<file path=ppt/tags/tag13.xml><?xml version="1.0" encoding="utf-8"?>
<p:tagLst xmlns:a="http://schemas.openxmlformats.org/drawingml/2006/main" xmlns:r="http://schemas.openxmlformats.org/officeDocument/2006/relationships" xmlns:p="http://schemas.openxmlformats.org/presentationml/2006/main">
  <p:tag name="TIMING" val="|0.2|4.1|2.8|2.9|4.8"/>
</p:tagLst>
</file>

<file path=ppt/tags/tag14.xml><?xml version="1.0" encoding="utf-8"?>
<p:tagLst xmlns:a="http://schemas.openxmlformats.org/drawingml/2006/main" xmlns:r="http://schemas.openxmlformats.org/officeDocument/2006/relationships" xmlns:p="http://schemas.openxmlformats.org/presentationml/2006/main">
  <p:tag name="TIMING" val="|0.1|3.9|4.3|0.7|0.5|0.4|0.4|0.5|0.5|0.4|0.6|0.4|0.8|1|3.9"/>
</p:tagLst>
</file>

<file path=ppt/tags/tag15.xml><?xml version="1.0" encoding="utf-8"?>
<p:tagLst xmlns:a="http://schemas.openxmlformats.org/drawingml/2006/main" xmlns:r="http://schemas.openxmlformats.org/officeDocument/2006/relationships" xmlns:p="http://schemas.openxmlformats.org/presentationml/2006/main">
  <p:tag name="TIMING" val="|0.5|3.3|7.1|6.4"/>
</p:tagLst>
</file>

<file path=ppt/tags/tag16.xml><?xml version="1.0" encoding="utf-8"?>
<p:tagLst xmlns:a="http://schemas.openxmlformats.org/drawingml/2006/main" xmlns:r="http://schemas.openxmlformats.org/officeDocument/2006/relationships" xmlns:p="http://schemas.openxmlformats.org/presentationml/2006/main">
  <p:tag name="TIMING" val="|0.9|3.5|3.2|3.4|3.1"/>
</p:tagLst>
</file>

<file path=ppt/tags/tag17.xml><?xml version="1.0" encoding="utf-8"?>
<p:tagLst xmlns:a="http://schemas.openxmlformats.org/drawingml/2006/main" xmlns:r="http://schemas.openxmlformats.org/officeDocument/2006/relationships" xmlns:p="http://schemas.openxmlformats.org/presentationml/2006/main">
  <p:tag name="TIMING" val="|0.3|3.4|5.8|2.8|3.3|3.5"/>
</p:tagLst>
</file>

<file path=ppt/tags/tag18.xml><?xml version="1.0" encoding="utf-8"?>
<p:tagLst xmlns:a="http://schemas.openxmlformats.org/drawingml/2006/main" xmlns:r="http://schemas.openxmlformats.org/officeDocument/2006/relationships" xmlns:p="http://schemas.openxmlformats.org/presentationml/2006/main">
  <p:tag name="TIMING" val="|0.5|3.3|3.9|4.2"/>
</p:tagLst>
</file>

<file path=ppt/tags/tag19.xml><?xml version="1.0" encoding="utf-8"?>
<p:tagLst xmlns:a="http://schemas.openxmlformats.org/drawingml/2006/main" xmlns:r="http://schemas.openxmlformats.org/officeDocument/2006/relationships" xmlns:p="http://schemas.openxmlformats.org/presentationml/2006/main">
  <p:tag name="TIMING" val="|0.2|3.3|5.9|4|2.8|3.2"/>
</p:tagLst>
</file>

<file path=ppt/tags/tag20.xml><?xml version="1.0" encoding="utf-8"?>
<p:tagLst xmlns:a="http://schemas.openxmlformats.org/drawingml/2006/main" xmlns:r="http://schemas.openxmlformats.org/officeDocument/2006/relationships" xmlns:p="http://schemas.openxmlformats.org/presentationml/2006/main">
  <p:tag name="TIMING" val="|0.3|3.7|7.1|2.9|1.6|2.2"/>
</p:tagLst>
</file>

<file path=ppt/tags/tag21.xml><?xml version="1.0" encoding="utf-8"?>
<p:tagLst xmlns:a="http://schemas.openxmlformats.org/drawingml/2006/main" xmlns:r="http://schemas.openxmlformats.org/officeDocument/2006/relationships" xmlns:p="http://schemas.openxmlformats.org/presentationml/2006/main">
  <p:tag name="TIMING" val="|1.1|3.8|2.5|2.5"/>
</p:tagLst>
</file>

<file path=ppt/tags/tag22.xml><?xml version="1.0" encoding="utf-8"?>
<p:tagLst xmlns:a="http://schemas.openxmlformats.org/drawingml/2006/main" xmlns:r="http://schemas.openxmlformats.org/officeDocument/2006/relationships" xmlns:p="http://schemas.openxmlformats.org/presentationml/2006/main">
  <p:tag name="TIMING" val="|1.4|3|1.9|5.1|6.3"/>
</p:tagLst>
</file>

<file path=ppt/tags/tag23.xml><?xml version="1.0" encoding="utf-8"?>
<p:tagLst xmlns:a="http://schemas.openxmlformats.org/drawingml/2006/main" xmlns:r="http://schemas.openxmlformats.org/officeDocument/2006/relationships" xmlns:p="http://schemas.openxmlformats.org/presentationml/2006/main">
  <p:tag name="TIMING" val="|0.2|5.4|1.2|2.1"/>
</p:tagLst>
</file>

<file path=ppt/tags/tag24.xml><?xml version="1.0" encoding="utf-8"?>
<p:tagLst xmlns:a="http://schemas.openxmlformats.org/drawingml/2006/main" xmlns:r="http://schemas.openxmlformats.org/officeDocument/2006/relationships" xmlns:p="http://schemas.openxmlformats.org/presentationml/2006/main">
  <p:tag name="TIMING" val="|0.1|3.1|3.3|4.2|5.6"/>
</p:tagLst>
</file>

<file path=ppt/tags/tag25.xml><?xml version="1.0" encoding="utf-8"?>
<p:tagLst xmlns:a="http://schemas.openxmlformats.org/drawingml/2006/main" xmlns:r="http://schemas.openxmlformats.org/officeDocument/2006/relationships" xmlns:p="http://schemas.openxmlformats.org/presentationml/2006/main">
  <p:tag name="TIMING" val="|0.3|3.9|6.4|0.6|0.6|0.4|0.7|0.4|0.6|0.4|0.6|0.4|0.8|0.3|0.8|0.9|6.5"/>
</p:tagLst>
</file>

<file path=ppt/tags/tag26.xml><?xml version="1.0" encoding="utf-8"?>
<p:tagLst xmlns:a="http://schemas.openxmlformats.org/drawingml/2006/main" xmlns:r="http://schemas.openxmlformats.org/officeDocument/2006/relationships" xmlns:p="http://schemas.openxmlformats.org/presentationml/2006/main">
  <p:tag name="TIMING" val="|0.4|3.2|1.6|2"/>
</p:tagLst>
</file>

<file path=ppt/tags/tag27.xml><?xml version="1.0" encoding="utf-8"?>
<p:tagLst xmlns:a="http://schemas.openxmlformats.org/drawingml/2006/main" xmlns:r="http://schemas.openxmlformats.org/officeDocument/2006/relationships" xmlns:p="http://schemas.openxmlformats.org/presentationml/2006/main">
  <p:tag name="TIMING" val="|0.2|3.4|2.3|4.3|6.5"/>
</p:tagLst>
</file>

<file path=ppt/tags/tag28.xml><?xml version="1.0" encoding="utf-8"?>
<p:tagLst xmlns:a="http://schemas.openxmlformats.org/drawingml/2006/main" xmlns:r="http://schemas.openxmlformats.org/officeDocument/2006/relationships" xmlns:p="http://schemas.openxmlformats.org/presentationml/2006/main">
  <p:tag name="TIMING" val="|0.4|3|3.8|0.7"/>
</p:tagLst>
</file>

<file path=ppt/tags/tag29.xml><?xml version="1.0" encoding="utf-8"?>
<p:tagLst xmlns:a="http://schemas.openxmlformats.org/drawingml/2006/main" xmlns:r="http://schemas.openxmlformats.org/officeDocument/2006/relationships" xmlns:p="http://schemas.openxmlformats.org/presentationml/2006/main">
  <p:tag name="TIMING" val="|0.1|6.2|1.2|2.7|2.1|3.2|4.6"/>
</p:tagLst>
</file>

<file path=ppt/tags/tag30.xml><?xml version="1.0" encoding="utf-8"?>
<p:tagLst xmlns:a="http://schemas.openxmlformats.org/drawingml/2006/main" xmlns:r="http://schemas.openxmlformats.org/officeDocument/2006/relationships" xmlns:p="http://schemas.openxmlformats.org/presentationml/2006/main">
  <p:tag name="TIMING" val="|0.2|3.3|3.4|2.1"/>
</p:tagLst>
</file>

<file path=ppt/tags/tag31.xml><?xml version="1.0" encoding="utf-8"?>
<p:tagLst xmlns:a="http://schemas.openxmlformats.org/drawingml/2006/main" xmlns:r="http://schemas.openxmlformats.org/officeDocument/2006/relationships" xmlns:p="http://schemas.openxmlformats.org/presentationml/2006/main">
  <p:tag name="TIMING" val="|0.7|3.9|3.3|3.2|5.3"/>
</p:tagLst>
</file>

<file path=ppt/tags/tag32.xml><?xml version="1.0" encoding="utf-8"?>
<p:tagLst xmlns:a="http://schemas.openxmlformats.org/drawingml/2006/main" xmlns:r="http://schemas.openxmlformats.org/officeDocument/2006/relationships" xmlns:p="http://schemas.openxmlformats.org/presentationml/2006/main">
  <p:tag name="TIMING" val="|2.6|5.3|2.1|8.8|21.2|8.8"/>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5246</TotalTime>
  <Words>661</Words>
  <Application>Microsoft Office PowerPoint</Application>
  <PresentationFormat>Panorámica</PresentationFormat>
  <Paragraphs>67</Paragraphs>
  <Slides>33</Slides>
  <Notes>0</Notes>
  <HiddenSlides>0</HiddenSlides>
  <MMClips>2</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33</vt:i4>
      </vt:variant>
    </vt:vector>
  </HeadingPairs>
  <TitlesOfParts>
    <vt:vector size="39" baseType="lpstr">
      <vt:lpstr>Arial</vt:lpstr>
      <vt:lpstr>Calibri</vt:lpstr>
      <vt:lpstr>Calibri Light</vt:lpstr>
      <vt:lpstr>Present Box DEMO</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Máximo Nicolás Silva Moreno</dc:creator>
  <cp:lastModifiedBy>silene alejandra perez vega</cp:lastModifiedBy>
  <cp:revision>87</cp:revision>
  <dcterms:created xsi:type="dcterms:W3CDTF">2020-07-08T04:37:54Z</dcterms:created>
  <dcterms:modified xsi:type="dcterms:W3CDTF">2020-11-13T03:29:24Z</dcterms:modified>
</cp:coreProperties>
</file>