
<file path=[Content_Types].xml><?xml version="1.0" encoding="utf-8"?>
<Types xmlns="http://schemas.openxmlformats.org/package/2006/content-types">
  <Default Extension="gif" ContentType="image/gif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77" r:id="rId2"/>
    <p:sldId id="295" r:id="rId3"/>
    <p:sldId id="305" r:id="rId4"/>
    <p:sldId id="288" r:id="rId5"/>
    <p:sldId id="296" r:id="rId6"/>
    <p:sldId id="301" r:id="rId7"/>
    <p:sldId id="302" r:id="rId8"/>
    <p:sldId id="303" r:id="rId9"/>
    <p:sldId id="304" r:id="rId10"/>
    <p:sldId id="306" r:id="rId11"/>
    <p:sldId id="297" r:id="rId12"/>
    <p:sldId id="298" r:id="rId13"/>
    <p:sldId id="299" r:id="rId14"/>
    <p:sldId id="300" r:id="rId15"/>
    <p:sldId id="307" r:id="rId16"/>
    <p:sldId id="308" r:id="rId17"/>
    <p:sldId id="309" r:id="rId18"/>
    <p:sldId id="310" r:id="rId19"/>
    <p:sldId id="311" r:id="rId20"/>
    <p:sldId id="312" r:id="rId21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0B66"/>
    <a:srgbClr val="3AEB12"/>
    <a:srgbClr val="0FF0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809"/>
    <p:restoredTop sz="94554"/>
  </p:normalViewPr>
  <p:slideViewPr>
    <p:cSldViewPr snapToGrid="0" snapToObjects="1">
      <p:cViewPr varScale="1">
        <p:scale>
          <a:sx n="57" d="100"/>
          <a:sy n="57" d="100"/>
        </p:scale>
        <p:origin x="192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BD30D7-FF51-EE43-B0D3-E4646730EE94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BDDCCC-C9F1-9F49-A0B6-CBD36E50028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87762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328FC-A435-784C-ACA2-E7B09F123639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2879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DDCCC-C9F1-9F49-A0B6-CBD36E50028B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6640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DDCCC-C9F1-9F49-A0B6-CBD36E50028B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74636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DDCCC-C9F1-9F49-A0B6-CBD36E50028B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87670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DDCCC-C9F1-9F49-A0B6-CBD36E50028B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84530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DDCCC-C9F1-9F49-A0B6-CBD36E50028B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11173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DDCCC-C9F1-9F49-A0B6-CBD36E50028B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76822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C7B606-6737-F04D-BCB3-F8E5E878C0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D3C931C-89C6-2441-8789-D5CC39A110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3FC9CC-7A29-544D-86A1-691A1B8FB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4DC-D9DF-0842-9861-73D6D19C4B78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1AD3F5-CBAF-634E-AEDE-1FB137B48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709760-8E9A-914A-9A28-E92D702D5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9430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97FB4A-EF6E-5C44-8A5A-0A9FCCF0D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F64A85-6DBF-2E42-AF1B-64B06451F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525C5D-1147-6D4E-9138-7E1C4C311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4DC-D9DF-0842-9861-73D6D19C4B78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ECD263-7ACD-1447-BF81-9D1513D45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DE8AE1-84C3-0F45-A083-FAED4BD58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2409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CDFCDB-8D40-AE46-9BF6-82A7F4845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BE3B70-A273-E248-9630-CFC688088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90A2C5-4750-D148-8CF9-9C0B6ED83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4DC-D9DF-0842-9861-73D6D19C4B78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A32428-21C7-E04B-8558-6F7A27BC9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B692C3-0943-784A-9CE5-886002B0D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66773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B67382-4996-4549-8FA3-77B5AC61E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9626E5-16AA-CE4B-9F73-6EE3F4087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D63DBCE-96D0-2B48-8C0E-7355F2C0C8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C91B89F-1D09-B841-90C7-BBB7818FB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4DC-D9DF-0842-9861-73D6D19C4B78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D7F85D0-903A-4E44-9AA1-368CEAAF7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F34E1D4-3CF0-DB41-BD6E-073E077D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41991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A9421C-CF52-C046-B9FB-96A322A93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68030C-1365-324C-9021-76E59323B8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230AF73-DFDE-B248-8B1F-A301685FB8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7406776-D7DB-C945-910E-4527BB675A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4566391-59F8-7148-96E1-777CE19EBF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51B2629-3668-C145-9D23-841EAD0AE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4DC-D9DF-0842-9861-73D6D19C4B78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33CD29C-E24D-FB42-A864-A414BF6CA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2513295-336E-464D-8374-7806534A6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21280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B43544-FDD4-9C41-A63D-AFD0E325A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95F2065-F687-E04B-83D3-990736D8E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4DC-D9DF-0842-9861-73D6D19C4B78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09BAD33-92CC-4A48-B2D1-5FDAF92B3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EBE69A2-0E4A-5748-9BF6-4448DB0DC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05531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9DE424-18C3-5D40-AAAB-A7AEA2BDF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4DC-D9DF-0842-9861-73D6D19C4B78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E42EC59-BEBE-7444-BE1E-919ADEA2A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E07145F-E567-3346-B102-E52B1AC7A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72264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08148D-218A-2446-8A3C-D3276F907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AFB794-2429-4D46-AD40-2BA0F57A4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5B98C98-3961-6143-958E-7815328AE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C2DB8E7-E75C-F647-9DE5-F13119452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4DC-D9DF-0842-9861-73D6D19C4B78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84F6A32-61EC-E244-A122-2CD6280FD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44AF4C-6E8D-694C-811B-3F459F0E8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8264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771DB0-4562-AE4E-98D0-190C4A278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65B233B-7D1F-494A-8E0C-F917A2439F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11143BD-56CE-2A4B-8ACB-D27082D65C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F2FF2C-4014-9E4A-8453-D3866D031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4DC-D9DF-0842-9861-73D6D19C4B78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E88BADF-35AB-814E-A7C0-58E5A753C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F7796A-F292-5C4A-83AE-C855E98C8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28308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A3D9C0-B2AE-5140-9D22-E0B120D37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277F279-E1E1-814B-A08C-F22EECD3DA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26DA40-3C83-8544-93F1-E853FAA47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4DC-D9DF-0842-9861-73D6D19C4B78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B7E7C1A-93CD-7448-AC88-DC4F1840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2CD476-0AFD-8C42-9E46-78C30B6F3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61213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E97F9A4-17F5-0C46-8862-B35D71084D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FC4DA1C-D3E9-3F45-B68A-F381A6EBA0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70D1EF-5CBF-6F42-9829-BBA5ABC91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4DC-D9DF-0842-9861-73D6D19C4B78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4AFF37-8982-6D42-BDC6-0F109F200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93A8D7-8A41-7042-9F24-A76B24786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30284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3A5C627-B58C-EC42-8F10-C9B93BF41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A95A87-A8C7-3640-BF80-23C2189722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0C68DD-321C-3144-BA0C-DC2EB64546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014DC-D9DF-0842-9861-73D6D19C4B78}" type="datetimeFigureOut">
              <a:rPr lang="es-CL" smtClean="0"/>
              <a:t>16-11-20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EA8FC5-1FEA-9B42-BB5A-FD5D64703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4E0289-2BDF-C548-AE0A-500D9C00BE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0858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microsoft.com/office/2007/relationships/hdphoto" Target="../media/hdphoto4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12" Type="http://schemas.openxmlformats.org/officeDocument/2006/relationships/image" Target="../media/image5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11" Type="http://schemas.microsoft.com/office/2007/relationships/hdphoto" Target="../media/hdphoto3.wdp"/><Relationship Id="rId5" Type="http://schemas.openxmlformats.org/officeDocument/2006/relationships/image" Target="../media/image1.jp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1.xml"/><Relationship Id="rId9" Type="http://schemas.microsoft.com/office/2007/relationships/hdphoto" Target="../media/hdphoto2.wdp"/><Relationship Id="rId1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7.tiff"/><Relationship Id="rId7" Type="http://schemas.microsoft.com/office/2007/relationships/hdphoto" Target="../media/hdphoto6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9.png"/><Relationship Id="rId10" Type="http://schemas.microsoft.com/office/2007/relationships/hdphoto" Target="../media/hdphoto9.wdp"/><Relationship Id="rId4" Type="http://schemas.openxmlformats.org/officeDocument/2006/relationships/image" Target="../media/image8.tiff"/><Relationship Id="rId9" Type="http://schemas.microsoft.com/office/2007/relationships/hdphoto" Target="../media/hdphoto8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microsoft.com/office/2007/relationships/hdphoto" Target="../media/hdphoto1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12" Type="http://schemas.openxmlformats.org/officeDocument/2006/relationships/image" Target="../media/image13.png"/><Relationship Id="rId2" Type="http://schemas.microsoft.com/office/2007/relationships/media" Target="../media/media2.wav"/><Relationship Id="rId16" Type="http://schemas.openxmlformats.org/officeDocument/2006/relationships/image" Target="../media/image14.png"/><Relationship Id="rId1" Type="http://schemas.openxmlformats.org/officeDocument/2006/relationships/audio" Target="NULL" TargetMode="External"/><Relationship Id="rId6" Type="http://schemas.openxmlformats.org/officeDocument/2006/relationships/image" Target="../media/image11.jpg"/><Relationship Id="rId11" Type="http://schemas.microsoft.com/office/2007/relationships/hdphoto" Target="../media/hdphoto8.wdp"/><Relationship Id="rId5" Type="http://schemas.openxmlformats.org/officeDocument/2006/relationships/audio" Target="../media/audio1.wav"/><Relationship Id="rId15" Type="http://schemas.microsoft.com/office/2007/relationships/hdphoto" Target="../media/hdphoto2.wdp"/><Relationship Id="rId10" Type="http://schemas.microsoft.com/office/2007/relationships/hdphoto" Target="../media/hdphoto6.wdp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9.png"/><Relationship Id="rId1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microsoft.com/office/2007/relationships/hdphoto" Target="../media/hdphoto6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12" Type="http://schemas.microsoft.com/office/2007/relationships/hdphoto" Target="../media/hdphoto2.wdp"/><Relationship Id="rId2" Type="http://schemas.microsoft.com/office/2007/relationships/media" Target="../media/media2.wav"/><Relationship Id="rId16" Type="http://schemas.openxmlformats.org/officeDocument/2006/relationships/image" Target="../media/image14.png"/><Relationship Id="rId1" Type="http://schemas.openxmlformats.org/officeDocument/2006/relationships/audio" Target="NULL" TargetMode="External"/><Relationship Id="rId6" Type="http://schemas.openxmlformats.org/officeDocument/2006/relationships/image" Target="../media/image11.jpg"/><Relationship Id="rId11" Type="http://schemas.openxmlformats.org/officeDocument/2006/relationships/image" Target="../media/image3.png"/><Relationship Id="rId5" Type="http://schemas.openxmlformats.org/officeDocument/2006/relationships/audio" Target="../media/audio1.wav"/><Relationship Id="rId15" Type="http://schemas.microsoft.com/office/2007/relationships/hdphoto" Target="../media/hdphoto11.wdp"/><Relationship Id="rId10" Type="http://schemas.microsoft.com/office/2007/relationships/hdphoto" Target="../media/hdphoto8.wdp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audio1.wav"/><Relationship Id="rId7" Type="http://schemas.microsoft.com/office/2007/relationships/hdphoto" Target="../media/hdphoto13.wdp"/><Relationship Id="rId12" Type="http://schemas.openxmlformats.org/officeDocument/2006/relationships/image" Target="../media/image1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11" Type="http://schemas.microsoft.com/office/2007/relationships/hdphoto" Target="../media/hdphoto15.wdp"/><Relationship Id="rId5" Type="http://schemas.openxmlformats.org/officeDocument/2006/relationships/image" Target="../media/image16.png"/><Relationship Id="rId10" Type="http://schemas.openxmlformats.org/officeDocument/2006/relationships/image" Target="../media/image18.png"/><Relationship Id="rId4" Type="http://schemas.openxmlformats.org/officeDocument/2006/relationships/image" Target="../media/image15.jpg"/><Relationship Id="rId9" Type="http://schemas.microsoft.com/office/2007/relationships/hdphoto" Target="../media/hdphoto14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audio" Target="../media/audio1.wav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16.png"/><Relationship Id="rId10" Type="http://schemas.openxmlformats.org/officeDocument/2006/relationships/image" Target="../media/image23.gif"/><Relationship Id="rId4" Type="http://schemas.openxmlformats.org/officeDocument/2006/relationships/image" Target="../media/image20.tiff"/><Relationship Id="rId9" Type="http://schemas.openxmlformats.org/officeDocument/2006/relationships/image" Target="../media/image22.tiff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5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11" Type="http://schemas.openxmlformats.org/officeDocument/2006/relationships/image" Target="../media/image24.gif"/><Relationship Id="rId5" Type="http://schemas.microsoft.com/office/2007/relationships/hdphoto" Target="../media/hdphoto17.wdp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tif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6.tiff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5.png"/><Relationship Id="rId5" Type="http://schemas.openxmlformats.org/officeDocument/2006/relationships/audio" Target="../media/audio2.wav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9.tiff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8.tiff"/><Relationship Id="rId5" Type="http://schemas.openxmlformats.org/officeDocument/2006/relationships/image" Target="../media/image25.png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1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audio" Target="../media/audio2.wav"/><Relationship Id="rId9" Type="http://schemas.openxmlformats.org/officeDocument/2006/relationships/image" Target="../media/image30.tiff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1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audio" Target="../media/audio2.wav"/><Relationship Id="rId9" Type="http://schemas.openxmlformats.org/officeDocument/2006/relationships/image" Target="../media/image32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tiff"/><Relationship Id="rId13" Type="http://schemas.openxmlformats.org/officeDocument/2006/relationships/image" Target="../media/image40.png"/><Relationship Id="rId3" Type="http://schemas.openxmlformats.org/officeDocument/2006/relationships/image" Target="../media/image34.png"/><Relationship Id="rId7" Type="http://schemas.microsoft.com/office/2007/relationships/hdphoto" Target="../media/hdphoto20.wdp"/><Relationship Id="rId12" Type="http://schemas.microsoft.com/office/2007/relationships/hdphoto" Target="../media/hdphoto22.wdp"/><Relationship Id="rId2" Type="http://schemas.openxmlformats.org/officeDocument/2006/relationships/image" Target="../media/image33.jpg"/><Relationship Id="rId16" Type="http://schemas.microsoft.com/office/2007/relationships/hdphoto" Target="../media/hdphoto16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microsoft.com/office/2007/relationships/hdphoto" Target="../media/hdphoto19.wdp"/><Relationship Id="rId15" Type="http://schemas.openxmlformats.org/officeDocument/2006/relationships/image" Target="../media/image21.png"/><Relationship Id="rId10" Type="http://schemas.microsoft.com/office/2007/relationships/hdphoto" Target="../media/hdphoto21.wdp"/><Relationship Id="rId4" Type="http://schemas.openxmlformats.org/officeDocument/2006/relationships/image" Target="../media/image35.png"/><Relationship Id="rId9" Type="http://schemas.openxmlformats.org/officeDocument/2006/relationships/image" Target="../media/image38.png"/><Relationship Id="rId14" Type="http://schemas.microsoft.com/office/2007/relationships/hdphoto" Target="../media/hdphoto23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tiff"/><Relationship Id="rId13" Type="http://schemas.openxmlformats.org/officeDocument/2006/relationships/image" Target="../media/image40.png"/><Relationship Id="rId3" Type="http://schemas.openxmlformats.org/officeDocument/2006/relationships/image" Target="../media/image34.png"/><Relationship Id="rId7" Type="http://schemas.microsoft.com/office/2007/relationships/hdphoto" Target="../media/hdphoto20.wdp"/><Relationship Id="rId12" Type="http://schemas.microsoft.com/office/2007/relationships/hdphoto" Target="../media/hdphoto22.wdp"/><Relationship Id="rId2" Type="http://schemas.openxmlformats.org/officeDocument/2006/relationships/image" Target="../media/image33.jpg"/><Relationship Id="rId16" Type="http://schemas.microsoft.com/office/2007/relationships/hdphoto" Target="../media/hdphoto24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microsoft.com/office/2007/relationships/hdphoto" Target="../media/hdphoto19.wdp"/><Relationship Id="rId15" Type="http://schemas.openxmlformats.org/officeDocument/2006/relationships/image" Target="../media/image41.png"/><Relationship Id="rId10" Type="http://schemas.microsoft.com/office/2007/relationships/hdphoto" Target="../media/hdphoto21.wdp"/><Relationship Id="rId4" Type="http://schemas.openxmlformats.org/officeDocument/2006/relationships/image" Target="../media/image35.png"/><Relationship Id="rId9" Type="http://schemas.openxmlformats.org/officeDocument/2006/relationships/image" Target="../media/image38.png"/><Relationship Id="rId14" Type="http://schemas.microsoft.com/office/2007/relationships/hdphoto" Target="../media/hdphoto23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tiff"/><Relationship Id="rId13" Type="http://schemas.openxmlformats.org/officeDocument/2006/relationships/image" Target="../media/image40.png"/><Relationship Id="rId3" Type="http://schemas.openxmlformats.org/officeDocument/2006/relationships/image" Target="../media/image34.png"/><Relationship Id="rId7" Type="http://schemas.microsoft.com/office/2007/relationships/hdphoto" Target="../media/hdphoto20.wdp"/><Relationship Id="rId12" Type="http://schemas.microsoft.com/office/2007/relationships/hdphoto" Target="../media/hdphoto22.wdp"/><Relationship Id="rId17" Type="http://schemas.openxmlformats.org/officeDocument/2006/relationships/image" Target="../media/image22.tiff"/><Relationship Id="rId2" Type="http://schemas.openxmlformats.org/officeDocument/2006/relationships/image" Target="../media/image33.jpg"/><Relationship Id="rId16" Type="http://schemas.microsoft.com/office/2007/relationships/hdphoto" Target="../media/hdphoto2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microsoft.com/office/2007/relationships/hdphoto" Target="../media/hdphoto19.wdp"/><Relationship Id="rId15" Type="http://schemas.openxmlformats.org/officeDocument/2006/relationships/image" Target="../media/image3.png"/><Relationship Id="rId10" Type="http://schemas.microsoft.com/office/2007/relationships/hdphoto" Target="../media/hdphoto21.wdp"/><Relationship Id="rId4" Type="http://schemas.openxmlformats.org/officeDocument/2006/relationships/image" Target="../media/image35.png"/><Relationship Id="rId9" Type="http://schemas.openxmlformats.org/officeDocument/2006/relationships/image" Target="../media/image38.png"/><Relationship Id="rId14" Type="http://schemas.microsoft.com/office/2007/relationships/hdphoto" Target="../media/hdphoto23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44.png"/><Relationship Id="rId4" Type="http://schemas.openxmlformats.org/officeDocument/2006/relationships/image" Target="../media/image10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98D90152-C1F1-A444-9CE8-9312D1F0A5F4}"/>
              </a:ext>
            </a:extLst>
          </p:cNvPr>
          <p:cNvGrpSpPr/>
          <p:nvPr/>
        </p:nvGrpSpPr>
        <p:grpSpPr>
          <a:xfrm>
            <a:off x="56248" y="-28064"/>
            <a:ext cx="12164482" cy="6858000"/>
            <a:chOff x="0" y="0"/>
            <a:chExt cx="12220729" cy="6858000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9DB32677-1C22-8247-9FC5-24E8F6700A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9041"/>
            <a:stretch/>
          </p:blipFill>
          <p:spPr>
            <a:xfrm>
              <a:off x="0" y="0"/>
              <a:ext cx="12220729" cy="6858000"/>
            </a:xfrm>
            <a:prstGeom prst="rect">
              <a:avLst/>
            </a:prstGeom>
            <a:ln w="155575">
              <a:solidFill>
                <a:srgbClr val="E92CC6"/>
              </a:solidFill>
              <a:extLst>
                <a:ext uri="{C807C97D-BFC1-408E-A445-0C87EB9F89A2}">
                  <ask:lineSketchStyleProps xmlns:ask="http://schemas.microsoft.com/office/drawing/2018/sketchyshapes" sd="2636963687">
                    <a:custGeom>
                      <a:avLst/>
                      <a:gdLst>
                        <a:gd name="connsiteX0" fmla="*/ 0 w 12164482"/>
                        <a:gd name="connsiteY0" fmla="*/ 0 h 6858000"/>
                        <a:gd name="connsiteX1" fmla="*/ 310870 w 12164482"/>
                        <a:gd name="connsiteY1" fmla="*/ 0 h 6858000"/>
                        <a:gd name="connsiteX2" fmla="*/ 1108319 w 12164482"/>
                        <a:gd name="connsiteY2" fmla="*/ 0 h 6858000"/>
                        <a:gd name="connsiteX3" fmla="*/ 1419190 w 12164482"/>
                        <a:gd name="connsiteY3" fmla="*/ 0 h 6858000"/>
                        <a:gd name="connsiteX4" fmla="*/ 2338284 w 12164482"/>
                        <a:gd name="connsiteY4" fmla="*/ 0 h 6858000"/>
                        <a:gd name="connsiteX5" fmla="*/ 2892443 w 12164482"/>
                        <a:gd name="connsiteY5" fmla="*/ 0 h 6858000"/>
                        <a:gd name="connsiteX6" fmla="*/ 3324958 w 12164482"/>
                        <a:gd name="connsiteY6" fmla="*/ 0 h 6858000"/>
                        <a:gd name="connsiteX7" fmla="*/ 4122408 w 12164482"/>
                        <a:gd name="connsiteY7" fmla="*/ 0 h 6858000"/>
                        <a:gd name="connsiteX8" fmla="*/ 4798212 w 12164482"/>
                        <a:gd name="connsiteY8" fmla="*/ 0 h 6858000"/>
                        <a:gd name="connsiteX9" fmla="*/ 5474017 w 12164482"/>
                        <a:gd name="connsiteY9" fmla="*/ 0 h 6858000"/>
                        <a:gd name="connsiteX10" fmla="*/ 6028177 w 12164482"/>
                        <a:gd name="connsiteY10" fmla="*/ 0 h 6858000"/>
                        <a:gd name="connsiteX11" fmla="*/ 6703981 w 12164482"/>
                        <a:gd name="connsiteY11" fmla="*/ 0 h 6858000"/>
                        <a:gd name="connsiteX12" fmla="*/ 7136496 w 12164482"/>
                        <a:gd name="connsiteY12" fmla="*/ 0 h 6858000"/>
                        <a:gd name="connsiteX13" fmla="*/ 7447366 w 12164482"/>
                        <a:gd name="connsiteY13" fmla="*/ 0 h 6858000"/>
                        <a:gd name="connsiteX14" fmla="*/ 8123171 w 12164482"/>
                        <a:gd name="connsiteY14" fmla="*/ 0 h 6858000"/>
                        <a:gd name="connsiteX15" fmla="*/ 8434041 w 12164482"/>
                        <a:gd name="connsiteY15" fmla="*/ 0 h 6858000"/>
                        <a:gd name="connsiteX16" fmla="*/ 8988201 w 12164482"/>
                        <a:gd name="connsiteY16" fmla="*/ 0 h 6858000"/>
                        <a:gd name="connsiteX17" fmla="*/ 9785650 w 12164482"/>
                        <a:gd name="connsiteY17" fmla="*/ 0 h 6858000"/>
                        <a:gd name="connsiteX18" fmla="*/ 10461455 w 12164482"/>
                        <a:gd name="connsiteY18" fmla="*/ 0 h 6858000"/>
                        <a:gd name="connsiteX19" fmla="*/ 11015614 w 12164482"/>
                        <a:gd name="connsiteY19" fmla="*/ 0 h 6858000"/>
                        <a:gd name="connsiteX20" fmla="*/ 12164482 w 12164482"/>
                        <a:gd name="connsiteY20" fmla="*/ 0 h 6858000"/>
                        <a:gd name="connsiteX21" fmla="*/ 12164482 w 12164482"/>
                        <a:gd name="connsiteY21" fmla="*/ 480060 h 6858000"/>
                        <a:gd name="connsiteX22" fmla="*/ 12164482 w 12164482"/>
                        <a:gd name="connsiteY22" fmla="*/ 1097280 h 6858000"/>
                        <a:gd name="connsiteX23" fmla="*/ 12164482 w 12164482"/>
                        <a:gd name="connsiteY23" fmla="*/ 1920240 h 6858000"/>
                        <a:gd name="connsiteX24" fmla="*/ 12164482 w 12164482"/>
                        <a:gd name="connsiteY24" fmla="*/ 2537460 h 6858000"/>
                        <a:gd name="connsiteX25" fmla="*/ 12164482 w 12164482"/>
                        <a:gd name="connsiteY25" fmla="*/ 3086100 h 6858000"/>
                        <a:gd name="connsiteX26" fmla="*/ 12164482 w 12164482"/>
                        <a:gd name="connsiteY26" fmla="*/ 3771900 h 6858000"/>
                        <a:gd name="connsiteX27" fmla="*/ 12164482 w 12164482"/>
                        <a:gd name="connsiteY27" fmla="*/ 4594860 h 6858000"/>
                        <a:gd name="connsiteX28" fmla="*/ 12164482 w 12164482"/>
                        <a:gd name="connsiteY28" fmla="*/ 5417820 h 6858000"/>
                        <a:gd name="connsiteX29" fmla="*/ 12164482 w 12164482"/>
                        <a:gd name="connsiteY29" fmla="*/ 5966460 h 6858000"/>
                        <a:gd name="connsiteX30" fmla="*/ 12164482 w 12164482"/>
                        <a:gd name="connsiteY30" fmla="*/ 6858000 h 6858000"/>
                        <a:gd name="connsiteX31" fmla="*/ 11853612 w 12164482"/>
                        <a:gd name="connsiteY31" fmla="*/ 6858000 h 6858000"/>
                        <a:gd name="connsiteX32" fmla="*/ 11421097 w 12164482"/>
                        <a:gd name="connsiteY32" fmla="*/ 6858000 h 6858000"/>
                        <a:gd name="connsiteX33" fmla="*/ 10988582 w 12164482"/>
                        <a:gd name="connsiteY33" fmla="*/ 6858000 h 6858000"/>
                        <a:gd name="connsiteX34" fmla="*/ 10191133 w 12164482"/>
                        <a:gd name="connsiteY34" fmla="*/ 6858000 h 6858000"/>
                        <a:gd name="connsiteX35" fmla="*/ 9636973 w 12164482"/>
                        <a:gd name="connsiteY35" fmla="*/ 6858000 h 6858000"/>
                        <a:gd name="connsiteX36" fmla="*/ 9204458 w 12164482"/>
                        <a:gd name="connsiteY36" fmla="*/ 6858000 h 6858000"/>
                        <a:gd name="connsiteX37" fmla="*/ 8528653 w 12164482"/>
                        <a:gd name="connsiteY37" fmla="*/ 6858000 h 6858000"/>
                        <a:gd name="connsiteX38" fmla="*/ 8217783 w 12164482"/>
                        <a:gd name="connsiteY38" fmla="*/ 6858000 h 6858000"/>
                        <a:gd name="connsiteX39" fmla="*/ 7906913 w 12164482"/>
                        <a:gd name="connsiteY39" fmla="*/ 6858000 h 6858000"/>
                        <a:gd name="connsiteX40" fmla="*/ 7109464 w 12164482"/>
                        <a:gd name="connsiteY40" fmla="*/ 6858000 h 6858000"/>
                        <a:gd name="connsiteX41" fmla="*/ 6312015 w 12164482"/>
                        <a:gd name="connsiteY41" fmla="*/ 6858000 h 6858000"/>
                        <a:gd name="connsiteX42" fmla="*/ 5636210 w 12164482"/>
                        <a:gd name="connsiteY42" fmla="*/ 6858000 h 6858000"/>
                        <a:gd name="connsiteX43" fmla="*/ 5203695 w 12164482"/>
                        <a:gd name="connsiteY43" fmla="*/ 6858000 h 6858000"/>
                        <a:gd name="connsiteX44" fmla="*/ 4649535 w 12164482"/>
                        <a:gd name="connsiteY44" fmla="*/ 6858000 h 6858000"/>
                        <a:gd name="connsiteX45" fmla="*/ 4217020 w 12164482"/>
                        <a:gd name="connsiteY45" fmla="*/ 6858000 h 6858000"/>
                        <a:gd name="connsiteX46" fmla="*/ 3662861 w 12164482"/>
                        <a:gd name="connsiteY46" fmla="*/ 6858000 h 6858000"/>
                        <a:gd name="connsiteX47" fmla="*/ 2987056 w 12164482"/>
                        <a:gd name="connsiteY47" fmla="*/ 6858000 h 6858000"/>
                        <a:gd name="connsiteX48" fmla="*/ 2311252 w 12164482"/>
                        <a:gd name="connsiteY48" fmla="*/ 6858000 h 6858000"/>
                        <a:gd name="connsiteX49" fmla="*/ 1757092 w 12164482"/>
                        <a:gd name="connsiteY49" fmla="*/ 6858000 h 6858000"/>
                        <a:gd name="connsiteX50" fmla="*/ 1081287 w 12164482"/>
                        <a:gd name="connsiteY50" fmla="*/ 6858000 h 6858000"/>
                        <a:gd name="connsiteX51" fmla="*/ 770417 w 12164482"/>
                        <a:gd name="connsiteY51" fmla="*/ 6858000 h 6858000"/>
                        <a:gd name="connsiteX52" fmla="*/ 0 w 12164482"/>
                        <a:gd name="connsiteY52" fmla="*/ 6858000 h 6858000"/>
                        <a:gd name="connsiteX53" fmla="*/ 0 w 12164482"/>
                        <a:gd name="connsiteY53" fmla="*/ 6309360 h 6858000"/>
                        <a:gd name="connsiteX54" fmla="*/ 0 w 12164482"/>
                        <a:gd name="connsiteY54" fmla="*/ 5760720 h 6858000"/>
                        <a:gd name="connsiteX55" fmla="*/ 0 w 12164482"/>
                        <a:gd name="connsiteY55" fmla="*/ 5280660 h 6858000"/>
                        <a:gd name="connsiteX56" fmla="*/ 0 w 12164482"/>
                        <a:gd name="connsiteY56" fmla="*/ 4732020 h 6858000"/>
                        <a:gd name="connsiteX57" fmla="*/ 0 w 12164482"/>
                        <a:gd name="connsiteY57" fmla="*/ 4046220 h 6858000"/>
                        <a:gd name="connsiteX58" fmla="*/ 0 w 12164482"/>
                        <a:gd name="connsiteY58" fmla="*/ 3429000 h 6858000"/>
                        <a:gd name="connsiteX59" fmla="*/ 0 w 12164482"/>
                        <a:gd name="connsiteY59" fmla="*/ 2606040 h 6858000"/>
                        <a:gd name="connsiteX60" fmla="*/ 0 w 12164482"/>
                        <a:gd name="connsiteY60" fmla="*/ 1851660 h 6858000"/>
                        <a:gd name="connsiteX61" fmla="*/ 0 w 12164482"/>
                        <a:gd name="connsiteY61" fmla="*/ 1097280 h 6858000"/>
                        <a:gd name="connsiteX62" fmla="*/ 0 w 12164482"/>
                        <a:gd name="connsiteY62" fmla="*/ 0 h 6858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</a:cxnLst>
                      <a:rect l="l" t="t" r="r" b="b"/>
                      <a:pathLst>
                        <a:path w="12164482" h="6858000" fill="none" extrusionOk="0">
                          <a:moveTo>
                            <a:pt x="0" y="0"/>
                          </a:moveTo>
                          <a:cubicBezTo>
                            <a:pt x="85112" y="13410"/>
                            <a:pt x="207966" y="12974"/>
                            <a:pt x="310870" y="0"/>
                          </a:cubicBezTo>
                          <a:cubicBezTo>
                            <a:pt x="413774" y="-12974"/>
                            <a:pt x="779047" y="480"/>
                            <a:pt x="1108319" y="0"/>
                          </a:cubicBezTo>
                          <a:cubicBezTo>
                            <a:pt x="1437591" y="-480"/>
                            <a:pt x="1272854" y="11060"/>
                            <a:pt x="1419190" y="0"/>
                          </a:cubicBezTo>
                          <a:cubicBezTo>
                            <a:pt x="1565526" y="-11060"/>
                            <a:pt x="1940330" y="28586"/>
                            <a:pt x="2338284" y="0"/>
                          </a:cubicBezTo>
                          <a:cubicBezTo>
                            <a:pt x="2736238" y="-28586"/>
                            <a:pt x="2685774" y="6691"/>
                            <a:pt x="2892443" y="0"/>
                          </a:cubicBezTo>
                          <a:cubicBezTo>
                            <a:pt x="3099112" y="-6691"/>
                            <a:pt x="3174023" y="-11287"/>
                            <a:pt x="3324958" y="0"/>
                          </a:cubicBezTo>
                          <a:cubicBezTo>
                            <a:pt x="3475893" y="11287"/>
                            <a:pt x="3733037" y="17751"/>
                            <a:pt x="4122408" y="0"/>
                          </a:cubicBezTo>
                          <a:cubicBezTo>
                            <a:pt x="4511779" y="-17751"/>
                            <a:pt x="4507685" y="7088"/>
                            <a:pt x="4798212" y="0"/>
                          </a:cubicBezTo>
                          <a:cubicBezTo>
                            <a:pt x="5088739" y="-7088"/>
                            <a:pt x="5338168" y="30348"/>
                            <a:pt x="5474017" y="0"/>
                          </a:cubicBezTo>
                          <a:cubicBezTo>
                            <a:pt x="5609866" y="-30348"/>
                            <a:pt x="5806637" y="16525"/>
                            <a:pt x="6028177" y="0"/>
                          </a:cubicBezTo>
                          <a:cubicBezTo>
                            <a:pt x="6249717" y="-16525"/>
                            <a:pt x="6527713" y="-23557"/>
                            <a:pt x="6703981" y="0"/>
                          </a:cubicBezTo>
                          <a:cubicBezTo>
                            <a:pt x="6880249" y="23557"/>
                            <a:pt x="6946115" y="4716"/>
                            <a:pt x="7136496" y="0"/>
                          </a:cubicBezTo>
                          <a:cubicBezTo>
                            <a:pt x="7326878" y="-4716"/>
                            <a:pt x="7304323" y="-4075"/>
                            <a:pt x="7447366" y="0"/>
                          </a:cubicBezTo>
                          <a:cubicBezTo>
                            <a:pt x="7590409" y="4075"/>
                            <a:pt x="7925440" y="-29584"/>
                            <a:pt x="8123171" y="0"/>
                          </a:cubicBezTo>
                          <a:cubicBezTo>
                            <a:pt x="8320903" y="29584"/>
                            <a:pt x="8281349" y="13224"/>
                            <a:pt x="8434041" y="0"/>
                          </a:cubicBezTo>
                          <a:cubicBezTo>
                            <a:pt x="8586733" y="-13224"/>
                            <a:pt x="8744861" y="-13648"/>
                            <a:pt x="8988201" y="0"/>
                          </a:cubicBezTo>
                          <a:cubicBezTo>
                            <a:pt x="9231541" y="13648"/>
                            <a:pt x="9574227" y="-37397"/>
                            <a:pt x="9785650" y="0"/>
                          </a:cubicBezTo>
                          <a:cubicBezTo>
                            <a:pt x="9997073" y="37397"/>
                            <a:pt x="10170588" y="20012"/>
                            <a:pt x="10461455" y="0"/>
                          </a:cubicBezTo>
                          <a:cubicBezTo>
                            <a:pt x="10752323" y="-20012"/>
                            <a:pt x="10855047" y="17065"/>
                            <a:pt x="11015614" y="0"/>
                          </a:cubicBezTo>
                          <a:cubicBezTo>
                            <a:pt x="11176181" y="-17065"/>
                            <a:pt x="11825910" y="3982"/>
                            <a:pt x="12164482" y="0"/>
                          </a:cubicBezTo>
                          <a:cubicBezTo>
                            <a:pt x="12151126" y="120246"/>
                            <a:pt x="12176973" y="338052"/>
                            <a:pt x="12164482" y="480060"/>
                          </a:cubicBezTo>
                          <a:cubicBezTo>
                            <a:pt x="12151991" y="622068"/>
                            <a:pt x="12160254" y="895080"/>
                            <a:pt x="12164482" y="1097280"/>
                          </a:cubicBezTo>
                          <a:cubicBezTo>
                            <a:pt x="12168710" y="1299480"/>
                            <a:pt x="12199284" y="1627563"/>
                            <a:pt x="12164482" y="1920240"/>
                          </a:cubicBezTo>
                          <a:cubicBezTo>
                            <a:pt x="12129680" y="2212917"/>
                            <a:pt x="12187991" y="2398400"/>
                            <a:pt x="12164482" y="2537460"/>
                          </a:cubicBezTo>
                          <a:cubicBezTo>
                            <a:pt x="12140973" y="2676520"/>
                            <a:pt x="12164828" y="2896146"/>
                            <a:pt x="12164482" y="3086100"/>
                          </a:cubicBezTo>
                          <a:cubicBezTo>
                            <a:pt x="12164136" y="3276054"/>
                            <a:pt x="12181045" y="3560860"/>
                            <a:pt x="12164482" y="3771900"/>
                          </a:cubicBezTo>
                          <a:cubicBezTo>
                            <a:pt x="12147919" y="3982940"/>
                            <a:pt x="12152849" y="4221025"/>
                            <a:pt x="12164482" y="4594860"/>
                          </a:cubicBezTo>
                          <a:cubicBezTo>
                            <a:pt x="12176115" y="4968695"/>
                            <a:pt x="12178783" y="5066935"/>
                            <a:pt x="12164482" y="5417820"/>
                          </a:cubicBezTo>
                          <a:cubicBezTo>
                            <a:pt x="12150181" y="5768705"/>
                            <a:pt x="12173888" y="5769158"/>
                            <a:pt x="12164482" y="5966460"/>
                          </a:cubicBezTo>
                          <a:cubicBezTo>
                            <a:pt x="12155076" y="6163762"/>
                            <a:pt x="12178961" y="6565009"/>
                            <a:pt x="12164482" y="6858000"/>
                          </a:cubicBezTo>
                          <a:cubicBezTo>
                            <a:pt x="12057235" y="6845414"/>
                            <a:pt x="12008494" y="6865240"/>
                            <a:pt x="11853612" y="6858000"/>
                          </a:cubicBezTo>
                          <a:cubicBezTo>
                            <a:pt x="11698730" y="6850761"/>
                            <a:pt x="11560567" y="6864687"/>
                            <a:pt x="11421097" y="6858000"/>
                          </a:cubicBezTo>
                          <a:cubicBezTo>
                            <a:pt x="11281628" y="6851313"/>
                            <a:pt x="11199226" y="6878925"/>
                            <a:pt x="10988582" y="6858000"/>
                          </a:cubicBezTo>
                          <a:cubicBezTo>
                            <a:pt x="10777938" y="6837075"/>
                            <a:pt x="10414720" y="6863012"/>
                            <a:pt x="10191133" y="6858000"/>
                          </a:cubicBezTo>
                          <a:cubicBezTo>
                            <a:pt x="9967546" y="6852988"/>
                            <a:pt x="9821599" y="6883332"/>
                            <a:pt x="9636973" y="6858000"/>
                          </a:cubicBezTo>
                          <a:cubicBezTo>
                            <a:pt x="9452347" y="6832668"/>
                            <a:pt x="9387026" y="6850230"/>
                            <a:pt x="9204458" y="6858000"/>
                          </a:cubicBezTo>
                          <a:cubicBezTo>
                            <a:pt x="9021891" y="6865770"/>
                            <a:pt x="8672212" y="6884155"/>
                            <a:pt x="8528653" y="6858000"/>
                          </a:cubicBezTo>
                          <a:cubicBezTo>
                            <a:pt x="8385095" y="6831845"/>
                            <a:pt x="8317101" y="6861543"/>
                            <a:pt x="8217783" y="6858000"/>
                          </a:cubicBezTo>
                          <a:cubicBezTo>
                            <a:pt x="8118465" y="6854458"/>
                            <a:pt x="7982355" y="6850732"/>
                            <a:pt x="7906913" y="6858000"/>
                          </a:cubicBezTo>
                          <a:cubicBezTo>
                            <a:pt x="7831471" y="6865269"/>
                            <a:pt x="7336755" y="6843783"/>
                            <a:pt x="7109464" y="6858000"/>
                          </a:cubicBezTo>
                          <a:cubicBezTo>
                            <a:pt x="6882173" y="6872217"/>
                            <a:pt x="6566387" y="6822488"/>
                            <a:pt x="6312015" y="6858000"/>
                          </a:cubicBezTo>
                          <a:cubicBezTo>
                            <a:pt x="6057643" y="6893512"/>
                            <a:pt x="5843553" y="6825068"/>
                            <a:pt x="5636210" y="6858000"/>
                          </a:cubicBezTo>
                          <a:cubicBezTo>
                            <a:pt x="5428868" y="6890932"/>
                            <a:pt x="5311206" y="6847383"/>
                            <a:pt x="5203695" y="6858000"/>
                          </a:cubicBezTo>
                          <a:cubicBezTo>
                            <a:pt x="5096185" y="6868617"/>
                            <a:pt x="4855794" y="6833756"/>
                            <a:pt x="4649535" y="6858000"/>
                          </a:cubicBezTo>
                          <a:cubicBezTo>
                            <a:pt x="4443276" y="6882244"/>
                            <a:pt x="4415742" y="6872079"/>
                            <a:pt x="4217020" y="6858000"/>
                          </a:cubicBezTo>
                          <a:cubicBezTo>
                            <a:pt x="4018299" y="6843921"/>
                            <a:pt x="3875530" y="6835219"/>
                            <a:pt x="3662861" y="6858000"/>
                          </a:cubicBezTo>
                          <a:cubicBezTo>
                            <a:pt x="3450192" y="6880781"/>
                            <a:pt x="3322387" y="6867925"/>
                            <a:pt x="2987056" y="6858000"/>
                          </a:cubicBezTo>
                          <a:cubicBezTo>
                            <a:pt x="2651725" y="6848075"/>
                            <a:pt x="2535664" y="6879032"/>
                            <a:pt x="2311252" y="6858000"/>
                          </a:cubicBezTo>
                          <a:cubicBezTo>
                            <a:pt x="2086840" y="6836968"/>
                            <a:pt x="2016439" y="6833254"/>
                            <a:pt x="1757092" y="6858000"/>
                          </a:cubicBezTo>
                          <a:cubicBezTo>
                            <a:pt x="1497745" y="6882746"/>
                            <a:pt x="1321226" y="6838619"/>
                            <a:pt x="1081287" y="6858000"/>
                          </a:cubicBezTo>
                          <a:cubicBezTo>
                            <a:pt x="841348" y="6877381"/>
                            <a:pt x="856073" y="6853769"/>
                            <a:pt x="770417" y="6858000"/>
                          </a:cubicBezTo>
                          <a:cubicBezTo>
                            <a:pt x="684761" y="6862232"/>
                            <a:pt x="169194" y="6838798"/>
                            <a:pt x="0" y="6858000"/>
                          </a:cubicBezTo>
                          <a:cubicBezTo>
                            <a:pt x="-21953" y="6658466"/>
                            <a:pt x="16360" y="6540336"/>
                            <a:pt x="0" y="6309360"/>
                          </a:cubicBezTo>
                          <a:cubicBezTo>
                            <a:pt x="-16360" y="6078384"/>
                            <a:pt x="-20600" y="5988495"/>
                            <a:pt x="0" y="5760720"/>
                          </a:cubicBezTo>
                          <a:cubicBezTo>
                            <a:pt x="20600" y="5532945"/>
                            <a:pt x="13150" y="5477521"/>
                            <a:pt x="0" y="5280660"/>
                          </a:cubicBezTo>
                          <a:cubicBezTo>
                            <a:pt x="-13150" y="5083799"/>
                            <a:pt x="-18148" y="4884194"/>
                            <a:pt x="0" y="4732020"/>
                          </a:cubicBezTo>
                          <a:cubicBezTo>
                            <a:pt x="18148" y="4579846"/>
                            <a:pt x="-3699" y="4272836"/>
                            <a:pt x="0" y="4046220"/>
                          </a:cubicBezTo>
                          <a:cubicBezTo>
                            <a:pt x="3699" y="3819604"/>
                            <a:pt x="19199" y="3672384"/>
                            <a:pt x="0" y="3429000"/>
                          </a:cubicBezTo>
                          <a:cubicBezTo>
                            <a:pt x="-19199" y="3185616"/>
                            <a:pt x="22391" y="2999855"/>
                            <a:pt x="0" y="2606040"/>
                          </a:cubicBezTo>
                          <a:cubicBezTo>
                            <a:pt x="-22391" y="2212225"/>
                            <a:pt x="31938" y="2148843"/>
                            <a:pt x="0" y="1851660"/>
                          </a:cubicBezTo>
                          <a:cubicBezTo>
                            <a:pt x="-31938" y="1554477"/>
                            <a:pt x="-31974" y="1308663"/>
                            <a:pt x="0" y="1097280"/>
                          </a:cubicBezTo>
                          <a:cubicBezTo>
                            <a:pt x="31974" y="885897"/>
                            <a:pt x="-43891" y="271539"/>
                            <a:pt x="0" y="0"/>
                          </a:cubicBezTo>
                          <a:close/>
                        </a:path>
                        <a:path w="12164482" h="6858000" stroke="0" extrusionOk="0">
                          <a:moveTo>
                            <a:pt x="0" y="0"/>
                          </a:moveTo>
                          <a:cubicBezTo>
                            <a:pt x="183766" y="-35767"/>
                            <a:pt x="402272" y="9382"/>
                            <a:pt x="797449" y="0"/>
                          </a:cubicBezTo>
                          <a:cubicBezTo>
                            <a:pt x="1192626" y="-9382"/>
                            <a:pt x="1397473" y="36947"/>
                            <a:pt x="1594899" y="0"/>
                          </a:cubicBezTo>
                          <a:cubicBezTo>
                            <a:pt x="1792325" y="-36947"/>
                            <a:pt x="1986058" y="-12962"/>
                            <a:pt x="2270703" y="0"/>
                          </a:cubicBezTo>
                          <a:cubicBezTo>
                            <a:pt x="2555348" y="12962"/>
                            <a:pt x="2541398" y="7904"/>
                            <a:pt x="2703218" y="0"/>
                          </a:cubicBezTo>
                          <a:cubicBezTo>
                            <a:pt x="2865038" y="-7904"/>
                            <a:pt x="3031277" y="13237"/>
                            <a:pt x="3257378" y="0"/>
                          </a:cubicBezTo>
                          <a:cubicBezTo>
                            <a:pt x="3483479" y="-13237"/>
                            <a:pt x="3629394" y="16295"/>
                            <a:pt x="3811538" y="0"/>
                          </a:cubicBezTo>
                          <a:cubicBezTo>
                            <a:pt x="3993682" y="-16295"/>
                            <a:pt x="4037798" y="7392"/>
                            <a:pt x="4122408" y="0"/>
                          </a:cubicBezTo>
                          <a:cubicBezTo>
                            <a:pt x="4207018" y="-7392"/>
                            <a:pt x="4658012" y="14548"/>
                            <a:pt x="4919857" y="0"/>
                          </a:cubicBezTo>
                          <a:cubicBezTo>
                            <a:pt x="5181702" y="-14548"/>
                            <a:pt x="5425178" y="3538"/>
                            <a:pt x="5595662" y="0"/>
                          </a:cubicBezTo>
                          <a:cubicBezTo>
                            <a:pt x="5766146" y="-3538"/>
                            <a:pt x="6024265" y="-1044"/>
                            <a:pt x="6393111" y="0"/>
                          </a:cubicBezTo>
                          <a:cubicBezTo>
                            <a:pt x="6761957" y="1044"/>
                            <a:pt x="6908149" y="-6658"/>
                            <a:pt x="7312205" y="0"/>
                          </a:cubicBezTo>
                          <a:cubicBezTo>
                            <a:pt x="7716261" y="6658"/>
                            <a:pt x="7927958" y="2743"/>
                            <a:pt x="8109655" y="0"/>
                          </a:cubicBezTo>
                          <a:cubicBezTo>
                            <a:pt x="8291352" y="-2743"/>
                            <a:pt x="8420490" y="13506"/>
                            <a:pt x="8542170" y="0"/>
                          </a:cubicBezTo>
                          <a:cubicBezTo>
                            <a:pt x="8663851" y="-13506"/>
                            <a:pt x="8821346" y="-17054"/>
                            <a:pt x="8974684" y="0"/>
                          </a:cubicBezTo>
                          <a:cubicBezTo>
                            <a:pt x="9128022" y="17054"/>
                            <a:pt x="9265603" y="-14805"/>
                            <a:pt x="9528844" y="0"/>
                          </a:cubicBezTo>
                          <a:cubicBezTo>
                            <a:pt x="9792085" y="14805"/>
                            <a:pt x="9901365" y="25237"/>
                            <a:pt x="10083004" y="0"/>
                          </a:cubicBezTo>
                          <a:cubicBezTo>
                            <a:pt x="10264643" y="-25237"/>
                            <a:pt x="10772408" y="-23958"/>
                            <a:pt x="11002098" y="0"/>
                          </a:cubicBezTo>
                          <a:cubicBezTo>
                            <a:pt x="11231788" y="23958"/>
                            <a:pt x="11363865" y="21590"/>
                            <a:pt x="11556258" y="0"/>
                          </a:cubicBezTo>
                          <a:cubicBezTo>
                            <a:pt x="11748651" y="-21590"/>
                            <a:pt x="11954103" y="2024"/>
                            <a:pt x="12164482" y="0"/>
                          </a:cubicBezTo>
                          <a:cubicBezTo>
                            <a:pt x="12177975" y="246594"/>
                            <a:pt x="12159329" y="379396"/>
                            <a:pt x="12164482" y="617220"/>
                          </a:cubicBezTo>
                          <a:cubicBezTo>
                            <a:pt x="12169635" y="855044"/>
                            <a:pt x="12156736" y="1005685"/>
                            <a:pt x="12164482" y="1165860"/>
                          </a:cubicBezTo>
                          <a:cubicBezTo>
                            <a:pt x="12172228" y="1326035"/>
                            <a:pt x="12142918" y="1487766"/>
                            <a:pt x="12164482" y="1645920"/>
                          </a:cubicBezTo>
                          <a:cubicBezTo>
                            <a:pt x="12186046" y="1804074"/>
                            <a:pt x="12187233" y="2160116"/>
                            <a:pt x="12164482" y="2331720"/>
                          </a:cubicBezTo>
                          <a:cubicBezTo>
                            <a:pt x="12141731" y="2503324"/>
                            <a:pt x="12200811" y="2745714"/>
                            <a:pt x="12164482" y="3086100"/>
                          </a:cubicBezTo>
                          <a:cubicBezTo>
                            <a:pt x="12128153" y="3426486"/>
                            <a:pt x="12189788" y="3477150"/>
                            <a:pt x="12164482" y="3703320"/>
                          </a:cubicBezTo>
                          <a:cubicBezTo>
                            <a:pt x="12139176" y="3929490"/>
                            <a:pt x="12189480" y="4179308"/>
                            <a:pt x="12164482" y="4526280"/>
                          </a:cubicBezTo>
                          <a:cubicBezTo>
                            <a:pt x="12139484" y="4873252"/>
                            <a:pt x="12170169" y="4886039"/>
                            <a:pt x="12164482" y="5006340"/>
                          </a:cubicBezTo>
                          <a:cubicBezTo>
                            <a:pt x="12158795" y="5126641"/>
                            <a:pt x="12151842" y="5663564"/>
                            <a:pt x="12164482" y="5829300"/>
                          </a:cubicBezTo>
                          <a:cubicBezTo>
                            <a:pt x="12177122" y="5995036"/>
                            <a:pt x="12176306" y="6350948"/>
                            <a:pt x="12164482" y="6858000"/>
                          </a:cubicBezTo>
                          <a:cubicBezTo>
                            <a:pt x="11891909" y="6856749"/>
                            <a:pt x="11782000" y="6844621"/>
                            <a:pt x="11488677" y="6858000"/>
                          </a:cubicBezTo>
                          <a:cubicBezTo>
                            <a:pt x="11195354" y="6871379"/>
                            <a:pt x="11277589" y="6849390"/>
                            <a:pt x="11177807" y="6858000"/>
                          </a:cubicBezTo>
                          <a:cubicBezTo>
                            <a:pt x="11078025" y="6866611"/>
                            <a:pt x="10563638" y="6839603"/>
                            <a:pt x="10258713" y="6858000"/>
                          </a:cubicBezTo>
                          <a:cubicBezTo>
                            <a:pt x="9953788" y="6876397"/>
                            <a:pt x="9875740" y="6849858"/>
                            <a:pt x="9704553" y="6858000"/>
                          </a:cubicBezTo>
                          <a:cubicBezTo>
                            <a:pt x="9533366" y="6866142"/>
                            <a:pt x="9117691" y="6852356"/>
                            <a:pt x="8907104" y="6858000"/>
                          </a:cubicBezTo>
                          <a:cubicBezTo>
                            <a:pt x="8696517" y="6863644"/>
                            <a:pt x="8325943" y="6901394"/>
                            <a:pt x="7988010" y="6858000"/>
                          </a:cubicBezTo>
                          <a:cubicBezTo>
                            <a:pt x="7650077" y="6814606"/>
                            <a:pt x="7793590" y="6852246"/>
                            <a:pt x="7677140" y="6858000"/>
                          </a:cubicBezTo>
                          <a:cubicBezTo>
                            <a:pt x="7560690" y="6863755"/>
                            <a:pt x="7295480" y="6828176"/>
                            <a:pt x="7001335" y="6858000"/>
                          </a:cubicBezTo>
                          <a:cubicBezTo>
                            <a:pt x="6707191" y="6887824"/>
                            <a:pt x="6373305" y="6829100"/>
                            <a:pt x="6203886" y="6858000"/>
                          </a:cubicBezTo>
                          <a:cubicBezTo>
                            <a:pt x="6034467" y="6886900"/>
                            <a:pt x="5787123" y="6821419"/>
                            <a:pt x="5406436" y="6858000"/>
                          </a:cubicBezTo>
                          <a:cubicBezTo>
                            <a:pt x="5025749" y="6894582"/>
                            <a:pt x="5166531" y="6837068"/>
                            <a:pt x="4973922" y="6858000"/>
                          </a:cubicBezTo>
                          <a:cubicBezTo>
                            <a:pt x="4781313" y="6878932"/>
                            <a:pt x="4588271" y="6884195"/>
                            <a:pt x="4298117" y="6858000"/>
                          </a:cubicBezTo>
                          <a:cubicBezTo>
                            <a:pt x="4007963" y="6831805"/>
                            <a:pt x="4038937" y="6863188"/>
                            <a:pt x="3865602" y="6858000"/>
                          </a:cubicBezTo>
                          <a:cubicBezTo>
                            <a:pt x="3692267" y="6852812"/>
                            <a:pt x="3362992" y="6859494"/>
                            <a:pt x="3189798" y="6858000"/>
                          </a:cubicBezTo>
                          <a:cubicBezTo>
                            <a:pt x="3016604" y="6856506"/>
                            <a:pt x="2594791" y="6888775"/>
                            <a:pt x="2392348" y="6858000"/>
                          </a:cubicBezTo>
                          <a:cubicBezTo>
                            <a:pt x="2189905" y="6827226"/>
                            <a:pt x="1854119" y="6837461"/>
                            <a:pt x="1716544" y="6858000"/>
                          </a:cubicBezTo>
                          <a:cubicBezTo>
                            <a:pt x="1578969" y="6878539"/>
                            <a:pt x="1046386" y="6866885"/>
                            <a:pt x="797449" y="6858000"/>
                          </a:cubicBezTo>
                          <a:cubicBezTo>
                            <a:pt x="548512" y="6849115"/>
                            <a:pt x="196403" y="6868413"/>
                            <a:pt x="0" y="6858000"/>
                          </a:cubicBezTo>
                          <a:cubicBezTo>
                            <a:pt x="-4488" y="6525427"/>
                            <a:pt x="-26681" y="6401969"/>
                            <a:pt x="0" y="6035040"/>
                          </a:cubicBezTo>
                          <a:cubicBezTo>
                            <a:pt x="26681" y="5668111"/>
                            <a:pt x="17404" y="5620097"/>
                            <a:pt x="0" y="5349240"/>
                          </a:cubicBezTo>
                          <a:cubicBezTo>
                            <a:pt x="-17404" y="5078383"/>
                            <a:pt x="-16454" y="4963413"/>
                            <a:pt x="0" y="4732020"/>
                          </a:cubicBezTo>
                          <a:cubicBezTo>
                            <a:pt x="16454" y="4500627"/>
                            <a:pt x="-14875" y="4214349"/>
                            <a:pt x="0" y="3909060"/>
                          </a:cubicBezTo>
                          <a:cubicBezTo>
                            <a:pt x="14875" y="3603771"/>
                            <a:pt x="14663" y="3602513"/>
                            <a:pt x="0" y="3429000"/>
                          </a:cubicBezTo>
                          <a:cubicBezTo>
                            <a:pt x="-14663" y="3255487"/>
                            <a:pt x="2314" y="3091006"/>
                            <a:pt x="0" y="2948940"/>
                          </a:cubicBezTo>
                          <a:cubicBezTo>
                            <a:pt x="-2314" y="2806874"/>
                            <a:pt x="27083" y="2459740"/>
                            <a:pt x="0" y="2263140"/>
                          </a:cubicBezTo>
                          <a:cubicBezTo>
                            <a:pt x="-27083" y="2066540"/>
                            <a:pt x="-14950" y="1653336"/>
                            <a:pt x="0" y="1440180"/>
                          </a:cubicBezTo>
                          <a:cubicBezTo>
                            <a:pt x="14950" y="1227024"/>
                            <a:pt x="18615" y="1038586"/>
                            <a:pt x="0" y="822960"/>
                          </a:cubicBezTo>
                          <a:cubicBezTo>
                            <a:pt x="-18615" y="607334"/>
                            <a:pt x="37984" y="390013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3749E6CE-EDC8-C146-A94C-03AD679858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3236" t="27810" r="32201" b="58440"/>
            <a:stretch/>
          </p:blipFill>
          <p:spPr>
            <a:xfrm>
              <a:off x="4283867" y="3020437"/>
              <a:ext cx="3459349" cy="1462924"/>
            </a:xfrm>
            <a:prstGeom prst="rect">
              <a:avLst/>
            </a:prstGeom>
            <a:ln w="155575">
              <a:noFill/>
              <a:extLst>
                <a:ext uri="{C807C97D-BFC1-408E-A445-0C87EB9F89A2}">
                  <ask:lineSketchStyleProps xmlns:ask="http://schemas.microsoft.com/office/drawing/2018/sketchyshapes" sd="2248871871">
                    <a:custGeom>
                      <a:avLst/>
                      <a:gdLst>
                        <a:gd name="connsiteX0" fmla="*/ 0 w 3443427"/>
                        <a:gd name="connsiteY0" fmla="*/ 0 h 1462924"/>
                        <a:gd name="connsiteX1" fmla="*/ 688685 w 3443427"/>
                        <a:gd name="connsiteY1" fmla="*/ 0 h 1462924"/>
                        <a:gd name="connsiteX2" fmla="*/ 1308502 w 3443427"/>
                        <a:gd name="connsiteY2" fmla="*/ 0 h 1462924"/>
                        <a:gd name="connsiteX3" fmla="*/ 1928319 w 3443427"/>
                        <a:gd name="connsiteY3" fmla="*/ 0 h 1462924"/>
                        <a:gd name="connsiteX4" fmla="*/ 2513702 w 3443427"/>
                        <a:gd name="connsiteY4" fmla="*/ 0 h 1462924"/>
                        <a:gd name="connsiteX5" fmla="*/ 3443427 w 3443427"/>
                        <a:gd name="connsiteY5" fmla="*/ 0 h 1462924"/>
                        <a:gd name="connsiteX6" fmla="*/ 3443427 w 3443427"/>
                        <a:gd name="connsiteY6" fmla="*/ 458383 h 1462924"/>
                        <a:gd name="connsiteX7" fmla="*/ 3443427 w 3443427"/>
                        <a:gd name="connsiteY7" fmla="*/ 946024 h 1462924"/>
                        <a:gd name="connsiteX8" fmla="*/ 3443427 w 3443427"/>
                        <a:gd name="connsiteY8" fmla="*/ 1462924 h 1462924"/>
                        <a:gd name="connsiteX9" fmla="*/ 2754742 w 3443427"/>
                        <a:gd name="connsiteY9" fmla="*/ 1462924 h 1462924"/>
                        <a:gd name="connsiteX10" fmla="*/ 2100490 w 3443427"/>
                        <a:gd name="connsiteY10" fmla="*/ 1462924 h 1462924"/>
                        <a:gd name="connsiteX11" fmla="*/ 1515108 w 3443427"/>
                        <a:gd name="connsiteY11" fmla="*/ 1462924 h 1462924"/>
                        <a:gd name="connsiteX12" fmla="*/ 860857 w 3443427"/>
                        <a:gd name="connsiteY12" fmla="*/ 1462924 h 1462924"/>
                        <a:gd name="connsiteX13" fmla="*/ 0 w 3443427"/>
                        <a:gd name="connsiteY13" fmla="*/ 1462924 h 1462924"/>
                        <a:gd name="connsiteX14" fmla="*/ 0 w 3443427"/>
                        <a:gd name="connsiteY14" fmla="*/ 1019170 h 1462924"/>
                        <a:gd name="connsiteX15" fmla="*/ 0 w 3443427"/>
                        <a:gd name="connsiteY15" fmla="*/ 516900 h 1462924"/>
                        <a:gd name="connsiteX16" fmla="*/ 0 w 3443427"/>
                        <a:gd name="connsiteY16" fmla="*/ 0 h 14629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3443427" h="1462924" fill="none" extrusionOk="0">
                          <a:moveTo>
                            <a:pt x="0" y="0"/>
                          </a:moveTo>
                          <a:cubicBezTo>
                            <a:pt x="177925" y="-17120"/>
                            <a:pt x="467999" y="27479"/>
                            <a:pt x="688685" y="0"/>
                          </a:cubicBezTo>
                          <a:cubicBezTo>
                            <a:pt x="909372" y="-27479"/>
                            <a:pt x="1048158" y="1283"/>
                            <a:pt x="1308502" y="0"/>
                          </a:cubicBezTo>
                          <a:cubicBezTo>
                            <a:pt x="1568846" y="-1283"/>
                            <a:pt x="1619920" y="-12702"/>
                            <a:pt x="1928319" y="0"/>
                          </a:cubicBezTo>
                          <a:cubicBezTo>
                            <a:pt x="2236718" y="12702"/>
                            <a:pt x="2355626" y="2628"/>
                            <a:pt x="2513702" y="0"/>
                          </a:cubicBezTo>
                          <a:cubicBezTo>
                            <a:pt x="2671778" y="-2628"/>
                            <a:pt x="3225045" y="3954"/>
                            <a:pt x="3443427" y="0"/>
                          </a:cubicBezTo>
                          <a:cubicBezTo>
                            <a:pt x="3464205" y="215192"/>
                            <a:pt x="3446162" y="337985"/>
                            <a:pt x="3443427" y="458383"/>
                          </a:cubicBezTo>
                          <a:cubicBezTo>
                            <a:pt x="3440692" y="578781"/>
                            <a:pt x="3441063" y="844024"/>
                            <a:pt x="3443427" y="946024"/>
                          </a:cubicBezTo>
                          <a:cubicBezTo>
                            <a:pt x="3445791" y="1048024"/>
                            <a:pt x="3430768" y="1324315"/>
                            <a:pt x="3443427" y="1462924"/>
                          </a:cubicBezTo>
                          <a:cubicBezTo>
                            <a:pt x="3246749" y="1451205"/>
                            <a:pt x="3091531" y="1445299"/>
                            <a:pt x="2754742" y="1462924"/>
                          </a:cubicBezTo>
                          <a:cubicBezTo>
                            <a:pt x="2417953" y="1480549"/>
                            <a:pt x="2394117" y="1487093"/>
                            <a:pt x="2100490" y="1462924"/>
                          </a:cubicBezTo>
                          <a:cubicBezTo>
                            <a:pt x="1806863" y="1438755"/>
                            <a:pt x="1780082" y="1456656"/>
                            <a:pt x="1515108" y="1462924"/>
                          </a:cubicBezTo>
                          <a:cubicBezTo>
                            <a:pt x="1250134" y="1469192"/>
                            <a:pt x="1057630" y="1464544"/>
                            <a:pt x="860857" y="1462924"/>
                          </a:cubicBezTo>
                          <a:cubicBezTo>
                            <a:pt x="664084" y="1461304"/>
                            <a:pt x="387804" y="1478160"/>
                            <a:pt x="0" y="1462924"/>
                          </a:cubicBezTo>
                          <a:cubicBezTo>
                            <a:pt x="-22014" y="1282749"/>
                            <a:pt x="-4884" y="1187664"/>
                            <a:pt x="0" y="1019170"/>
                          </a:cubicBezTo>
                          <a:cubicBezTo>
                            <a:pt x="4884" y="850676"/>
                            <a:pt x="-1930" y="704208"/>
                            <a:pt x="0" y="516900"/>
                          </a:cubicBezTo>
                          <a:cubicBezTo>
                            <a:pt x="1930" y="329592"/>
                            <a:pt x="11153" y="127798"/>
                            <a:pt x="0" y="0"/>
                          </a:cubicBezTo>
                          <a:close/>
                        </a:path>
                        <a:path w="3443427" h="1462924" stroke="0" extrusionOk="0">
                          <a:moveTo>
                            <a:pt x="0" y="0"/>
                          </a:moveTo>
                          <a:cubicBezTo>
                            <a:pt x="170078" y="-24924"/>
                            <a:pt x="294393" y="25020"/>
                            <a:pt x="585383" y="0"/>
                          </a:cubicBezTo>
                          <a:cubicBezTo>
                            <a:pt x="876373" y="-25020"/>
                            <a:pt x="1042504" y="9687"/>
                            <a:pt x="1205199" y="0"/>
                          </a:cubicBezTo>
                          <a:cubicBezTo>
                            <a:pt x="1367894" y="-9687"/>
                            <a:pt x="1575572" y="-12232"/>
                            <a:pt x="1790582" y="0"/>
                          </a:cubicBezTo>
                          <a:cubicBezTo>
                            <a:pt x="2005592" y="12232"/>
                            <a:pt x="2153355" y="3007"/>
                            <a:pt x="2375965" y="0"/>
                          </a:cubicBezTo>
                          <a:cubicBezTo>
                            <a:pt x="2598575" y="-3007"/>
                            <a:pt x="2925842" y="-10101"/>
                            <a:pt x="3443427" y="0"/>
                          </a:cubicBezTo>
                          <a:cubicBezTo>
                            <a:pt x="3463494" y="173973"/>
                            <a:pt x="3418085" y="404169"/>
                            <a:pt x="3443427" y="516900"/>
                          </a:cubicBezTo>
                          <a:cubicBezTo>
                            <a:pt x="3468769" y="629631"/>
                            <a:pt x="3433425" y="876805"/>
                            <a:pt x="3443427" y="989912"/>
                          </a:cubicBezTo>
                          <a:cubicBezTo>
                            <a:pt x="3453429" y="1103019"/>
                            <a:pt x="3426306" y="1364868"/>
                            <a:pt x="3443427" y="1462924"/>
                          </a:cubicBezTo>
                          <a:cubicBezTo>
                            <a:pt x="3203111" y="1441148"/>
                            <a:pt x="3113568" y="1457071"/>
                            <a:pt x="2858044" y="1462924"/>
                          </a:cubicBezTo>
                          <a:cubicBezTo>
                            <a:pt x="2602520" y="1468777"/>
                            <a:pt x="2386820" y="1463801"/>
                            <a:pt x="2169359" y="1462924"/>
                          </a:cubicBezTo>
                          <a:cubicBezTo>
                            <a:pt x="1951899" y="1462047"/>
                            <a:pt x="1810149" y="1452571"/>
                            <a:pt x="1549542" y="1462924"/>
                          </a:cubicBezTo>
                          <a:cubicBezTo>
                            <a:pt x="1288935" y="1473277"/>
                            <a:pt x="1088312" y="1437992"/>
                            <a:pt x="964160" y="1462924"/>
                          </a:cubicBezTo>
                          <a:cubicBezTo>
                            <a:pt x="840008" y="1487856"/>
                            <a:pt x="214229" y="1488132"/>
                            <a:pt x="0" y="1462924"/>
                          </a:cubicBezTo>
                          <a:cubicBezTo>
                            <a:pt x="15085" y="1314788"/>
                            <a:pt x="20103" y="1134829"/>
                            <a:pt x="0" y="989912"/>
                          </a:cubicBezTo>
                          <a:cubicBezTo>
                            <a:pt x="-20103" y="844995"/>
                            <a:pt x="-9367" y="747250"/>
                            <a:pt x="0" y="531529"/>
                          </a:cubicBezTo>
                          <a:cubicBezTo>
                            <a:pt x="9367" y="315808"/>
                            <a:pt x="-13164" y="20293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  <a:effectLst>
              <a:softEdge rad="112500"/>
            </a:effectLst>
          </p:spPr>
        </p:pic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EE60517D-D91B-6F43-9FBE-D894AFF865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176" b="94640" l="9764" r="94016">
                        <a14:foregroundMark x1="40945" y1="8133" x2="56063" y2="5360"/>
                        <a14:foregroundMark x1="56063" y1="5360" x2="62520" y2="6100"/>
                        <a14:foregroundMark x1="90551" y1="39187" x2="93316" y2="54674"/>
                        <a14:foregroundMark x1="42835" y1="15896" x2="52283" y2="18299"/>
                        <a14:foregroundMark x1="52441" y1="10166" x2="42047" y2="15527"/>
                        <a14:foregroundMark x1="62835" y1="18484" x2="56063" y2="26248"/>
                        <a14:foregroundMark x1="74016" y1="28835" x2="69134" y2="50092"/>
                        <a14:foregroundMark x1="77638" y1="35675" x2="74803" y2="32532"/>
                        <a14:foregroundMark x1="73386" y1="27172" x2="65984" y2="41220"/>
                        <a14:foregroundMark x1="30236" y1="46026" x2="44724" y2="72458"/>
                        <a14:foregroundMark x1="42205" y1="51386" x2="48189" y2="60998"/>
                        <a14:foregroundMark x1="43150" y1="42884" x2="29449" y2="43993"/>
                        <a14:foregroundMark x1="29449" y1="36784" x2="24252" y2="41590"/>
                        <a14:foregroundMark x1="24252" y1="41590" x2="20630" y2="50462"/>
                        <a14:foregroundMark x1="20630" y1="50462" x2="22520" y2="65250"/>
                        <a14:foregroundMark x1="23307" y1="37523" x2="23780" y2="45841"/>
                        <a14:foregroundMark x1="48661" y1="57486" x2="50709" y2="68946"/>
                        <a14:foregroundMark x1="31496" y1="69686" x2="41417" y2="79852"/>
                        <a14:foregroundMark x1="43150" y1="60259" x2="44567" y2="73198"/>
                        <a14:foregroundMark x1="55118" y1="45471" x2="59370" y2="50832"/>
                        <a14:foregroundMark x1="59370" y1="50832" x2="59370" y2="51017"/>
                        <a14:foregroundMark x1="53543" y1="52680" x2="53543" y2="56932"/>
                        <a14:foregroundMark x1="54016" y1="53789" x2="53386" y2="60813"/>
                        <a14:foregroundMark x1="53386" y1="60813" x2="53386" y2="60813"/>
                        <a14:foregroundMark x1="53386" y1="58965" x2="53386" y2="62292"/>
                        <a14:foregroundMark x1="54016" y1="59519" x2="54016" y2="63586"/>
                        <a14:foregroundMark x1="37480" y1="94640" x2="37480" y2="85397"/>
                        <a14:foregroundMark x1="33386" y1="68946" x2="33543" y2="82070"/>
                        <a14:foregroundMark x1="46299" y1="56562" x2="46299" y2="70795"/>
                        <a14:foregroundMark x1="74331" y1="24584" x2="75748" y2="31793"/>
                        <a14:foregroundMark x1="75748" y1="31793" x2="77323" y2="35120"/>
                        <a14:foregroundMark x1="32441" y1="35305" x2="40157" y2="35490"/>
                        <a14:foregroundMark x1="41417" y1="36599" x2="46142" y2="42329"/>
                        <a14:foregroundMark x1="46142" y1="42329" x2="47087" y2="42884"/>
                        <a14:backgroundMark x1="94173" y1="54898" x2="93386" y2="589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9166797" y="4068457"/>
            <a:ext cx="3231154" cy="276147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C9A850A-4D96-E84C-8BA2-21B7063D7A72}"/>
              </a:ext>
            </a:extLst>
          </p:cNvPr>
          <p:cNvSpPr/>
          <p:nvPr/>
        </p:nvSpPr>
        <p:spPr>
          <a:xfrm>
            <a:off x="878255" y="4420562"/>
            <a:ext cx="9884799" cy="11846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extrusionClr>
                <a:schemeClr val="bg1"/>
              </a:extrusionClr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12000" b="1" i="1" dirty="0">
                <a:noFill/>
                <a:effectLst>
                  <a:glow rad="127000">
                    <a:srgbClr val="5FFF01"/>
                  </a:glow>
                  <a:reflection blurRad="6350" stA="55000" endA="300" endPos="42000" dir="5400000" sy="-100000" algn="bl" rotWithShape="0"/>
                </a:effectLst>
                <a:latin typeface="Cooper Black" panose="0208090404030B020404" pitchFamily="18" charset="77"/>
                <a:cs typeface="Arial" panose="020B0604020202020204" pitchFamily="34" charset="0"/>
              </a:rPr>
              <a:t>Jugamos en </a:t>
            </a:r>
          </a:p>
          <a:p>
            <a:pPr algn="ctr"/>
            <a:r>
              <a:rPr lang="es-ES_tradnl" sz="12000" b="1" i="1" dirty="0">
                <a:noFill/>
                <a:effectLst>
                  <a:glow rad="127000">
                    <a:srgbClr val="5FFF01"/>
                  </a:glow>
                  <a:reflection blurRad="6350" stA="55000" endA="300" endPos="42000" dir="5400000" sy="-100000" algn="bl" rotWithShape="0"/>
                </a:effectLst>
                <a:latin typeface="Cooper Black" panose="0208090404030B020404" pitchFamily="18" charset="77"/>
                <a:cs typeface="Arial" panose="020B0604020202020204" pitchFamily="34" charset="0"/>
              </a:rPr>
              <a:t>El espacio</a:t>
            </a:r>
          </a:p>
          <a:p>
            <a:pPr algn="ctr"/>
            <a:endParaRPr lang="es-ES_tradnl" sz="7200" b="1" dirty="0">
              <a:ln w="11430">
                <a:solidFill>
                  <a:srgbClr val="E92CC6"/>
                </a:solidFill>
              </a:ln>
              <a:solidFill>
                <a:srgbClr val="A8DF00"/>
              </a:solidFill>
              <a:effectLst>
                <a:glow rad="127000">
                  <a:srgbClr val="E92CC6">
                    <a:alpha val="93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anose="0208090404030B020404" pitchFamily="18" charset="77"/>
              <a:cs typeface="Comic Sans M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F55FFDC-9E82-2841-8BB8-DAB0A02F79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369" b="96277" l="3369" r="95035">
                        <a14:foregroundMark x1="76064" y1="29610" x2="75709" y2="16667"/>
                        <a14:foregroundMark x1="81028" y1="17376" x2="68085" y2="10993"/>
                        <a14:foregroundMark x1="68085" y1="10993" x2="58511" y2="9397"/>
                        <a14:foregroundMark x1="62057" y1="6383" x2="49823" y2="6738"/>
                        <a14:foregroundMark x1="34397" y1="6383" x2="27305" y2="7270"/>
                        <a14:foregroundMark x1="27305" y1="7270" x2="22695" y2="9929"/>
                        <a14:foregroundMark x1="70745" y1="21631" x2="73404" y2="27660"/>
                        <a14:foregroundMark x1="81028" y1="20035" x2="78191" y2="35284"/>
                        <a14:foregroundMark x1="78191" y1="35284" x2="78191" y2="35638"/>
                        <a14:foregroundMark x1="72163" y1="52660" x2="60106" y2="58688"/>
                        <a14:foregroundMark x1="70390" y1="59043" x2="67376" y2="65780"/>
                        <a14:foregroundMark x1="67376" y1="65780" x2="67376" y2="65957"/>
                        <a14:foregroundMark x1="33511" y1="41667" x2="23050" y2="43617"/>
                        <a14:foregroundMark x1="23050" y1="43617" x2="17553" y2="47695"/>
                        <a14:foregroundMark x1="17553" y1="47695" x2="16844" y2="48936"/>
                        <a14:foregroundMark x1="18794" y1="53014" x2="20390" y2="45922"/>
                        <a14:foregroundMark x1="20390" y1="45922" x2="22163" y2="43085"/>
                        <a14:foregroundMark x1="31383" y1="43972" x2="37411" y2="51418"/>
                        <a14:foregroundMark x1="37057" y1="41667" x2="33865" y2="56383"/>
                        <a14:foregroundMark x1="22163" y1="13298" x2="11525" y2="28369"/>
                        <a14:foregroundMark x1="21099" y1="12589" x2="7801" y2="29965"/>
                        <a14:foregroundMark x1="7801" y1="29965" x2="7447" y2="31028"/>
                        <a14:foregroundMark x1="24823" y1="13652" x2="43440" y2="4610"/>
                        <a14:foregroundMark x1="52482" y1="3723" x2="59043" y2="4078"/>
                        <a14:foregroundMark x1="65426" y1="8333" x2="72340" y2="11348"/>
                        <a14:foregroundMark x1="72340" y1="11348" x2="76064" y2="11702"/>
                        <a14:foregroundMark x1="83156" y1="18972" x2="87057" y2="25355"/>
                        <a14:foregroundMark x1="88830" y1="26950" x2="89184" y2="37589"/>
                        <a14:foregroundMark x1="92376" y1="40071" x2="92199" y2="54255"/>
                        <a14:foregroundMark x1="66135" y1="19326" x2="82092" y2="25000"/>
                        <a14:foregroundMark x1="83156" y1="29965" x2="77482" y2="23050"/>
                        <a14:foregroundMark x1="33865" y1="43617" x2="25532" y2="45213"/>
                        <a14:foregroundMark x1="25532" y1="45213" x2="21454" y2="47695"/>
                        <a14:foregroundMark x1="23404" y1="45390" x2="22518" y2="56915"/>
                        <a14:foregroundMark x1="63121" y1="17376" x2="75709" y2="20035"/>
                        <a14:foregroundMark x1="63475" y1="52305" x2="67199" y2="54965"/>
                        <a14:foregroundMark x1="5851" y1="40957" x2="6738" y2="48582"/>
                        <a14:foregroundMark x1="3369" y1="73404" x2="8156" y2="79078"/>
                        <a14:foregroundMark x1="13121" y1="85993" x2="26773" y2="86348"/>
                        <a14:foregroundMark x1="34752" y1="92021" x2="42376" y2="92376"/>
                        <a14:foregroundMark x1="42376" y1="92376" x2="50532" y2="91844"/>
                        <a14:foregroundMark x1="50532" y1="91844" x2="50709" y2="91667"/>
                        <a14:foregroundMark x1="8156" y1="84929" x2="13121" y2="91312"/>
                        <a14:foregroundMark x1="21809" y1="95390" x2="27837" y2="91844"/>
                        <a14:foregroundMark x1="27837" y1="91844" x2="27837" y2="91667"/>
                        <a14:foregroundMark x1="36525" y1="93617" x2="42376" y2="93972"/>
                        <a14:foregroundMark x1="45390" y1="96277" x2="50709" y2="95922"/>
                        <a14:foregroundMark x1="57447" y1="95390" x2="69858" y2="90248"/>
                        <a14:foregroundMark x1="69504" y1="93085" x2="76418" y2="94681"/>
                        <a14:foregroundMark x1="76418" y1="94681" x2="76773" y2="94326"/>
                        <a14:foregroundMark x1="82801" y1="92376" x2="87766" y2="87589"/>
                        <a14:foregroundMark x1="90071" y1="80674" x2="91135" y2="78723"/>
                        <a14:foregroundMark x1="92376" y1="71986" x2="89184" y2="70922"/>
                        <a14:foregroundMark x1="90071" y1="62057" x2="89184" y2="66312"/>
                        <a14:foregroundMark x1="93794" y1="72340" x2="95035" y2="753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97619" y="4140449"/>
            <a:ext cx="1781068" cy="178106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55A968A-B713-B343-8CD4-02C890246D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774" b="97547" l="9968" r="89711">
                        <a14:foregroundMark x1="32154" y1="6415" x2="39550" y2="8113"/>
                        <a14:foregroundMark x1="39550" y1="8113" x2="42122" y2="7547"/>
                        <a14:foregroundMark x1="45981" y1="6604" x2="39711" y2="6226"/>
                        <a14:foregroundMark x1="39711" y1="6226" x2="39711" y2="6226"/>
                        <a14:foregroundMark x1="33280" y1="3774" x2="27010" y2="6792"/>
                        <a14:foregroundMark x1="27010" y1="6792" x2="24277" y2="13208"/>
                        <a14:foregroundMark x1="26849" y1="5094" x2="19775" y2="16981"/>
                        <a14:foregroundMark x1="19775" y1="16981" x2="19775" y2="16981"/>
                        <a14:foregroundMark x1="49839" y1="14151" x2="50000" y2="21321"/>
                        <a14:foregroundMark x1="50000" y1="21321" x2="49357" y2="23585"/>
                        <a14:foregroundMark x1="39711" y1="25094" x2="41640" y2="25094"/>
                        <a14:foregroundMark x1="33762" y1="25094" x2="34084" y2="29245"/>
                        <a14:foregroundMark x1="34566" y1="69057" x2="31511" y2="71321"/>
                        <a14:foregroundMark x1="23633" y1="53962" x2="18971" y2="58491"/>
                        <a14:foregroundMark x1="23633" y1="53962" x2="30064" y2="53396"/>
                        <a14:foregroundMark x1="30064" y1="53396" x2="32476" y2="55849"/>
                        <a14:foregroundMark x1="38424" y1="90377" x2="35531" y2="92075"/>
                        <a14:foregroundMark x1="36334" y1="95094" x2="32315" y2="96792"/>
                        <a14:foregroundMark x1="88585" y1="22264" x2="88585" y2="23585"/>
                        <a14:foregroundMark x1="50643" y1="14528" x2="51286" y2="18491"/>
                        <a14:foregroundMark x1="85048" y1="24717" x2="81350" y2="28113"/>
                        <a14:foregroundMark x1="69453" y1="28113" x2="66881" y2="28113"/>
                        <a14:foregroundMark x1="88746" y1="20000" x2="86977" y2="21698"/>
                        <a14:foregroundMark x1="43891" y1="37736" x2="43891" y2="40755"/>
                        <a14:foregroundMark x1="44695" y1="37170" x2="47267" y2="37547"/>
                        <a14:foregroundMark x1="44051" y1="40943" x2="44855" y2="41132"/>
                        <a14:foregroundMark x1="20096" y1="74906" x2="15916" y2="80189"/>
                        <a14:foregroundMark x1="15916" y1="80189" x2="15756" y2="80566"/>
                        <a14:foregroundMark x1="15595" y1="83396" x2="13183" y2="91509"/>
                        <a14:foregroundMark x1="30868" y1="87925" x2="31672" y2="86415"/>
                        <a14:foregroundMark x1="27814" y1="68491" x2="27814" y2="70189"/>
                        <a14:foregroundMark x1="33601" y1="54906" x2="32315" y2="54717"/>
                        <a14:foregroundMark x1="32637" y1="97547" x2="34566" y2="9735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6893" y="4140449"/>
            <a:ext cx="3061455" cy="2395096"/>
          </a:xfrm>
          <a:prstGeom prst="rect">
            <a:avLst/>
          </a:prstGeom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D7F8DCBF-3B05-E94D-9D98-39D9EE3CADDB}"/>
              </a:ext>
            </a:extLst>
          </p:cNvPr>
          <p:cNvGrpSpPr/>
          <p:nvPr/>
        </p:nvGrpSpPr>
        <p:grpSpPr>
          <a:xfrm rot="3454966">
            <a:off x="255386" y="1182694"/>
            <a:ext cx="1588367" cy="2252161"/>
            <a:chOff x="3364423" y="0"/>
            <a:chExt cx="5463153" cy="6858000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8601C1F6-F41C-D44E-9DCE-5EDB72EE7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2684" b="90678" l="4965" r="89894">
                          <a14:foregroundMark x1="44858" y1="7203" x2="39398" y2="10414"/>
                          <a14:foregroundMark x1="36439" y1="14695" x2="28546" y2="39972"/>
                          <a14:foregroundMark x1="49113" y1="2684" x2="50532" y2="6073"/>
                          <a14:foregroundMark x1="49113" y1="22316" x2="45922" y2="32768"/>
                          <a14:foregroundMark x1="45922" y1="32768" x2="53901" y2="34181"/>
                          <a14:foregroundMark x1="56738" y1="18362" x2="56738" y2="25282"/>
                          <a14:foregroundMark x1="56738" y1="25282" x2="60993" y2="37994"/>
                          <a14:foregroundMark x1="68085" y1="34322" x2="68262" y2="41525"/>
                          <a14:foregroundMark x1="68262" y1="41525" x2="75709" y2="61864"/>
                          <a14:foregroundMark x1="71454" y1="73023" x2="45922" y2="73164"/>
                          <a14:foregroundMark x1="23582" y1="57203" x2="22340" y2="64831"/>
                          <a14:foregroundMark x1="22340" y1="64831" x2="29255" y2="73446"/>
                          <a14:foregroundMark x1="28610" y1="90595" x2="34752" y2="90395"/>
                          <a14:foregroundMark x1="34752" y1="90395" x2="36719" y2="90490"/>
                          <a14:foregroundMark x1="82270" y1="81215" x2="85993" y2="84605"/>
                          <a14:backgroundMark x1="37766" y1="9887" x2="36702" y2="11864"/>
                          <a14:backgroundMark x1="36170" y1="12006" x2="34397" y2="13418"/>
                          <a14:backgroundMark x1="37589" y1="10876" x2="36348" y2="13136"/>
                          <a14:backgroundMark x1="25177" y1="90819" x2="28546" y2="90678"/>
                          <a14:backgroundMark x1="40426" y1="90819" x2="39184" y2="91808"/>
                          <a14:backgroundMark x1="4078" y1="83192" x2="4255" y2="82062"/>
                          <a14:backgroundMark x1="4787" y1="81921" x2="4787" y2="84463"/>
                          <a14:backgroundMark x1="40426" y1="90395" x2="36879" y2="9067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64423" y="0"/>
              <a:ext cx="5463153" cy="6858000"/>
            </a:xfrm>
            <a:prstGeom prst="rect">
              <a:avLst/>
            </a:prstGeom>
          </p:spPr>
        </p:pic>
        <p:sp>
          <p:nvSpPr>
            <p:cNvPr id="15" name="Rectángulo redondeado 14">
              <a:extLst>
                <a:ext uri="{FF2B5EF4-FFF2-40B4-BE49-F238E27FC236}">
                  <a16:creationId xmlns:a16="http://schemas.microsoft.com/office/drawing/2014/main" id="{1A3D4CA1-C48A-2A4C-B458-3F2D9A65EBD5}"/>
                </a:ext>
              </a:extLst>
            </p:cNvPr>
            <p:cNvSpPr/>
            <p:nvPr/>
          </p:nvSpPr>
          <p:spPr>
            <a:xfrm>
              <a:off x="5337250" y="4791727"/>
              <a:ext cx="1451610" cy="954047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pic>
        <p:nvPicPr>
          <p:cNvPr id="2" name="y2mate.com - 22. ハンター☆パレード  Hunter x Hunter 2011 Original Soundtrack_ZvlZDJR267Y" descr="y2mate.com - 22. ハンター☆パレード  Hunter x Hunter 2011 Original Soundtrack_ZvlZDJR267Y">
            <a:hlinkClick r:id="" action="ppaction://media"/>
            <a:extLst>
              <a:ext uri="{FF2B5EF4-FFF2-40B4-BE49-F238E27FC236}">
                <a16:creationId xmlns:a16="http://schemas.microsoft.com/office/drawing/2014/main" id="{32685909-C784-014B-82B0-DF9BC23FFA6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631.6792" end="2343.4706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8013" y="-77790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88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9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75E-6 1.48148E-6 L -3.75E-6 -0.07222 " pathEditMode="relative" rAng="0" ptsTypes="AA">
                                      <p:cBhvr>
                                        <p:cTn id="8" dur="1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-0.05972 L 0.22265 -0.16296 C 0.26862 -0.18634 0.33776 -0.19838 0.41041 -0.19838 C 0.49284 -0.19838 0.55898 -0.18634 0.60495 -0.16296 L 0.82617 -0.05972 " pathEditMode="relative" rAng="0" ptsTypes="AAAAA">
                                      <p:cBhvr>
                                        <p:cTn id="14" dur="4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224" y="-694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6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1 0.0257 C -0.0711 0.07292 -0.03659 0.11135 0.00599 0.11135 C 0.05599 0.11135 0.07396 0.06852 0.08164 0.04283 L 0.08945 0.00834 C 0.09713 -0.01736 0.11627 -0.05995 0.17278 -0.05995 C 0.20885 -0.05995 0.25 -0.02175 0.25 0.0257 C 0.25 0.07292 0.20885 0.11135 0.17278 0.11135 C 0.11627 0.11135 0.09713 0.06852 0.08945 0.04283 L 0.08164 0.00834 C 0.07396 -0.01736 0.05599 -0.05995 0.00599 -0.05995 C -0.03659 -0.05995 -0.0711 -0.02175 -0.0711 0.0257 Z " pathEditMode="relative" rAng="0" ptsTypes="AAAAAAAAAAA">
                                      <p:cBhvr>
                                        <p:cTn id="1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55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:a16="http://schemas.microsoft.com/office/drawing/2014/main" id="{AB54E446-F370-CE4B-9A2F-E99421D2F6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66" t="15837" r="69037" b="4422"/>
          <a:stretch/>
        </p:blipFill>
        <p:spPr>
          <a:xfrm>
            <a:off x="9251636" y="15331"/>
            <a:ext cx="2940363" cy="6857999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4C768493-65A3-B745-9597-8BCAB2F3E1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556"/>
          <a:stretch/>
        </p:blipFill>
        <p:spPr>
          <a:xfrm>
            <a:off x="-2" y="-110359"/>
            <a:ext cx="9459312" cy="6968359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17DA8C20-ACA4-6348-A945-DC3941493B19}"/>
              </a:ext>
            </a:extLst>
          </p:cNvPr>
          <p:cNvSpPr txBox="1"/>
          <p:nvPr/>
        </p:nvSpPr>
        <p:spPr>
          <a:xfrm rot="20244927">
            <a:off x="6086563" y="44038"/>
            <a:ext cx="12377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s-CL" sz="7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18DCD081-D383-7349-BA64-B5819898009A}"/>
              </a:ext>
            </a:extLst>
          </p:cNvPr>
          <p:cNvSpPr txBox="1"/>
          <p:nvPr/>
        </p:nvSpPr>
        <p:spPr>
          <a:xfrm>
            <a:off x="8018173" y="993499"/>
            <a:ext cx="12377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s-CL" sz="7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B9DE508-2113-E445-9C87-9C45F3BBBF03}"/>
              </a:ext>
            </a:extLst>
          </p:cNvPr>
          <p:cNvSpPr txBox="1"/>
          <p:nvPr/>
        </p:nvSpPr>
        <p:spPr>
          <a:xfrm>
            <a:off x="4431209" y="2496997"/>
            <a:ext cx="12377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s-CL" sz="7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E903413E-4C4C-CE40-9BB4-2C276D908DD4}"/>
              </a:ext>
            </a:extLst>
          </p:cNvPr>
          <p:cNvSpPr txBox="1"/>
          <p:nvPr/>
        </p:nvSpPr>
        <p:spPr>
          <a:xfrm rot="20856902">
            <a:off x="1883341" y="3113731"/>
            <a:ext cx="12377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s-CL" sz="7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387A0D2E-1096-6149-940E-183081CAD53B}"/>
              </a:ext>
            </a:extLst>
          </p:cNvPr>
          <p:cNvSpPr txBox="1"/>
          <p:nvPr/>
        </p:nvSpPr>
        <p:spPr>
          <a:xfrm rot="20244900">
            <a:off x="2580926" y="5260801"/>
            <a:ext cx="12377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s-CL" sz="7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433DCD8-72A7-694C-B4C8-EABC9DE521EB}"/>
              </a:ext>
            </a:extLst>
          </p:cNvPr>
          <p:cNvSpPr txBox="1"/>
          <p:nvPr/>
        </p:nvSpPr>
        <p:spPr>
          <a:xfrm rot="312978">
            <a:off x="4071593" y="4134809"/>
            <a:ext cx="12377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s-CL" sz="7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1F0FBC22-32BE-D345-866D-709572490A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73" b="98152" l="4433" r="96454">
                        <a14:foregroundMark x1="7801" y1="34750" x2="17908" y2="35120"/>
                        <a14:foregroundMark x1="17908" y1="35120" x2="32092" y2="34011"/>
                        <a14:foregroundMark x1="37057" y1="31608" x2="39184" y2="14233"/>
                        <a14:foregroundMark x1="39184" y1="14233" x2="44326" y2="9057"/>
                        <a14:foregroundMark x1="44326" y1="9057" x2="45213" y2="6470"/>
                        <a14:foregroundMark x1="49291" y1="2773" x2="53723" y2="3882"/>
                        <a14:foregroundMark x1="55851" y1="7948" x2="62411" y2="24214"/>
                        <a14:foregroundMark x1="67553" y1="29575" x2="83688" y2="31793"/>
                        <a14:foregroundMark x1="87411" y1="31238" x2="93794" y2="36784"/>
                        <a14:foregroundMark x1="93794" y1="36784" x2="96277" y2="41590"/>
                        <a14:foregroundMark x1="96631" y1="45102" x2="77305" y2="61183"/>
                        <a14:foregroundMark x1="80142" y1="96303" x2="73404" y2="96303"/>
                        <a14:foregroundMark x1="73404" y1="96303" x2="54255" y2="85213"/>
                        <a14:foregroundMark x1="20922" y1="96673" x2="25355" y2="97597"/>
                        <a14:foregroundMark x1="19858" y1="92791" x2="20922" y2="78189"/>
                        <a14:foregroundMark x1="20922" y1="78189" x2="23404" y2="71349"/>
                        <a14:foregroundMark x1="23404" y1="71349" x2="23404" y2="71349"/>
                        <a14:foregroundMark x1="25532" y1="98152" x2="51418" y2="80037"/>
                        <a14:foregroundMark x1="51418" y1="80037" x2="52128" y2="80037"/>
                        <a14:foregroundMark x1="34397" y1="33272" x2="34397" y2="42144"/>
                        <a14:foregroundMark x1="43085" y1="28096" x2="28191" y2="41035"/>
                        <a14:foregroundMark x1="37057" y1="35120" x2="37057" y2="40481"/>
                        <a14:foregroundMark x1="39716" y1="30129" x2="50000" y2="10536"/>
                        <a14:foregroundMark x1="31206" y1="38447" x2="10638" y2="38447"/>
                        <a14:foregroundMark x1="2837" y1="39002" x2="4433" y2="45841"/>
                        <a14:foregroundMark x1="4433" y1="45841" x2="11525" y2="51756"/>
                        <a14:foregroundMark x1="11525" y1="51756" x2="12057" y2="517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300010">
            <a:off x="5491533" y="-119753"/>
            <a:ext cx="1983277" cy="1652924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10699B39-BD44-4C45-88A5-BA72A804E6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73" b="98152" l="4433" r="96454">
                        <a14:foregroundMark x1="7801" y1="34750" x2="17908" y2="35120"/>
                        <a14:foregroundMark x1="17908" y1="35120" x2="32092" y2="34011"/>
                        <a14:foregroundMark x1="37057" y1="31608" x2="39184" y2="14233"/>
                        <a14:foregroundMark x1="39184" y1="14233" x2="44326" y2="9057"/>
                        <a14:foregroundMark x1="44326" y1="9057" x2="45213" y2="6470"/>
                        <a14:foregroundMark x1="49291" y1="2773" x2="53723" y2="3882"/>
                        <a14:foregroundMark x1="55851" y1="7948" x2="62411" y2="24214"/>
                        <a14:foregroundMark x1="67553" y1="29575" x2="83688" y2="31793"/>
                        <a14:foregroundMark x1="87411" y1="31238" x2="93794" y2="36784"/>
                        <a14:foregroundMark x1="93794" y1="36784" x2="96277" y2="41590"/>
                        <a14:foregroundMark x1="96631" y1="45102" x2="77305" y2="61183"/>
                        <a14:foregroundMark x1="80142" y1="96303" x2="73404" y2="96303"/>
                        <a14:foregroundMark x1="73404" y1="96303" x2="54255" y2="85213"/>
                        <a14:foregroundMark x1="20922" y1="96673" x2="25355" y2="97597"/>
                        <a14:foregroundMark x1="19858" y1="92791" x2="20922" y2="78189"/>
                        <a14:foregroundMark x1="20922" y1="78189" x2="23404" y2="71349"/>
                        <a14:foregroundMark x1="23404" y1="71349" x2="23404" y2="71349"/>
                        <a14:foregroundMark x1="25532" y1="98152" x2="51418" y2="80037"/>
                        <a14:foregroundMark x1="51418" y1="80037" x2="52128" y2="80037"/>
                        <a14:foregroundMark x1="34397" y1="33272" x2="34397" y2="42144"/>
                        <a14:foregroundMark x1="43085" y1="28096" x2="28191" y2="41035"/>
                        <a14:foregroundMark x1="37057" y1="35120" x2="37057" y2="40481"/>
                        <a14:foregroundMark x1="39716" y1="30129" x2="50000" y2="10536"/>
                        <a14:foregroundMark x1="31206" y1="38447" x2="10638" y2="38447"/>
                        <a14:foregroundMark x1="2837" y1="39002" x2="4433" y2="45841"/>
                        <a14:foregroundMark x1="4433" y1="45841" x2="11525" y2="51756"/>
                        <a14:foregroundMark x1="11525" y1="51756" x2="12057" y2="517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824021">
            <a:off x="5540393" y="3195020"/>
            <a:ext cx="1876875" cy="1564245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EFC58E7A-8880-C746-A7B0-0A7257BF80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773" b="98152" l="4433" r="96454">
                        <a14:foregroundMark x1="7801" y1="34750" x2="17908" y2="35120"/>
                        <a14:foregroundMark x1="17908" y1="35120" x2="32092" y2="34011"/>
                        <a14:foregroundMark x1="37057" y1="31608" x2="39184" y2="14233"/>
                        <a14:foregroundMark x1="39184" y1="14233" x2="44326" y2="9057"/>
                        <a14:foregroundMark x1="44326" y1="9057" x2="45213" y2="6470"/>
                        <a14:foregroundMark x1="49291" y1="2773" x2="53723" y2="3882"/>
                        <a14:foregroundMark x1="55851" y1="7948" x2="62411" y2="24214"/>
                        <a14:foregroundMark x1="67553" y1="29575" x2="83688" y2="31793"/>
                        <a14:foregroundMark x1="87411" y1="31238" x2="93794" y2="36784"/>
                        <a14:foregroundMark x1="93794" y1="36784" x2="96277" y2="41590"/>
                        <a14:foregroundMark x1="96631" y1="45102" x2="77305" y2="61183"/>
                        <a14:foregroundMark x1="80142" y1="96303" x2="73404" y2="96303"/>
                        <a14:foregroundMark x1="73404" y1="96303" x2="54255" y2="85213"/>
                        <a14:foregroundMark x1="20922" y1="96673" x2="25355" y2="97597"/>
                        <a14:foregroundMark x1="19858" y1="92791" x2="20922" y2="78189"/>
                        <a14:foregroundMark x1="20922" y1="78189" x2="23404" y2="71349"/>
                        <a14:foregroundMark x1="23404" y1="71349" x2="23404" y2="71349"/>
                        <a14:foregroundMark x1="25532" y1="98152" x2="51418" y2="80037"/>
                        <a14:foregroundMark x1="51418" y1="80037" x2="52128" y2="80037"/>
                        <a14:foregroundMark x1="34397" y1="33272" x2="34397" y2="42144"/>
                        <a14:foregroundMark x1="43085" y1="28096" x2="28191" y2="41035"/>
                        <a14:foregroundMark x1="37057" y1="35120" x2="37057" y2="40481"/>
                        <a14:foregroundMark x1="39716" y1="30129" x2="50000" y2="10536"/>
                        <a14:foregroundMark x1="31206" y1="38447" x2="10638" y2="38447"/>
                        <a14:foregroundMark x1="2837" y1="39002" x2="4433" y2="45841"/>
                        <a14:foregroundMark x1="4433" y1="45841" x2="11525" y2="51756"/>
                        <a14:foregroundMark x1="11525" y1="51756" x2="12057" y2="517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740657">
            <a:off x="1249050" y="2774488"/>
            <a:ext cx="2020271" cy="168375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D90FBC95-C226-444D-B320-2324F90CA9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773" b="98152" l="4433" r="96454">
                        <a14:foregroundMark x1="7801" y1="34750" x2="17908" y2="35120"/>
                        <a14:foregroundMark x1="17908" y1="35120" x2="32092" y2="34011"/>
                        <a14:foregroundMark x1="37057" y1="31608" x2="39184" y2="14233"/>
                        <a14:foregroundMark x1="39184" y1="14233" x2="44326" y2="9057"/>
                        <a14:foregroundMark x1="44326" y1="9057" x2="45213" y2="6470"/>
                        <a14:foregroundMark x1="49291" y1="2773" x2="53723" y2="3882"/>
                        <a14:foregroundMark x1="55851" y1="7948" x2="62411" y2="24214"/>
                        <a14:foregroundMark x1="67553" y1="29575" x2="83688" y2="31793"/>
                        <a14:foregroundMark x1="87411" y1="31238" x2="93794" y2="36784"/>
                        <a14:foregroundMark x1="93794" y1="36784" x2="96277" y2="41590"/>
                        <a14:foregroundMark x1="96631" y1="45102" x2="77305" y2="61183"/>
                        <a14:foregroundMark x1="80142" y1="96303" x2="73404" y2="96303"/>
                        <a14:foregroundMark x1="73404" y1="96303" x2="54255" y2="85213"/>
                        <a14:foregroundMark x1="20922" y1="96673" x2="25355" y2="97597"/>
                        <a14:foregroundMark x1="19858" y1="92791" x2="20922" y2="78189"/>
                        <a14:foregroundMark x1="20922" y1="78189" x2="23404" y2="71349"/>
                        <a14:foregroundMark x1="23404" y1="71349" x2="23404" y2="71349"/>
                        <a14:foregroundMark x1="25532" y1="98152" x2="51418" y2="80037"/>
                        <a14:foregroundMark x1="51418" y1="80037" x2="52128" y2="80037"/>
                        <a14:foregroundMark x1="34397" y1="33272" x2="34397" y2="42144"/>
                        <a14:foregroundMark x1="43085" y1="28096" x2="28191" y2="41035"/>
                        <a14:foregroundMark x1="37057" y1="35120" x2="37057" y2="40481"/>
                        <a14:foregroundMark x1="39716" y1="30129" x2="50000" y2="10536"/>
                        <a14:foregroundMark x1="31206" y1="38447" x2="10638" y2="38447"/>
                        <a14:foregroundMark x1="2837" y1="39002" x2="4433" y2="45841"/>
                        <a14:foregroundMark x1="4433" y1="45841" x2="11525" y2="51756"/>
                        <a14:foregroundMark x1="11525" y1="51756" x2="12057" y2="517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367876">
            <a:off x="2029624" y="5037401"/>
            <a:ext cx="1898454" cy="158223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59D7B863-F129-5C4C-BF75-92D88C0261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773" b="98152" l="4433" r="96454">
                        <a14:foregroundMark x1="7801" y1="34750" x2="17908" y2="35120"/>
                        <a14:foregroundMark x1="17908" y1="35120" x2="32092" y2="34011"/>
                        <a14:foregroundMark x1="37057" y1="31608" x2="39184" y2="14233"/>
                        <a14:foregroundMark x1="39184" y1="14233" x2="44326" y2="9057"/>
                        <a14:foregroundMark x1="44326" y1="9057" x2="45213" y2="6470"/>
                        <a14:foregroundMark x1="49291" y1="2773" x2="53723" y2="3882"/>
                        <a14:foregroundMark x1="55851" y1="7948" x2="62411" y2="24214"/>
                        <a14:foregroundMark x1="67553" y1="29575" x2="83688" y2="31793"/>
                        <a14:foregroundMark x1="87411" y1="31238" x2="93794" y2="36784"/>
                        <a14:foregroundMark x1="93794" y1="36784" x2="96277" y2="41590"/>
                        <a14:foregroundMark x1="96631" y1="45102" x2="77305" y2="61183"/>
                        <a14:foregroundMark x1="80142" y1="96303" x2="73404" y2="96303"/>
                        <a14:foregroundMark x1="73404" y1="96303" x2="54255" y2="85213"/>
                        <a14:foregroundMark x1="20922" y1="96673" x2="25355" y2="97597"/>
                        <a14:foregroundMark x1="19858" y1="92791" x2="20922" y2="78189"/>
                        <a14:foregroundMark x1="20922" y1="78189" x2="23404" y2="71349"/>
                        <a14:foregroundMark x1="23404" y1="71349" x2="23404" y2="71349"/>
                        <a14:foregroundMark x1="25532" y1="98152" x2="51418" y2="80037"/>
                        <a14:foregroundMark x1="51418" y1="80037" x2="52128" y2="80037"/>
                        <a14:foregroundMark x1="34397" y1="33272" x2="34397" y2="42144"/>
                        <a14:foregroundMark x1="43085" y1="28096" x2="28191" y2="41035"/>
                        <a14:foregroundMark x1="37057" y1="35120" x2="37057" y2="40481"/>
                        <a14:foregroundMark x1="39716" y1="30129" x2="50000" y2="10536"/>
                        <a14:foregroundMark x1="31206" y1="38447" x2="10638" y2="38447"/>
                        <a14:foregroundMark x1="2837" y1="39002" x2="4433" y2="45841"/>
                        <a14:foregroundMark x1="4433" y1="45841" x2="11525" y2="51756"/>
                        <a14:foregroundMark x1="11525" y1="51756" x2="12057" y2="517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85307" y="2165604"/>
            <a:ext cx="1824195" cy="1520340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D89C5CCE-CD34-4942-B8BE-08552F5148EE}"/>
              </a:ext>
            </a:extLst>
          </p:cNvPr>
          <p:cNvSpPr/>
          <p:nvPr/>
        </p:nvSpPr>
        <p:spPr>
          <a:xfrm>
            <a:off x="-504840" y="-26370"/>
            <a:ext cx="72528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n/>
                <a:solidFill>
                  <a:schemeClr val="accent4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¿Cuenta y descubre los números que faltan?</a:t>
            </a:r>
            <a:endParaRPr lang="es-CL" sz="300" dirty="0"/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7F43888E-0380-F946-912D-B74AB444B8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73" b="98152" l="4433" r="96454">
                        <a14:foregroundMark x1="7801" y1="34750" x2="17908" y2="35120"/>
                        <a14:foregroundMark x1="17908" y1="35120" x2="32092" y2="34011"/>
                        <a14:foregroundMark x1="37057" y1="31608" x2="39184" y2="14233"/>
                        <a14:foregroundMark x1="39184" y1="14233" x2="44326" y2="9057"/>
                        <a14:foregroundMark x1="44326" y1="9057" x2="45213" y2="6470"/>
                        <a14:foregroundMark x1="49291" y1="2773" x2="53723" y2="3882"/>
                        <a14:foregroundMark x1="55851" y1="7948" x2="62411" y2="24214"/>
                        <a14:foregroundMark x1="67553" y1="29575" x2="83688" y2="31793"/>
                        <a14:foregroundMark x1="87411" y1="31238" x2="93794" y2="36784"/>
                        <a14:foregroundMark x1="93794" y1="36784" x2="96277" y2="41590"/>
                        <a14:foregroundMark x1="96631" y1="45102" x2="77305" y2="61183"/>
                        <a14:foregroundMark x1="80142" y1="96303" x2="73404" y2="96303"/>
                        <a14:foregroundMark x1="73404" y1="96303" x2="54255" y2="85213"/>
                        <a14:foregroundMark x1="20922" y1="96673" x2="25355" y2="97597"/>
                        <a14:foregroundMark x1="19858" y1="92791" x2="20922" y2="78189"/>
                        <a14:foregroundMark x1="20922" y1="78189" x2="23404" y2="71349"/>
                        <a14:foregroundMark x1="23404" y1="71349" x2="23404" y2="71349"/>
                        <a14:foregroundMark x1="25532" y1="98152" x2="51418" y2="80037"/>
                        <a14:foregroundMark x1="51418" y1="80037" x2="52128" y2="80037"/>
                        <a14:foregroundMark x1="34397" y1="33272" x2="34397" y2="42144"/>
                        <a14:foregroundMark x1="43085" y1="28096" x2="28191" y2="41035"/>
                        <a14:foregroundMark x1="37057" y1="35120" x2="37057" y2="40481"/>
                        <a14:foregroundMark x1="39716" y1="30129" x2="50000" y2="10536"/>
                        <a14:foregroundMark x1="31206" y1="38447" x2="10638" y2="38447"/>
                        <a14:foregroundMark x1="2837" y1="39002" x2="4433" y2="45841"/>
                        <a14:foregroundMark x1="4433" y1="45841" x2="11525" y2="51756"/>
                        <a14:foregroundMark x1="11525" y1="51756" x2="12057" y2="517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824021">
            <a:off x="7321537" y="4023726"/>
            <a:ext cx="1754123" cy="1461940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A0AB2225-3ED8-2344-9524-ABAE0BFA6F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73" b="98152" l="4433" r="96454">
                        <a14:foregroundMark x1="7801" y1="34750" x2="17908" y2="35120"/>
                        <a14:foregroundMark x1="17908" y1="35120" x2="32092" y2="34011"/>
                        <a14:foregroundMark x1="37057" y1="31608" x2="39184" y2="14233"/>
                        <a14:foregroundMark x1="39184" y1="14233" x2="44326" y2="9057"/>
                        <a14:foregroundMark x1="44326" y1="9057" x2="45213" y2="6470"/>
                        <a14:foregroundMark x1="49291" y1="2773" x2="53723" y2="3882"/>
                        <a14:foregroundMark x1="55851" y1="7948" x2="62411" y2="24214"/>
                        <a14:foregroundMark x1="67553" y1="29575" x2="83688" y2="31793"/>
                        <a14:foregroundMark x1="87411" y1="31238" x2="93794" y2="36784"/>
                        <a14:foregroundMark x1="93794" y1="36784" x2="96277" y2="41590"/>
                        <a14:foregroundMark x1="96631" y1="45102" x2="77305" y2="61183"/>
                        <a14:foregroundMark x1="80142" y1="96303" x2="73404" y2="96303"/>
                        <a14:foregroundMark x1="73404" y1="96303" x2="54255" y2="85213"/>
                        <a14:foregroundMark x1="20922" y1="96673" x2="25355" y2="97597"/>
                        <a14:foregroundMark x1="19858" y1="92791" x2="20922" y2="78189"/>
                        <a14:foregroundMark x1="20922" y1="78189" x2="23404" y2="71349"/>
                        <a14:foregroundMark x1="23404" y1="71349" x2="23404" y2="71349"/>
                        <a14:foregroundMark x1="25532" y1="98152" x2="51418" y2="80037"/>
                        <a14:foregroundMark x1="51418" y1="80037" x2="52128" y2="80037"/>
                        <a14:foregroundMark x1="34397" y1="33272" x2="34397" y2="42144"/>
                        <a14:foregroundMark x1="43085" y1="28096" x2="28191" y2="41035"/>
                        <a14:foregroundMark x1="37057" y1="35120" x2="37057" y2="40481"/>
                        <a14:foregroundMark x1="39716" y1="30129" x2="50000" y2="10536"/>
                        <a14:foregroundMark x1="31206" y1="38447" x2="10638" y2="38447"/>
                        <a14:foregroundMark x1="2837" y1="39002" x2="4433" y2="45841"/>
                        <a14:foregroundMark x1="4433" y1="45841" x2="11525" y2="51756"/>
                        <a14:foregroundMark x1="11525" y1="51756" x2="12057" y2="517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824021">
            <a:off x="5842235" y="5059632"/>
            <a:ext cx="1754123" cy="1461940"/>
          </a:xfrm>
          <a:prstGeom prst="rect">
            <a:avLst/>
          </a:prstGeom>
        </p:spPr>
      </p:pic>
      <p:sp>
        <p:nvSpPr>
          <p:cNvPr id="42" name="CuadroTexto 41">
            <a:extLst>
              <a:ext uri="{FF2B5EF4-FFF2-40B4-BE49-F238E27FC236}">
                <a16:creationId xmlns:a16="http://schemas.microsoft.com/office/drawing/2014/main" id="{3E6ACD4E-C557-A54A-BE05-6565932DF083}"/>
              </a:ext>
            </a:extLst>
          </p:cNvPr>
          <p:cNvSpPr txBox="1"/>
          <p:nvPr/>
        </p:nvSpPr>
        <p:spPr>
          <a:xfrm>
            <a:off x="7716422" y="4329710"/>
            <a:ext cx="12377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es-CL" sz="7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9F3D9EC8-9F1A-5148-BB20-CC03165BB403}"/>
              </a:ext>
            </a:extLst>
          </p:cNvPr>
          <p:cNvSpPr txBox="1"/>
          <p:nvPr/>
        </p:nvSpPr>
        <p:spPr>
          <a:xfrm>
            <a:off x="6192817" y="5320684"/>
            <a:ext cx="12377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es-CL" sz="7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F4282AF6-C2CE-AA43-B53B-4A1B5FFDDC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73" b="98152" l="4433" r="96454">
                        <a14:foregroundMark x1="7801" y1="34750" x2="17908" y2="35120"/>
                        <a14:foregroundMark x1="17908" y1="35120" x2="32092" y2="34011"/>
                        <a14:foregroundMark x1="37057" y1="31608" x2="39184" y2="14233"/>
                        <a14:foregroundMark x1="39184" y1="14233" x2="44326" y2="9057"/>
                        <a14:foregroundMark x1="44326" y1="9057" x2="45213" y2="6470"/>
                        <a14:foregroundMark x1="49291" y1="2773" x2="53723" y2="3882"/>
                        <a14:foregroundMark x1="55851" y1="7948" x2="62411" y2="24214"/>
                        <a14:foregroundMark x1="67553" y1="29575" x2="83688" y2="31793"/>
                        <a14:foregroundMark x1="87411" y1="31238" x2="93794" y2="36784"/>
                        <a14:foregroundMark x1="93794" y1="36784" x2="96277" y2="41590"/>
                        <a14:foregroundMark x1="96631" y1="45102" x2="77305" y2="61183"/>
                        <a14:foregroundMark x1="80142" y1="96303" x2="73404" y2="96303"/>
                        <a14:foregroundMark x1="73404" y1="96303" x2="54255" y2="85213"/>
                        <a14:foregroundMark x1="20922" y1="96673" x2="25355" y2="97597"/>
                        <a14:foregroundMark x1="19858" y1="92791" x2="20922" y2="78189"/>
                        <a14:foregroundMark x1="20922" y1="78189" x2="23404" y2="71349"/>
                        <a14:foregroundMark x1="23404" y1="71349" x2="23404" y2="71349"/>
                        <a14:foregroundMark x1="25532" y1="98152" x2="51418" y2="80037"/>
                        <a14:foregroundMark x1="51418" y1="80037" x2="52128" y2="80037"/>
                        <a14:foregroundMark x1="34397" y1="33272" x2="34397" y2="42144"/>
                        <a14:foregroundMark x1="43085" y1="28096" x2="28191" y2="41035"/>
                        <a14:foregroundMark x1="37057" y1="35120" x2="37057" y2="40481"/>
                        <a14:foregroundMark x1="39716" y1="30129" x2="50000" y2="10536"/>
                        <a14:foregroundMark x1="31206" y1="38447" x2="10638" y2="38447"/>
                        <a14:foregroundMark x1="2837" y1="39002" x2="4433" y2="45841"/>
                        <a14:foregroundMark x1="4433" y1="45841" x2="11525" y2="51756"/>
                        <a14:foregroundMark x1="11525" y1="51756" x2="12057" y2="517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824021">
            <a:off x="5873255" y="4979557"/>
            <a:ext cx="1876875" cy="156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57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decel="100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decel="100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decel="100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decel="100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decel="100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decel="100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decel="100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decel="100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decel="100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decel="100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decel="100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decel="100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2F5A2DD9-8A29-284D-B1E4-A880553A157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1CA2E074-07A2-244C-B517-B473D0690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85000"/>
            </a:blip>
            <a:stretch>
              <a:fillRect/>
            </a:stretch>
          </p:blipFill>
          <p:spPr>
            <a:xfrm>
              <a:off x="0" y="0"/>
              <a:ext cx="7146758" cy="6858000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0D151AE0-57F6-4E44-831A-2F36453EED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85000"/>
            </a:blip>
            <a:srcRect r="29405"/>
            <a:stretch/>
          </p:blipFill>
          <p:spPr>
            <a:xfrm>
              <a:off x="7146758" y="0"/>
              <a:ext cx="5045242" cy="6858000"/>
            </a:xfrm>
            <a:prstGeom prst="rect">
              <a:avLst/>
            </a:prstGeom>
          </p:spPr>
        </p:pic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30ACAA79-B950-CE4F-A3E4-AF91BB11BB13}"/>
              </a:ext>
            </a:extLst>
          </p:cNvPr>
          <p:cNvSpPr txBox="1"/>
          <p:nvPr/>
        </p:nvSpPr>
        <p:spPr>
          <a:xfrm>
            <a:off x="428771" y="939728"/>
            <a:ext cx="10949092" cy="1309113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4400" b="1" spc="50" dirty="0">
                <a:ln w="11430"/>
                <a:solidFill>
                  <a:srgbClr val="3AEB12"/>
                </a:solidFill>
                <a:effectLst>
                  <a:glow rad="101600">
                    <a:srgbClr val="FA0B66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Cambiamos de actividad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CD8A9C5-E6AA-2B41-8493-3B772A95EE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176" b="94640" l="9764" r="94016">
                        <a14:foregroundMark x1="40945" y1="8133" x2="56063" y2="5360"/>
                        <a14:foregroundMark x1="56063" y1="5360" x2="62520" y2="6100"/>
                        <a14:foregroundMark x1="90551" y1="39187" x2="93316" y2="54674"/>
                        <a14:foregroundMark x1="42835" y1="15896" x2="52283" y2="18299"/>
                        <a14:foregroundMark x1="52441" y1="10166" x2="42047" y2="15527"/>
                        <a14:foregroundMark x1="62835" y1="18484" x2="56063" y2="26248"/>
                        <a14:foregroundMark x1="74016" y1="28835" x2="69134" y2="50092"/>
                        <a14:foregroundMark x1="77638" y1="35675" x2="74803" y2="32532"/>
                        <a14:foregroundMark x1="73386" y1="27172" x2="65984" y2="41220"/>
                        <a14:foregroundMark x1="30236" y1="46026" x2="44724" y2="72458"/>
                        <a14:foregroundMark x1="42205" y1="51386" x2="48189" y2="60998"/>
                        <a14:foregroundMark x1="43150" y1="42884" x2="29449" y2="43993"/>
                        <a14:foregroundMark x1="29449" y1="36784" x2="24252" y2="41590"/>
                        <a14:foregroundMark x1="24252" y1="41590" x2="20630" y2="50462"/>
                        <a14:foregroundMark x1="20630" y1="50462" x2="22520" y2="65250"/>
                        <a14:foregroundMark x1="23307" y1="37523" x2="23780" y2="45841"/>
                        <a14:foregroundMark x1="48661" y1="57486" x2="50709" y2="68946"/>
                        <a14:foregroundMark x1="31496" y1="69686" x2="41417" y2="79852"/>
                        <a14:foregroundMark x1="43150" y1="60259" x2="44567" y2="73198"/>
                        <a14:foregroundMark x1="55118" y1="45471" x2="59370" y2="50832"/>
                        <a14:foregroundMark x1="59370" y1="50832" x2="59370" y2="51017"/>
                        <a14:foregroundMark x1="53543" y1="52680" x2="53543" y2="56932"/>
                        <a14:foregroundMark x1="54016" y1="53789" x2="53386" y2="60813"/>
                        <a14:foregroundMark x1="53386" y1="60813" x2="53386" y2="60813"/>
                        <a14:foregroundMark x1="53386" y1="58965" x2="53386" y2="62292"/>
                        <a14:foregroundMark x1="54016" y1="59519" x2="54016" y2="63586"/>
                        <a14:foregroundMark x1="37480" y1="94640" x2="37480" y2="85397"/>
                        <a14:foregroundMark x1="33386" y1="68946" x2="33543" y2="82070"/>
                        <a14:foregroundMark x1="46299" y1="56562" x2="46299" y2="70795"/>
                        <a14:foregroundMark x1="74331" y1="24584" x2="75748" y2="31793"/>
                        <a14:foregroundMark x1="75748" y1="31793" x2="77323" y2="35120"/>
                        <a14:foregroundMark x1="32441" y1="35305" x2="40157" y2="35490"/>
                        <a14:foregroundMark x1="41417" y1="36599" x2="46142" y2="42329"/>
                        <a14:foregroundMark x1="46142" y1="42329" x2="47087" y2="42884"/>
                        <a14:backgroundMark x1="94173" y1="54898" x2="93386" y2="589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949113" y="1251284"/>
            <a:ext cx="7146759" cy="560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21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8517BA8-6700-C741-A0A5-175D8EDD09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8833" y="-19399"/>
            <a:ext cx="12192000" cy="689679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BAE926E-9FD7-6642-92BB-D884CC969B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305" b="99291" l="2482" r="99291">
                        <a14:foregroundMark x1="49645" y1="8865" x2="49645" y2="2305"/>
                        <a14:foregroundMark x1="90957" y1="48050" x2="99291" y2="50177"/>
                        <a14:foregroundMark x1="52660" y1="95922" x2="52660" y2="96809"/>
                        <a14:foregroundMark x1="52660" y1="95543" x2="52660" y2="95922"/>
                        <a14:foregroundMark x1="52660" y1="87943" x2="52660" y2="95506"/>
                        <a14:foregroundMark x1="10106" y1="56028" x2="2482" y2="51596"/>
                        <a14:backgroundMark x1="51418" y1="98582" x2="49823" y2="99291"/>
                        <a14:backgroundMark x1="51418" y1="98936" x2="51950" y2="97518"/>
                        <a14:backgroundMark x1="52660" y1="96809" x2="51950" y2="98582"/>
                        <a14:backgroundMark x1="52660" y1="95922" x2="52660" y2="95922"/>
                        <a14:backgroundMark x1="53014" y1="98227" x2="52660" y2="996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08665" y="-1315097"/>
            <a:ext cx="3568078" cy="3414532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3E9FEB34-EB05-F149-A84C-F8C0BF7399CB}"/>
              </a:ext>
            </a:extLst>
          </p:cNvPr>
          <p:cNvSpPr txBox="1"/>
          <p:nvPr/>
        </p:nvSpPr>
        <p:spPr>
          <a:xfrm>
            <a:off x="2959413" y="865216"/>
            <a:ext cx="4972863" cy="500586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9600" b="1" spc="50" dirty="0">
                <a:ln w="11430"/>
                <a:solidFill>
                  <a:srgbClr val="00FF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Dictado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85B846-D67B-864E-B902-7BF8FC783DC8}"/>
              </a:ext>
            </a:extLst>
          </p:cNvPr>
          <p:cNvSpPr txBox="1"/>
          <p:nvPr/>
        </p:nvSpPr>
        <p:spPr>
          <a:xfrm>
            <a:off x="4904583" y="1284671"/>
            <a:ext cx="889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FFC000"/>
                </a:solidFill>
              </a:rPr>
              <a:t>2-4-6</a:t>
            </a:r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D01276A4-A03B-B146-B96D-250C74A9BC0E}"/>
              </a:ext>
            </a:extLst>
          </p:cNvPr>
          <p:cNvSpPr/>
          <p:nvPr/>
        </p:nvSpPr>
        <p:spPr>
          <a:xfrm>
            <a:off x="1193113" y="2021394"/>
            <a:ext cx="2944180" cy="2918699"/>
          </a:xfrm>
          <a:prstGeom prst="roundRect">
            <a:avLst/>
          </a:prstGeom>
          <a:solidFill>
            <a:srgbClr val="0FF0DA">
              <a:alpha val="59000"/>
            </a:srgbClr>
          </a:solidFill>
          <a:ln w="7620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959150775">
                  <a:custGeom>
                    <a:avLst/>
                    <a:gdLst>
                      <a:gd name="connsiteX0" fmla="*/ 0 w 2944180"/>
                      <a:gd name="connsiteY0" fmla="*/ 486460 h 2918699"/>
                      <a:gd name="connsiteX1" fmla="*/ 486460 w 2944180"/>
                      <a:gd name="connsiteY1" fmla="*/ 0 h 2918699"/>
                      <a:gd name="connsiteX2" fmla="*/ 2457720 w 2944180"/>
                      <a:gd name="connsiteY2" fmla="*/ 0 h 2918699"/>
                      <a:gd name="connsiteX3" fmla="*/ 2944180 w 2944180"/>
                      <a:gd name="connsiteY3" fmla="*/ 486460 h 2918699"/>
                      <a:gd name="connsiteX4" fmla="*/ 2944180 w 2944180"/>
                      <a:gd name="connsiteY4" fmla="*/ 2432239 h 2918699"/>
                      <a:gd name="connsiteX5" fmla="*/ 2457720 w 2944180"/>
                      <a:gd name="connsiteY5" fmla="*/ 2918699 h 2918699"/>
                      <a:gd name="connsiteX6" fmla="*/ 486460 w 2944180"/>
                      <a:gd name="connsiteY6" fmla="*/ 2918699 h 2918699"/>
                      <a:gd name="connsiteX7" fmla="*/ 0 w 2944180"/>
                      <a:gd name="connsiteY7" fmla="*/ 2432239 h 2918699"/>
                      <a:gd name="connsiteX8" fmla="*/ 0 w 2944180"/>
                      <a:gd name="connsiteY8" fmla="*/ 486460 h 29186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944180" h="2918699" fill="none" extrusionOk="0">
                        <a:moveTo>
                          <a:pt x="0" y="486460"/>
                        </a:moveTo>
                        <a:cubicBezTo>
                          <a:pt x="18239" y="259589"/>
                          <a:pt x="263091" y="9373"/>
                          <a:pt x="486460" y="0"/>
                        </a:cubicBezTo>
                        <a:cubicBezTo>
                          <a:pt x="867954" y="-47972"/>
                          <a:pt x="1514731" y="-135018"/>
                          <a:pt x="2457720" y="0"/>
                        </a:cubicBezTo>
                        <a:cubicBezTo>
                          <a:pt x="2719933" y="-28577"/>
                          <a:pt x="2930947" y="244906"/>
                          <a:pt x="2944180" y="486460"/>
                        </a:cubicBezTo>
                        <a:cubicBezTo>
                          <a:pt x="3088471" y="798870"/>
                          <a:pt x="3086260" y="1646924"/>
                          <a:pt x="2944180" y="2432239"/>
                        </a:cubicBezTo>
                        <a:cubicBezTo>
                          <a:pt x="2929810" y="2692204"/>
                          <a:pt x="2735522" y="2908149"/>
                          <a:pt x="2457720" y="2918699"/>
                        </a:cubicBezTo>
                        <a:cubicBezTo>
                          <a:pt x="1979529" y="2999185"/>
                          <a:pt x="1007665" y="2825579"/>
                          <a:pt x="486460" y="2918699"/>
                        </a:cubicBezTo>
                        <a:cubicBezTo>
                          <a:pt x="223050" y="2920049"/>
                          <a:pt x="-13903" y="2687797"/>
                          <a:pt x="0" y="2432239"/>
                        </a:cubicBezTo>
                        <a:cubicBezTo>
                          <a:pt x="76170" y="1543369"/>
                          <a:pt x="163780" y="1386599"/>
                          <a:pt x="0" y="486460"/>
                        </a:cubicBezTo>
                        <a:close/>
                      </a:path>
                      <a:path w="2944180" h="2918699" stroke="0" extrusionOk="0">
                        <a:moveTo>
                          <a:pt x="0" y="486460"/>
                        </a:moveTo>
                        <a:cubicBezTo>
                          <a:pt x="16581" y="193977"/>
                          <a:pt x="216543" y="9335"/>
                          <a:pt x="486460" y="0"/>
                        </a:cubicBezTo>
                        <a:cubicBezTo>
                          <a:pt x="1126281" y="-167747"/>
                          <a:pt x="1954433" y="44969"/>
                          <a:pt x="2457720" y="0"/>
                        </a:cubicBezTo>
                        <a:cubicBezTo>
                          <a:pt x="2744326" y="-446"/>
                          <a:pt x="2959824" y="194688"/>
                          <a:pt x="2944180" y="486460"/>
                        </a:cubicBezTo>
                        <a:cubicBezTo>
                          <a:pt x="3068547" y="798675"/>
                          <a:pt x="2955900" y="2095447"/>
                          <a:pt x="2944180" y="2432239"/>
                        </a:cubicBezTo>
                        <a:cubicBezTo>
                          <a:pt x="2948732" y="2691508"/>
                          <a:pt x="2741292" y="2868733"/>
                          <a:pt x="2457720" y="2918699"/>
                        </a:cubicBezTo>
                        <a:cubicBezTo>
                          <a:pt x="1486058" y="3042796"/>
                          <a:pt x="1333939" y="2870904"/>
                          <a:pt x="486460" y="2918699"/>
                        </a:cubicBezTo>
                        <a:cubicBezTo>
                          <a:pt x="166858" y="2905634"/>
                          <a:pt x="-36819" y="2673606"/>
                          <a:pt x="0" y="2432239"/>
                        </a:cubicBezTo>
                        <a:cubicBezTo>
                          <a:pt x="-2833" y="1940579"/>
                          <a:pt x="-158223" y="1361851"/>
                          <a:pt x="0" y="48646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Rectángulo redondeado 22">
            <a:extLst>
              <a:ext uri="{FF2B5EF4-FFF2-40B4-BE49-F238E27FC236}">
                <a16:creationId xmlns:a16="http://schemas.microsoft.com/office/drawing/2014/main" id="{A5256E1E-56B9-7B4F-8E8D-970228CCEA76}"/>
              </a:ext>
            </a:extLst>
          </p:cNvPr>
          <p:cNvSpPr/>
          <p:nvPr/>
        </p:nvSpPr>
        <p:spPr>
          <a:xfrm>
            <a:off x="4933193" y="2021394"/>
            <a:ext cx="2944180" cy="2918699"/>
          </a:xfrm>
          <a:prstGeom prst="roundRect">
            <a:avLst/>
          </a:prstGeom>
          <a:solidFill>
            <a:srgbClr val="0FF0DA">
              <a:alpha val="59000"/>
            </a:srgbClr>
          </a:solidFill>
          <a:ln w="7620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959150775">
                  <a:custGeom>
                    <a:avLst/>
                    <a:gdLst>
                      <a:gd name="connsiteX0" fmla="*/ 0 w 2944180"/>
                      <a:gd name="connsiteY0" fmla="*/ 486460 h 2918699"/>
                      <a:gd name="connsiteX1" fmla="*/ 486460 w 2944180"/>
                      <a:gd name="connsiteY1" fmla="*/ 0 h 2918699"/>
                      <a:gd name="connsiteX2" fmla="*/ 2457720 w 2944180"/>
                      <a:gd name="connsiteY2" fmla="*/ 0 h 2918699"/>
                      <a:gd name="connsiteX3" fmla="*/ 2944180 w 2944180"/>
                      <a:gd name="connsiteY3" fmla="*/ 486460 h 2918699"/>
                      <a:gd name="connsiteX4" fmla="*/ 2944180 w 2944180"/>
                      <a:gd name="connsiteY4" fmla="*/ 2432239 h 2918699"/>
                      <a:gd name="connsiteX5" fmla="*/ 2457720 w 2944180"/>
                      <a:gd name="connsiteY5" fmla="*/ 2918699 h 2918699"/>
                      <a:gd name="connsiteX6" fmla="*/ 486460 w 2944180"/>
                      <a:gd name="connsiteY6" fmla="*/ 2918699 h 2918699"/>
                      <a:gd name="connsiteX7" fmla="*/ 0 w 2944180"/>
                      <a:gd name="connsiteY7" fmla="*/ 2432239 h 2918699"/>
                      <a:gd name="connsiteX8" fmla="*/ 0 w 2944180"/>
                      <a:gd name="connsiteY8" fmla="*/ 486460 h 29186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944180" h="2918699" fill="none" extrusionOk="0">
                        <a:moveTo>
                          <a:pt x="0" y="486460"/>
                        </a:moveTo>
                        <a:cubicBezTo>
                          <a:pt x="18239" y="259589"/>
                          <a:pt x="263091" y="9373"/>
                          <a:pt x="486460" y="0"/>
                        </a:cubicBezTo>
                        <a:cubicBezTo>
                          <a:pt x="867954" y="-47972"/>
                          <a:pt x="1514731" y="-135018"/>
                          <a:pt x="2457720" y="0"/>
                        </a:cubicBezTo>
                        <a:cubicBezTo>
                          <a:pt x="2719933" y="-28577"/>
                          <a:pt x="2930947" y="244906"/>
                          <a:pt x="2944180" y="486460"/>
                        </a:cubicBezTo>
                        <a:cubicBezTo>
                          <a:pt x="3088471" y="798870"/>
                          <a:pt x="3086260" y="1646924"/>
                          <a:pt x="2944180" y="2432239"/>
                        </a:cubicBezTo>
                        <a:cubicBezTo>
                          <a:pt x="2929810" y="2692204"/>
                          <a:pt x="2735522" y="2908149"/>
                          <a:pt x="2457720" y="2918699"/>
                        </a:cubicBezTo>
                        <a:cubicBezTo>
                          <a:pt x="1979529" y="2999185"/>
                          <a:pt x="1007665" y="2825579"/>
                          <a:pt x="486460" y="2918699"/>
                        </a:cubicBezTo>
                        <a:cubicBezTo>
                          <a:pt x="223050" y="2920049"/>
                          <a:pt x="-13903" y="2687797"/>
                          <a:pt x="0" y="2432239"/>
                        </a:cubicBezTo>
                        <a:cubicBezTo>
                          <a:pt x="76170" y="1543369"/>
                          <a:pt x="163780" y="1386599"/>
                          <a:pt x="0" y="486460"/>
                        </a:cubicBezTo>
                        <a:close/>
                      </a:path>
                      <a:path w="2944180" h="2918699" stroke="0" extrusionOk="0">
                        <a:moveTo>
                          <a:pt x="0" y="486460"/>
                        </a:moveTo>
                        <a:cubicBezTo>
                          <a:pt x="16581" y="193977"/>
                          <a:pt x="216543" y="9335"/>
                          <a:pt x="486460" y="0"/>
                        </a:cubicBezTo>
                        <a:cubicBezTo>
                          <a:pt x="1126281" y="-167747"/>
                          <a:pt x="1954433" y="44969"/>
                          <a:pt x="2457720" y="0"/>
                        </a:cubicBezTo>
                        <a:cubicBezTo>
                          <a:pt x="2744326" y="-446"/>
                          <a:pt x="2959824" y="194688"/>
                          <a:pt x="2944180" y="486460"/>
                        </a:cubicBezTo>
                        <a:cubicBezTo>
                          <a:pt x="3068547" y="798675"/>
                          <a:pt x="2955900" y="2095447"/>
                          <a:pt x="2944180" y="2432239"/>
                        </a:cubicBezTo>
                        <a:cubicBezTo>
                          <a:pt x="2948732" y="2691508"/>
                          <a:pt x="2741292" y="2868733"/>
                          <a:pt x="2457720" y="2918699"/>
                        </a:cubicBezTo>
                        <a:cubicBezTo>
                          <a:pt x="1486058" y="3042796"/>
                          <a:pt x="1333939" y="2870904"/>
                          <a:pt x="486460" y="2918699"/>
                        </a:cubicBezTo>
                        <a:cubicBezTo>
                          <a:pt x="166858" y="2905634"/>
                          <a:pt x="-36819" y="2673606"/>
                          <a:pt x="0" y="2432239"/>
                        </a:cubicBezTo>
                        <a:cubicBezTo>
                          <a:pt x="-2833" y="1940579"/>
                          <a:pt x="-158223" y="1361851"/>
                          <a:pt x="0" y="48646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B9C4F3B9-B987-BC44-ABB9-6433DBEA6238}"/>
              </a:ext>
            </a:extLst>
          </p:cNvPr>
          <p:cNvSpPr/>
          <p:nvPr/>
        </p:nvSpPr>
        <p:spPr>
          <a:xfrm>
            <a:off x="8558180" y="1889648"/>
            <a:ext cx="2944180" cy="2918699"/>
          </a:xfrm>
          <a:prstGeom prst="roundRect">
            <a:avLst/>
          </a:prstGeom>
          <a:solidFill>
            <a:srgbClr val="0FF0DA">
              <a:alpha val="59000"/>
            </a:srgbClr>
          </a:solidFill>
          <a:ln w="7620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959150775">
                  <a:custGeom>
                    <a:avLst/>
                    <a:gdLst>
                      <a:gd name="connsiteX0" fmla="*/ 0 w 2944180"/>
                      <a:gd name="connsiteY0" fmla="*/ 486460 h 2918699"/>
                      <a:gd name="connsiteX1" fmla="*/ 486460 w 2944180"/>
                      <a:gd name="connsiteY1" fmla="*/ 0 h 2918699"/>
                      <a:gd name="connsiteX2" fmla="*/ 2457720 w 2944180"/>
                      <a:gd name="connsiteY2" fmla="*/ 0 h 2918699"/>
                      <a:gd name="connsiteX3" fmla="*/ 2944180 w 2944180"/>
                      <a:gd name="connsiteY3" fmla="*/ 486460 h 2918699"/>
                      <a:gd name="connsiteX4" fmla="*/ 2944180 w 2944180"/>
                      <a:gd name="connsiteY4" fmla="*/ 2432239 h 2918699"/>
                      <a:gd name="connsiteX5" fmla="*/ 2457720 w 2944180"/>
                      <a:gd name="connsiteY5" fmla="*/ 2918699 h 2918699"/>
                      <a:gd name="connsiteX6" fmla="*/ 486460 w 2944180"/>
                      <a:gd name="connsiteY6" fmla="*/ 2918699 h 2918699"/>
                      <a:gd name="connsiteX7" fmla="*/ 0 w 2944180"/>
                      <a:gd name="connsiteY7" fmla="*/ 2432239 h 2918699"/>
                      <a:gd name="connsiteX8" fmla="*/ 0 w 2944180"/>
                      <a:gd name="connsiteY8" fmla="*/ 486460 h 29186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944180" h="2918699" fill="none" extrusionOk="0">
                        <a:moveTo>
                          <a:pt x="0" y="486460"/>
                        </a:moveTo>
                        <a:cubicBezTo>
                          <a:pt x="18239" y="259589"/>
                          <a:pt x="263091" y="9373"/>
                          <a:pt x="486460" y="0"/>
                        </a:cubicBezTo>
                        <a:cubicBezTo>
                          <a:pt x="867954" y="-47972"/>
                          <a:pt x="1514731" y="-135018"/>
                          <a:pt x="2457720" y="0"/>
                        </a:cubicBezTo>
                        <a:cubicBezTo>
                          <a:pt x="2719933" y="-28577"/>
                          <a:pt x="2930947" y="244906"/>
                          <a:pt x="2944180" y="486460"/>
                        </a:cubicBezTo>
                        <a:cubicBezTo>
                          <a:pt x="3088471" y="798870"/>
                          <a:pt x="3086260" y="1646924"/>
                          <a:pt x="2944180" y="2432239"/>
                        </a:cubicBezTo>
                        <a:cubicBezTo>
                          <a:pt x="2929810" y="2692204"/>
                          <a:pt x="2735522" y="2908149"/>
                          <a:pt x="2457720" y="2918699"/>
                        </a:cubicBezTo>
                        <a:cubicBezTo>
                          <a:pt x="1979529" y="2999185"/>
                          <a:pt x="1007665" y="2825579"/>
                          <a:pt x="486460" y="2918699"/>
                        </a:cubicBezTo>
                        <a:cubicBezTo>
                          <a:pt x="223050" y="2920049"/>
                          <a:pt x="-13903" y="2687797"/>
                          <a:pt x="0" y="2432239"/>
                        </a:cubicBezTo>
                        <a:cubicBezTo>
                          <a:pt x="76170" y="1543369"/>
                          <a:pt x="163780" y="1386599"/>
                          <a:pt x="0" y="486460"/>
                        </a:cubicBezTo>
                        <a:close/>
                      </a:path>
                      <a:path w="2944180" h="2918699" stroke="0" extrusionOk="0">
                        <a:moveTo>
                          <a:pt x="0" y="486460"/>
                        </a:moveTo>
                        <a:cubicBezTo>
                          <a:pt x="16581" y="193977"/>
                          <a:pt x="216543" y="9335"/>
                          <a:pt x="486460" y="0"/>
                        </a:cubicBezTo>
                        <a:cubicBezTo>
                          <a:pt x="1126281" y="-167747"/>
                          <a:pt x="1954433" y="44969"/>
                          <a:pt x="2457720" y="0"/>
                        </a:cubicBezTo>
                        <a:cubicBezTo>
                          <a:pt x="2744326" y="-446"/>
                          <a:pt x="2959824" y="194688"/>
                          <a:pt x="2944180" y="486460"/>
                        </a:cubicBezTo>
                        <a:cubicBezTo>
                          <a:pt x="3068547" y="798675"/>
                          <a:pt x="2955900" y="2095447"/>
                          <a:pt x="2944180" y="2432239"/>
                        </a:cubicBezTo>
                        <a:cubicBezTo>
                          <a:pt x="2948732" y="2691508"/>
                          <a:pt x="2741292" y="2868733"/>
                          <a:pt x="2457720" y="2918699"/>
                        </a:cubicBezTo>
                        <a:cubicBezTo>
                          <a:pt x="1486058" y="3042796"/>
                          <a:pt x="1333939" y="2870904"/>
                          <a:pt x="486460" y="2918699"/>
                        </a:cubicBezTo>
                        <a:cubicBezTo>
                          <a:pt x="166858" y="2905634"/>
                          <a:pt x="-36819" y="2673606"/>
                          <a:pt x="0" y="2432239"/>
                        </a:cubicBezTo>
                        <a:cubicBezTo>
                          <a:pt x="-2833" y="1940579"/>
                          <a:pt x="-158223" y="1361851"/>
                          <a:pt x="0" y="48646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202166D6-7B04-6142-8D75-1B377C11F057}"/>
              </a:ext>
            </a:extLst>
          </p:cNvPr>
          <p:cNvSpPr/>
          <p:nvPr/>
        </p:nvSpPr>
        <p:spPr>
          <a:xfrm>
            <a:off x="1638285" y="2073211"/>
            <a:ext cx="1969670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9900" b="1" dirty="0">
                <a:ln/>
                <a:solidFill>
                  <a:srgbClr val="FA0B66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2</a:t>
            </a:r>
            <a:endParaRPr lang="es-CL" sz="3200" dirty="0">
              <a:solidFill>
                <a:srgbClr val="FA0B6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1B073FFD-6A9C-1F4F-8A55-63DAA686B3A1}"/>
              </a:ext>
            </a:extLst>
          </p:cNvPr>
          <p:cNvSpPr/>
          <p:nvPr/>
        </p:nvSpPr>
        <p:spPr>
          <a:xfrm>
            <a:off x="5375378" y="2234073"/>
            <a:ext cx="1969670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9900" b="1" dirty="0">
                <a:ln/>
                <a:solidFill>
                  <a:srgbClr val="FA0B66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4</a:t>
            </a:r>
            <a:endParaRPr lang="es-CL" sz="3200" dirty="0">
              <a:solidFill>
                <a:srgbClr val="FA0B6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2017F584-4158-9E46-8388-14F0651F1FA3}"/>
              </a:ext>
            </a:extLst>
          </p:cNvPr>
          <p:cNvSpPr/>
          <p:nvPr/>
        </p:nvSpPr>
        <p:spPr>
          <a:xfrm>
            <a:off x="9077972" y="2071067"/>
            <a:ext cx="1969670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9900" b="1" dirty="0">
                <a:ln/>
                <a:solidFill>
                  <a:srgbClr val="FA0B66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6</a:t>
            </a:r>
            <a:endParaRPr lang="es-CL" sz="3200" dirty="0">
              <a:solidFill>
                <a:srgbClr val="FA0B6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434992F8-AF25-0B45-8D36-08D48A2E6DBC}"/>
              </a:ext>
            </a:extLst>
          </p:cNvPr>
          <p:cNvGrpSpPr/>
          <p:nvPr/>
        </p:nvGrpSpPr>
        <p:grpSpPr>
          <a:xfrm>
            <a:off x="889001" y="5460777"/>
            <a:ext cx="11074399" cy="1134153"/>
            <a:chOff x="927661" y="5460777"/>
            <a:chExt cx="10503008" cy="1134153"/>
          </a:xfrm>
        </p:grpSpPr>
        <p:sp>
          <p:nvSpPr>
            <p:cNvPr id="5" name="Flecha derecha 4">
              <a:extLst>
                <a:ext uri="{FF2B5EF4-FFF2-40B4-BE49-F238E27FC236}">
                  <a16:creationId xmlns:a16="http://schemas.microsoft.com/office/drawing/2014/main" id="{AA1E38FF-E4A9-6840-A9FB-9557434DF43D}"/>
                </a:ext>
              </a:extLst>
            </p:cNvPr>
            <p:cNvSpPr/>
            <p:nvPr/>
          </p:nvSpPr>
          <p:spPr>
            <a:xfrm>
              <a:off x="927661" y="5925467"/>
              <a:ext cx="10503008" cy="510517"/>
            </a:xfrm>
            <a:prstGeom prst="rightArrow">
              <a:avLst/>
            </a:prstGeom>
            <a:solidFill>
              <a:srgbClr val="0FF0DA"/>
            </a:solidFill>
            <a:ln>
              <a:solidFill>
                <a:schemeClr val="accent4"/>
              </a:solidFill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pic>
          <p:nvPicPr>
            <p:cNvPr id="33" name="Imagen 32">
              <a:extLst>
                <a:ext uri="{FF2B5EF4-FFF2-40B4-BE49-F238E27FC236}">
                  <a16:creationId xmlns:a16="http://schemas.microsoft.com/office/drawing/2014/main" id="{1982E461-55AC-9649-B7E8-7376158BEC5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773" b="98152" l="4433" r="96454">
                          <a14:foregroundMark x1="7801" y1="34750" x2="17908" y2="35120"/>
                          <a14:foregroundMark x1="17908" y1="35120" x2="32092" y2="34011"/>
                          <a14:foregroundMark x1="37057" y1="31608" x2="39184" y2="14233"/>
                          <a14:foregroundMark x1="39184" y1="14233" x2="44326" y2="9057"/>
                          <a14:foregroundMark x1="44326" y1="9057" x2="45213" y2="6470"/>
                          <a14:foregroundMark x1="49291" y1="2773" x2="53723" y2="3882"/>
                          <a14:foregroundMark x1="55851" y1="7948" x2="62411" y2="24214"/>
                          <a14:foregroundMark x1="67553" y1="29575" x2="83688" y2="31793"/>
                          <a14:foregroundMark x1="87411" y1="31238" x2="93794" y2="36784"/>
                          <a14:foregroundMark x1="93794" y1="36784" x2="96277" y2="41590"/>
                          <a14:foregroundMark x1="96631" y1="45102" x2="77305" y2="61183"/>
                          <a14:foregroundMark x1="80142" y1="96303" x2="73404" y2="96303"/>
                          <a14:foregroundMark x1="73404" y1="96303" x2="54255" y2="85213"/>
                          <a14:foregroundMark x1="20922" y1="96673" x2="25355" y2="97597"/>
                          <a14:foregroundMark x1="19858" y1="92791" x2="20922" y2="78189"/>
                          <a14:foregroundMark x1="20922" y1="78189" x2="23404" y2="71349"/>
                          <a14:foregroundMark x1="23404" y1="71349" x2="23404" y2="71349"/>
                          <a14:foregroundMark x1="25532" y1="98152" x2="51418" y2="80037"/>
                          <a14:foregroundMark x1="51418" y1="80037" x2="52128" y2="80037"/>
                          <a14:foregroundMark x1="34397" y1="33272" x2="34397" y2="42144"/>
                          <a14:foregroundMark x1="43085" y1="28096" x2="28191" y2="41035"/>
                          <a14:foregroundMark x1="37057" y1="35120" x2="37057" y2="40481"/>
                          <a14:foregroundMark x1="39716" y1="30129" x2="50000" y2="10536"/>
                          <a14:foregroundMark x1="31206" y1="38447" x2="10638" y2="38447"/>
                          <a14:foregroundMark x1="2837" y1="39002" x2="4433" y2="45841"/>
                          <a14:foregroundMark x1="4433" y1="45841" x2="11525" y2="51756"/>
                          <a14:foregroundMark x1="11525" y1="51756" x2="12057" y2="517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77485" y="5548450"/>
              <a:ext cx="1184396" cy="987111"/>
            </a:xfrm>
            <a:prstGeom prst="rect">
              <a:avLst/>
            </a:prstGeom>
          </p:spPr>
        </p:pic>
        <p:pic>
          <p:nvPicPr>
            <p:cNvPr id="34" name="Imagen 33">
              <a:extLst>
                <a:ext uri="{FF2B5EF4-FFF2-40B4-BE49-F238E27FC236}">
                  <a16:creationId xmlns:a16="http://schemas.microsoft.com/office/drawing/2014/main" id="{45CA131B-9AAE-DA40-9AA1-ACCA93C8FB6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773" b="98152" l="4433" r="96454">
                          <a14:foregroundMark x1="7801" y1="34750" x2="17908" y2="35120"/>
                          <a14:foregroundMark x1="17908" y1="35120" x2="32092" y2="34011"/>
                          <a14:foregroundMark x1="37057" y1="31608" x2="39184" y2="14233"/>
                          <a14:foregroundMark x1="39184" y1="14233" x2="44326" y2="9057"/>
                          <a14:foregroundMark x1="44326" y1="9057" x2="45213" y2="6470"/>
                          <a14:foregroundMark x1="49291" y1="2773" x2="53723" y2="3882"/>
                          <a14:foregroundMark x1="55851" y1="7948" x2="62411" y2="24214"/>
                          <a14:foregroundMark x1="67553" y1="29575" x2="83688" y2="31793"/>
                          <a14:foregroundMark x1="87411" y1="31238" x2="93794" y2="36784"/>
                          <a14:foregroundMark x1="93794" y1="36784" x2="96277" y2="41590"/>
                          <a14:foregroundMark x1="96631" y1="45102" x2="77305" y2="61183"/>
                          <a14:foregroundMark x1="80142" y1="96303" x2="73404" y2="96303"/>
                          <a14:foregroundMark x1="73404" y1="96303" x2="54255" y2="85213"/>
                          <a14:foregroundMark x1="20922" y1="96673" x2="25355" y2="97597"/>
                          <a14:foregroundMark x1="19858" y1="92791" x2="20922" y2="78189"/>
                          <a14:foregroundMark x1="20922" y1="78189" x2="23404" y2="71349"/>
                          <a14:foregroundMark x1="23404" y1="71349" x2="23404" y2="71349"/>
                          <a14:foregroundMark x1="25532" y1="98152" x2="51418" y2="80037"/>
                          <a14:foregroundMark x1="51418" y1="80037" x2="52128" y2="80037"/>
                          <a14:foregroundMark x1="34397" y1="33272" x2="34397" y2="42144"/>
                          <a14:foregroundMark x1="43085" y1="28096" x2="28191" y2="41035"/>
                          <a14:foregroundMark x1="37057" y1="35120" x2="37057" y2="40481"/>
                          <a14:foregroundMark x1="39716" y1="30129" x2="50000" y2="10536"/>
                          <a14:foregroundMark x1="31206" y1="38447" x2="10638" y2="38447"/>
                          <a14:foregroundMark x1="2837" y1="39002" x2="4433" y2="45841"/>
                          <a14:foregroundMark x1="4433" y1="45841" x2="11525" y2="51756"/>
                          <a14:foregroundMark x1="11525" y1="51756" x2="12057" y2="517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066033" y="5496753"/>
              <a:ext cx="1184397" cy="1074747"/>
            </a:xfrm>
            <a:prstGeom prst="rect">
              <a:avLst/>
            </a:prstGeom>
          </p:spPr>
        </p:pic>
        <p:pic>
          <p:nvPicPr>
            <p:cNvPr id="35" name="Imagen 34">
              <a:extLst>
                <a:ext uri="{FF2B5EF4-FFF2-40B4-BE49-F238E27FC236}">
                  <a16:creationId xmlns:a16="http://schemas.microsoft.com/office/drawing/2014/main" id="{32B1F8C3-3022-5940-8EFC-98AC356E0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773" b="98152" l="4433" r="96454">
                          <a14:foregroundMark x1="7801" y1="34750" x2="17908" y2="35120"/>
                          <a14:foregroundMark x1="17908" y1="35120" x2="32092" y2="34011"/>
                          <a14:foregroundMark x1="37057" y1="31608" x2="39184" y2="14233"/>
                          <a14:foregroundMark x1="39184" y1="14233" x2="44326" y2="9057"/>
                          <a14:foregroundMark x1="44326" y1="9057" x2="45213" y2="6470"/>
                          <a14:foregroundMark x1="49291" y1="2773" x2="53723" y2="3882"/>
                          <a14:foregroundMark x1="55851" y1="7948" x2="62411" y2="24214"/>
                          <a14:foregroundMark x1="67553" y1="29575" x2="83688" y2="31793"/>
                          <a14:foregroundMark x1="87411" y1="31238" x2="93794" y2="36784"/>
                          <a14:foregroundMark x1="93794" y1="36784" x2="96277" y2="41590"/>
                          <a14:foregroundMark x1="96631" y1="45102" x2="77305" y2="61183"/>
                          <a14:foregroundMark x1="80142" y1="96303" x2="73404" y2="96303"/>
                          <a14:foregroundMark x1="73404" y1="96303" x2="54255" y2="85213"/>
                          <a14:foregroundMark x1="20922" y1="96673" x2="25355" y2="97597"/>
                          <a14:foregroundMark x1="19858" y1="92791" x2="20922" y2="78189"/>
                          <a14:foregroundMark x1="20922" y1="78189" x2="23404" y2="71349"/>
                          <a14:foregroundMark x1="23404" y1="71349" x2="23404" y2="71349"/>
                          <a14:foregroundMark x1="25532" y1="98152" x2="51418" y2="80037"/>
                          <a14:foregroundMark x1="51418" y1="80037" x2="52128" y2="80037"/>
                          <a14:foregroundMark x1="34397" y1="33272" x2="34397" y2="42144"/>
                          <a14:foregroundMark x1="43085" y1="28096" x2="28191" y2="41035"/>
                          <a14:foregroundMark x1="37057" y1="35120" x2="37057" y2="40481"/>
                          <a14:foregroundMark x1="39716" y1="30129" x2="50000" y2="10536"/>
                          <a14:foregroundMark x1="31206" y1="38447" x2="10638" y2="38447"/>
                          <a14:foregroundMark x1="2837" y1="39002" x2="4433" y2="45841"/>
                          <a14:foregroundMark x1="4433" y1="45841" x2="11525" y2="51756"/>
                          <a14:foregroundMark x1="11525" y1="51756" x2="12057" y2="517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69125" y="5497955"/>
              <a:ext cx="1244983" cy="1037606"/>
            </a:xfrm>
            <a:prstGeom prst="rect">
              <a:avLst/>
            </a:prstGeom>
          </p:spPr>
        </p:pic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F76F9668-2DFD-E541-9064-7EF396F1A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773" b="98152" l="4433" r="96454">
                          <a14:foregroundMark x1="7801" y1="34750" x2="17908" y2="35120"/>
                          <a14:foregroundMark x1="17908" y1="35120" x2="32092" y2="34011"/>
                          <a14:foregroundMark x1="37057" y1="31608" x2="39184" y2="14233"/>
                          <a14:foregroundMark x1="39184" y1="14233" x2="44326" y2="9057"/>
                          <a14:foregroundMark x1="44326" y1="9057" x2="45213" y2="6470"/>
                          <a14:foregroundMark x1="49291" y1="2773" x2="53723" y2="3882"/>
                          <a14:foregroundMark x1="55851" y1="7948" x2="62411" y2="24214"/>
                          <a14:foregroundMark x1="67553" y1="29575" x2="83688" y2="31793"/>
                          <a14:foregroundMark x1="87411" y1="31238" x2="93794" y2="36784"/>
                          <a14:foregroundMark x1="93794" y1="36784" x2="96277" y2="41590"/>
                          <a14:foregroundMark x1="96631" y1="45102" x2="77305" y2="61183"/>
                          <a14:foregroundMark x1="80142" y1="96303" x2="73404" y2="96303"/>
                          <a14:foregroundMark x1="73404" y1="96303" x2="54255" y2="85213"/>
                          <a14:foregroundMark x1="20922" y1="96673" x2="25355" y2="97597"/>
                          <a14:foregroundMark x1="19858" y1="92791" x2="20922" y2="78189"/>
                          <a14:foregroundMark x1="20922" y1="78189" x2="23404" y2="71349"/>
                          <a14:foregroundMark x1="23404" y1="71349" x2="23404" y2="71349"/>
                          <a14:foregroundMark x1="25532" y1="98152" x2="51418" y2="80037"/>
                          <a14:foregroundMark x1="51418" y1="80037" x2="52128" y2="80037"/>
                          <a14:foregroundMark x1="34397" y1="33272" x2="34397" y2="42144"/>
                          <a14:foregroundMark x1="43085" y1="28096" x2="28191" y2="41035"/>
                          <a14:foregroundMark x1="37057" y1="35120" x2="37057" y2="40481"/>
                          <a14:foregroundMark x1="39716" y1="30129" x2="50000" y2="10536"/>
                          <a14:foregroundMark x1="31206" y1="38447" x2="10638" y2="38447"/>
                          <a14:foregroundMark x1="2837" y1="39002" x2="4433" y2="45841"/>
                          <a14:foregroundMark x1="4433" y1="45841" x2="11525" y2="51756"/>
                          <a14:foregroundMark x1="11525" y1="51756" x2="12057" y2="517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52670" y="5481114"/>
              <a:ext cx="1342432" cy="1037606"/>
            </a:xfrm>
            <a:prstGeom prst="rect">
              <a:avLst/>
            </a:prstGeom>
          </p:spPr>
        </p:pic>
        <p:pic>
          <p:nvPicPr>
            <p:cNvPr id="37" name="Imagen 36">
              <a:extLst>
                <a:ext uri="{FF2B5EF4-FFF2-40B4-BE49-F238E27FC236}">
                  <a16:creationId xmlns:a16="http://schemas.microsoft.com/office/drawing/2014/main" id="{4639D4C1-71C9-2846-AA70-56C86D358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773" b="98152" l="4433" r="96454">
                          <a14:foregroundMark x1="7801" y1="34750" x2="17908" y2="35120"/>
                          <a14:foregroundMark x1="17908" y1="35120" x2="32092" y2="34011"/>
                          <a14:foregroundMark x1="37057" y1="31608" x2="39184" y2="14233"/>
                          <a14:foregroundMark x1="39184" y1="14233" x2="44326" y2="9057"/>
                          <a14:foregroundMark x1="44326" y1="9057" x2="45213" y2="6470"/>
                          <a14:foregroundMark x1="49291" y1="2773" x2="53723" y2="3882"/>
                          <a14:foregroundMark x1="55851" y1="7948" x2="62411" y2="24214"/>
                          <a14:foregroundMark x1="67553" y1="29575" x2="83688" y2="31793"/>
                          <a14:foregroundMark x1="87411" y1="31238" x2="93794" y2="36784"/>
                          <a14:foregroundMark x1="93794" y1="36784" x2="96277" y2="41590"/>
                          <a14:foregroundMark x1="96631" y1="45102" x2="77305" y2="61183"/>
                          <a14:foregroundMark x1="80142" y1="96303" x2="73404" y2="96303"/>
                          <a14:foregroundMark x1="73404" y1="96303" x2="54255" y2="85213"/>
                          <a14:foregroundMark x1="20922" y1="96673" x2="25355" y2="97597"/>
                          <a14:foregroundMark x1="19858" y1="92791" x2="20922" y2="78189"/>
                          <a14:foregroundMark x1="20922" y1="78189" x2="23404" y2="71349"/>
                          <a14:foregroundMark x1="23404" y1="71349" x2="23404" y2="71349"/>
                          <a14:foregroundMark x1="25532" y1="98152" x2="51418" y2="80037"/>
                          <a14:foregroundMark x1="51418" y1="80037" x2="52128" y2="80037"/>
                          <a14:foregroundMark x1="34397" y1="33272" x2="34397" y2="42144"/>
                          <a14:foregroundMark x1="43085" y1="28096" x2="28191" y2="41035"/>
                          <a14:foregroundMark x1="37057" y1="35120" x2="37057" y2="40481"/>
                          <a14:foregroundMark x1="39716" y1="30129" x2="50000" y2="10536"/>
                          <a14:foregroundMark x1="31206" y1="38447" x2="10638" y2="38447"/>
                          <a14:foregroundMark x1="2837" y1="39002" x2="4433" y2="45841"/>
                          <a14:foregroundMark x1="4433" y1="45841" x2="11525" y2="51756"/>
                          <a14:foregroundMark x1="11525" y1="51756" x2="12057" y2="517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005737" y="5460777"/>
              <a:ext cx="1360826" cy="1134153"/>
            </a:xfrm>
            <a:prstGeom prst="rect">
              <a:avLst/>
            </a:prstGeom>
          </p:spPr>
        </p:pic>
      </p:grpSp>
      <p:pic>
        <p:nvPicPr>
          <p:cNvPr id="38" name="Imagen 37">
            <a:extLst>
              <a:ext uri="{FF2B5EF4-FFF2-40B4-BE49-F238E27FC236}">
                <a16:creationId xmlns:a16="http://schemas.microsoft.com/office/drawing/2014/main" id="{FEE7B733-D633-5444-A27D-80A793B8ED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773" b="98152" l="4433" r="96454">
                        <a14:foregroundMark x1="7801" y1="34750" x2="17908" y2="35120"/>
                        <a14:foregroundMark x1="17908" y1="35120" x2="32092" y2="34011"/>
                        <a14:foregroundMark x1="37057" y1="31608" x2="39184" y2="14233"/>
                        <a14:foregroundMark x1="39184" y1="14233" x2="44326" y2="9057"/>
                        <a14:foregroundMark x1="44326" y1="9057" x2="45213" y2="6470"/>
                        <a14:foregroundMark x1="49291" y1="2773" x2="53723" y2="3882"/>
                        <a14:foregroundMark x1="55851" y1="7948" x2="62411" y2="24214"/>
                        <a14:foregroundMark x1="67553" y1="29575" x2="83688" y2="31793"/>
                        <a14:foregroundMark x1="87411" y1="31238" x2="93794" y2="36784"/>
                        <a14:foregroundMark x1="93794" y1="36784" x2="96277" y2="41590"/>
                        <a14:foregroundMark x1="96631" y1="45102" x2="77305" y2="61183"/>
                        <a14:foregroundMark x1="80142" y1="96303" x2="73404" y2="96303"/>
                        <a14:foregroundMark x1="73404" y1="96303" x2="54255" y2="85213"/>
                        <a14:foregroundMark x1="20922" y1="96673" x2="25355" y2="97597"/>
                        <a14:foregroundMark x1="19858" y1="92791" x2="20922" y2="78189"/>
                        <a14:foregroundMark x1="20922" y1="78189" x2="23404" y2="71349"/>
                        <a14:foregroundMark x1="23404" y1="71349" x2="23404" y2="71349"/>
                        <a14:foregroundMark x1="25532" y1="98152" x2="51418" y2="80037"/>
                        <a14:foregroundMark x1="51418" y1="80037" x2="52128" y2="80037"/>
                        <a14:foregroundMark x1="34397" y1="33272" x2="34397" y2="42144"/>
                        <a14:foregroundMark x1="43085" y1="28096" x2="28191" y2="41035"/>
                        <a14:foregroundMark x1="37057" y1="35120" x2="37057" y2="40481"/>
                        <a14:foregroundMark x1="39716" y1="30129" x2="50000" y2="10536"/>
                        <a14:foregroundMark x1="31206" y1="38447" x2="10638" y2="38447"/>
                        <a14:foregroundMark x1="2837" y1="39002" x2="4433" y2="45841"/>
                        <a14:foregroundMark x1="4433" y1="45841" x2="11525" y2="51756"/>
                        <a14:foregroundMark x1="11525" y1="51756" x2="12057" y2="517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536708">
            <a:off x="723707" y="1893400"/>
            <a:ext cx="3752278" cy="3127263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CF997541-9F6C-BE44-8BC7-7CB748028F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773" b="98152" l="4433" r="96454">
                        <a14:foregroundMark x1="7801" y1="34750" x2="17908" y2="35120"/>
                        <a14:foregroundMark x1="17908" y1="35120" x2="32092" y2="34011"/>
                        <a14:foregroundMark x1="37057" y1="31608" x2="39184" y2="14233"/>
                        <a14:foregroundMark x1="39184" y1="14233" x2="44326" y2="9057"/>
                        <a14:foregroundMark x1="44326" y1="9057" x2="45213" y2="6470"/>
                        <a14:foregroundMark x1="49291" y1="2773" x2="53723" y2="3882"/>
                        <a14:foregroundMark x1="55851" y1="7948" x2="62411" y2="24214"/>
                        <a14:foregroundMark x1="67553" y1="29575" x2="83688" y2="31793"/>
                        <a14:foregroundMark x1="87411" y1="31238" x2="93794" y2="36784"/>
                        <a14:foregroundMark x1="93794" y1="36784" x2="96277" y2="41590"/>
                        <a14:foregroundMark x1="96631" y1="45102" x2="77305" y2="61183"/>
                        <a14:foregroundMark x1="80142" y1="96303" x2="73404" y2="96303"/>
                        <a14:foregroundMark x1="73404" y1="96303" x2="54255" y2="85213"/>
                        <a14:foregroundMark x1="20922" y1="96673" x2="25355" y2="97597"/>
                        <a14:foregroundMark x1="19858" y1="92791" x2="20922" y2="78189"/>
                        <a14:foregroundMark x1="20922" y1="78189" x2="23404" y2="71349"/>
                        <a14:foregroundMark x1="23404" y1="71349" x2="23404" y2="71349"/>
                        <a14:foregroundMark x1="25532" y1="98152" x2="51418" y2="80037"/>
                        <a14:foregroundMark x1="51418" y1="80037" x2="52128" y2="80037"/>
                        <a14:foregroundMark x1="34397" y1="33272" x2="34397" y2="42144"/>
                        <a14:foregroundMark x1="43085" y1="28096" x2="28191" y2="41035"/>
                        <a14:foregroundMark x1="37057" y1="35120" x2="37057" y2="40481"/>
                        <a14:foregroundMark x1="39716" y1="30129" x2="50000" y2="10536"/>
                        <a14:foregroundMark x1="31206" y1="38447" x2="10638" y2="38447"/>
                        <a14:foregroundMark x1="2837" y1="39002" x2="4433" y2="45841"/>
                        <a14:foregroundMark x1="4433" y1="45841" x2="11525" y2="51756"/>
                        <a14:foregroundMark x1="11525" y1="51756" x2="12057" y2="517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90750">
            <a:off x="4409099" y="1742938"/>
            <a:ext cx="3903066" cy="3252935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7FB3CC87-505B-A947-9DAA-5B87BE00D1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773" b="98152" l="4433" r="96454">
                        <a14:foregroundMark x1="7801" y1="34750" x2="17908" y2="35120"/>
                        <a14:foregroundMark x1="17908" y1="35120" x2="32092" y2="34011"/>
                        <a14:foregroundMark x1="37057" y1="31608" x2="39184" y2="14233"/>
                        <a14:foregroundMark x1="39184" y1="14233" x2="44326" y2="9057"/>
                        <a14:foregroundMark x1="44326" y1="9057" x2="45213" y2="6470"/>
                        <a14:foregroundMark x1="49291" y1="2773" x2="53723" y2="3882"/>
                        <a14:foregroundMark x1="55851" y1="7948" x2="62411" y2="24214"/>
                        <a14:foregroundMark x1="67553" y1="29575" x2="83688" y2="31793"/>
                        <a14:foregroundMark x1="87411" y1="31238" x2="93794" y2="36784"/>
                        <a14:foregroundMark x1="93794" y1="36784" x2="96277" y2="41590"/>
                        <a14:foregroundMark x1="96631" y1="45102" x2="77305" y2="61183"/>
                        <a14:foregroundMark x1="80142" y1="96303" x2="73404" y2="96303"/>
                        <a14:foregroundMark x1="73404" y1="96303" x2="54255" y2="85213"/>
                        <a14:foregroundMark x1="20922" y1="96673" x2="25355" y2="97597"/>
                        <a14:foregroundMark x1="19858" y1="92791" x2="20922" y2="78189"/>
                        <a14:foregroundMark x1="20922" y1="78189" x2="23404" y2="71349"/>
                        <a14:foregroundMark x1="23404" y1="71349" x2="23404" y2="71349"/>
                        <a14:foregroundMark x1="25532" y1="98152" x2="51418" y2="80037"/>
                        <a14:foregroundMark x1="51418" y1="80037" x2="52128" y2="80037"/>
                        <a14:foregroundMark x1="34397" y1="33272" x2="34397" y2="42144"/>
                        <a14:foregroundMark x1="43085" y1="28096" x2="28191" y2="41035"/>
                        <a14:foregroundMark x1="37057" y1="35120" x2="37057" y2="40481"/>
                        <a14:foregroundMark x1="39716" y1="30129" x2="50000" y2="10536"/>
                        <a14:foregroundMark x1="31206" y1="38447" x2="10638" y2="38447"/>
                        <a14:foregroundMark x1="2837" y1="39002" x2="4433" y2="45841"/>
                        <a14:foregroundMark x1="4433" y1="45841" x2="11525" y2="51756"/>
                        <a14:foregroundMark x1="11525" y1="51756" x2="12057" y2="517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16238">
            <a:off x="8221397" y="1557942"/>
            <a:ext cx="3896739" cy="3247662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6363726-96B7-6D4E-B01B-BB6E00899BB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509" b="97522" l="1667" r="96250">
                        <a14:foregroundMark x1="24028" y1="14440" x2="51667" y2="4203"/>
                        <a14:foregroundMark x1="7778" y1="25970" x2="9167" y2="32328"/>
                        <a14:foregroundMark x1="24583" y1="17565" x2="24583" y2="35776"/>
                        <a14:foregroundMark x1="59306" y1="8082" x2="75259" y2="10131"/>
                        <a14:foregroundMark x1="84722" y1="18642" x2="86944" y2="25647"/>
                        <a14:foregroundMark x1="86944" y1="25647" x2="86944" y2="25647"/>
                        <a14:foregroundMark x1="79306" y1="23168" x2="68333" y2="12608"/>
                        <a14:foregroundMark x1="74306" y1="18211" x2="85972" y2="19612"/>
                        <a14:foregroundMark x1="82361" y1="23491" x2="70694" y2="34052"/>
                        <a14:foregroundMark x1="10556" y1="25970" x2="27639" y2="26293"/>
                        <a14:foregroundMark x1="9583" y1="24569" x2="21389" y2="22414"/>
                        <a14:foregroundMark x1="13611" y1="22414" x2="19583" y2="16703"/>
                        <a14:foregroundMark x1="19583" y1="16703" x2="19583" y2="16487"/>
                        <a14:foregroundMark x1="20972" y1="1724" x2="21389" y2="5927"/>
                        <a14:foregroundMark x1="24028" y1="10129" x2="45278" y2="2155"/>
                        <a14:foregroundMark x1="55694" y1="3125" x2="55694" y2="15086"/>
                        <a14:foregroundMark x1="81528" y1="40733" x2="46667" y2="49784"/>
                        <a14:foregroundMark x1="36250" y1="48060" x2="27222" y2="69828"/>
                        <a14:foregroundMark x1="31250" y1="48384" x2="26806" y2="53664"/>
                        <a14:foregroundMark x1="26806" y1="37931" x2="43056" y2="46013"/>
                        <a14:foregroundMark x1="30833" y1="46336" x2="27222" y2="46983"/>
                        <a14:foregroundMark x1="32222" y1="46336" x2="32222" y2="56466"/>
                        <a14:foregroundMark x1="35833" y1="45259" x2="30000" y2="53233"/>
                        <a14:foregroundMark x1="30000" y1="53233" x2="27222" y2="53664"/>
                        <a14:foregroundMark x1="50694" y1="47414" x2="50694" y2="74353"/>
                        <a14:foregroundMark x1="43056" y1="69073" x2="43056" y2="49138"/>
                        <a14:foregroundMark x1="59306" y1="69073" x2="59306" y2="52263"/>
                        <a14:foregroundMark x1="63472" y1="48060" x2="77222" y2="48384"/>
                        <a14:foregroundMark x1="77222" y1="48384" x2="81944" y2="47737"/>
                        <a14:foregroundMark x1="85556" y1="41056" x2="75139" y2="41379"/>
                        <a14:foregroundMark x1="85972" y1="37177" x2="93333" y2="37500"/>
                        <a14:foregroundMark x1="95556" y1="41056" x2="84167" y2="41379"/>
                        <a14:foregroundMark x1="31250" y1="68750" x2="31250" y2="75108"/>
                        <a14:foregroundMark x1="24028" y1="66703" x2="24028" y2="72629"/>
                        <a14:foregroundMark x1="40833" y1="76509" x2="39444" y2="89440"/>
                        <a14:foregroundMark x1="62500" y1="73707" x2="63889" y2="86315"/>
                        <a14:foregroundMark x1="80139" y1="89440" x2="64306" y2="89440"/>
                        <a14:foregroundMark x1="71944" y1="93319" x2="63889" y2="93642"/>
                        <a14:foregroundMark x1="42222" y1="79634" x2="51250" y2="66272"/>
                        <a14:foregroundMark x1="48056" y1="73707" x2="45278" y2="84159"/>
                        <a14:foregroundMark x1="25833" y1="91272" x2="28611" y2="92672"/>
                        <a14:foregroundMark x1="37222" y1="97198" x2="44028" y2="97522"/>
                        <a14:foregroundMark x1="62500" y1="63147" x2="62500" y2="73707"/>
                        <a14:foregroundMark x1="64722" y1="65948" x2="67500" y2="79634"/>
                        <a14:foregroundMark x1="57083" y1="72629" x2="57083" y2="84914"/>
                        <a14:foregroundMark x1="67917" y1="66703" x2="72917" y2="73707"/>
                        <a14:foregroundMark x1="52361" y1="53125" x2="53472" y2="57220"/>
                        <a14:foregroundMark x1="26111" y1="54203" x2="26111" y2="65086"/>
                        <a14:foregroundMark x1="51806" y1="58621" x2="57639" y2="58836"/>
                        <a14:foregroundMark x1="28333" y1="68858" x2="28333" y2="74138"/>
                        <a14:foregroundMark x1="85278" y1="43103" x2="70139" y2="46767"/>
                        <a14:foregroundMark x1="63333" y1="50970" x2="72639" y2="50970"/>
                        <a14:foregroundMark x1="72639" y1="50970" x2="72917" y2="50754"/>
                        <a14:foregroundMark x1="96250" y1="38039" x2="91250" y2="34806"/>
                        <a14:foregroundMark x1="84444" y1="32112" x2="84444" y2="36961"/>
                        <a14:foregroundMark x1="82500" y1="18750" x2="79722" y2="15733"/>
                        <a14:foregroundMark x1="22222" y1="2586" x2="20556" y2="10022"/>
                        <a14:foregroundMark x1="3333" y1="32759" x2="1667" y2="33190"/>
                        <a14:backgroundMark x1="76806" y1="10453" x2="77639" y2="11638"/>
                        <a14:backgroundMark x1="75417" y1="10022" x2="76806" y2="10884"/>
                        <a14:backgroundMark x1="78889" y1="10668" x2="80278" y2="120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333" y="4940093"/>
            <a:ext cx="1438139" cy="1853602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7464FD7C-6AEB-6F4B-9CD6-D477929B03F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369" b="96277" l="3369" r="95035">
                        <a14:foregroundMark x1="76064" y1="29610" x2="75709" y2="16667"/>
                        <a14:foregroundMark x1="81028" y1="17376" x2="68085" y2="10993"/>
                        <a14:foregroundMark x1="68085" y1="10993" x2="58511" y2="9397"/>
                        <a14:foregroundMark x1="62057" y1="6383" x2="49823" y2="6738"/>
                        <a14:foregroundMark x1="34397" y1="6383" x2="27305" y2="7270"/>
                        <a14:foregroundMark x1="27305" y1="7270" x2="22695" y2="9929"/>
                        <a14:foregroundMark x1="70745" y1="21631" x2="73404" y2="27660"/>
                        <a14:foregroundMark x1="81028" y1="20035" x2="78191" y2="35284"/>
                        <a14:foregroundMark x1="78191" y1="35284" x2="78191" y2="35638"/>
                        <a14:foregroundMark x1="72163" y1="52660" x2="60106" y2="58688"/>
                        <a14:foregroundMark x1="70390" y1="59043" x2="67376" y2="65780"/>
                        <a14:foregroundMark x1="67376" y1="65780" x2="67376" y2="65957"/>
                        <a14:foregroundMark x1="33511" y1="41667" x2="23050" y2="43617"/>
                        <a14:foregroundMark x1="23050" y1="43617" x2="17553" y2="47695"/>
                        <a14:foregroundMark x1="17553" y1="47695" x2="16844" y2="48936"/>
                        <a14:foregroundMark x1="18794" y1="53014" x2="20390" y2="45922"/>
                        <a14:foregroundMark x1="20390" y1="45922" x2="22163" y2="43085"/>
                        <a14:foregroundMark x1="31383" y1="43972" x2="37411" y2="51418"/>
                        <a14:foregroundMark x1="37057" y1="41667" x2="33865" y2="56383"/>
                        <a14:foregroundMark x1="22163" y1="13298" x2="11525" y2="28369"/>
                        <a14:foregroundMark x1="21099" y1="12589" x2="7801" y2="29965"/>
                        <a14:foregroundMark x1="7801" y1="29965" x2="7447" y2="31028"/>
                        <a14:foregroundMark x1="24823" y1="13652" x2="43440" y2="4610"/>
                        <a14:foregroundMark x1="52482" y1="3723" x2="59043" y2="4078"/>
                        <a14:foregroundMark x1="65426" y1="8333" x2="72340" y2="11348"/>
                        <a14:foregroundMark x1="72340" y1="11348" x2="76064" y2="11702"/>
                        <a14:foregroundMark x1="83156" y1="18972" x2="87057" y2="25355"/>
                        <a14:foregroundMark x1="88830" y1="26950" x2="89184" y2="37589"/>
                        <a14:foregroundMark x1="92376" y1="40071" x2="92199" y2="54255"/>
                        <a14:foregroundMark x1="66135" y1="19326" x2="82092" y2="25000"/>
                        <a14:foregroundMark x1="83156" y1="29965" x2="77482" y2="23050"/>
                        <a14:foregroundMark x1="33865" y1="43617" x2="25532" y2="45213"/>
                        <a14:foregroundMark x1="25532" y1="45213" x2="21454" y2="47695"/>
                        <a14:foregroundMark x1="23404" y1="45390" x2="22518" y2="56915"/>
                        <a14:foregroundMark x1="63121" y1="17376" x2="75709" y2="20035"/>
                        <a14:foregroundMark x1="63475" y1="52305" x2="67199" y2="54965"/>
                        <a14:foregroundMark x1="5851" y1="40957" x2="6738" y2="48582"/>
                        <a14:foregroundMark x1="3369" y1="73404" x2="8156" y2="79078"/>
                        <a14:foregroundMark x1="13121" y1="85993" x2="26773" y2="86348"/>
                        <a14:foregroundMark x1="34752" y1="92021" x2="42376" y2="92376"/>
                        <a14:foregroundMark x1="42376" y1="92376" x2="50532" y2="91844"/>
                        <a14:foregroundMark x1="50532" y1="91844" x2="50709" y2="91667"/>
                        <a14:foregroundMark x1="8156" y1="84929" x2="13121" y2="91312"/>
                        <a14:foregroundMark x1="21809" y1="95390" x2="27837" y2="91844"/>
                        <a14:foregroundMark x1="27837" y1="91844" x2="27837" y2="91667"/>
                        <a14:foregroundMark x1="36525" y1="93617" x2="42376" y2="93972"/>
                        <a14:foregroundMark x1="45390" y1="96277" x2="50709" y2="95922"/>
                        <a14:foregroundMark x1="57447" y1="95390" x2="69858" y2="90248"/>
                        <a14:foregroundMark x1="69504" y1="93085" x2="76418" y2="94681"/>
                        <a14:foregroundMark x1="76418" y1="94681" x2="76773" y2="94326"/>
                        <a14:foregroundMark x1="82801" y1="92376" x2="87766" y2="87589"/>
                        <a14:foregroundMark x1="90071" y1="80674" x2="91135" y2="78723"/>
                        <a14:foregroundMark x1="92376" y1="71986" x2="89184" y2="70922"/>
                        <a14:foregroundMark x1="90071" y1="62057" x2="89184" y2="66312"/>
                        <a14:foregroundMark x1="93794" y1="72340" x2="95035" y2="753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0850" y="419595"/>
            <a:ext cx="994659" cy="994659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94515DF2-8B6E-974C-A37D-0A83EB1763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773" b="98152" l="4433" r="96454">
                        <a14:foregroundMark x1="7801" y1="34750" x2="17908" y2="35120"/>
                        <a14:foregroundMark x1="17908" y1="35120" x2="32092" y2="34011"/>
                        <a14:foregroundMark x1="37057" y1="31608" x2="39184" y2="14233"/>
                        <a14:foregroundMark x1="39184" y1="14233" x2="44326" y2="9057"/>
                        <a14:foregroundMark x1="44326" y1="9057" x2="45213" y2="6470"/>
                        <a14:foregroundMark x1="49291" y1="2773" x2="53723" y2="3882"/>
                        <a14:foregroundMark x1="55851" y1="7948" x2="62411" y2="24214"/>
                        <a14:foregroundMark x1="67553" y1="29575" x2="83688" y2="31793"/>
                        <a14:foregroundMark x1="87411" y1="31238" x2="93794" y2="36784"/>
                        <a14:foregroundMark x1="93794" y1="36784" x2="96277" y2="41590"/>
                        <a14:foregroundMark x1="96631" y1="45102" x2="77305" y2="61183"/>
                        <a14:foregroundMark x1="80142" y1="96303" x2="73404" y2="96303"/>
                        <a14:foregroundMark x1="73404" y1="96303" x2="54255" y2="85213"/>
                        <a14:foregroundMark x1="20922" y1="96673" x2="25355" y2="97597"/>
                        <a14:foregroundMark x1="19858" y1="92791" x2="20922" y2="78189"/>
                        <a14:foregroundMark x1="20922" y1="78189" x2="23404" y2="71349"/>
                        <a14:foregroundMark x1="23404" y1="71349" x2="23404" y2="71349"/>
                        <a14:foregroundMark x1="25532" y1="98152" x2="51418" y2="80037"/>
                        <a14:foregroundMark x1="51418" y1="80037" x2="52128" y2="80037"/>
                        <a14:foregroundMark x1="34397" y1="33272" x2="34397" y2="42144"/>
                        <a14:foregroundMark x1="43085" y1="28096" x2="28191" y2="41035"/>
                        <a14:foregroundMark x1="37057" y1="35120" x2="37057" y2="40481"/>
                        <a14:foregroundMark x1="39716" y1="30129" x2="50000" y2="10536"/>
                        <a14:foregroundMark x1="31206" y1="38447" x2="10638" y2="38447"/>
                        <a14:foregroundMark x1="2837" y1="39002" x2="4433" y2="45841"/>
                        <a14:foregroundMark x1="4433" y1="45841" x2="11525" y2="51756"/>
                        <a14:foregroundMark x1="11525" y1="51756" x2="12057" y2="517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69766" y="5432840"/>
            <a:ext cx="1434859" cy="1134154"/>
          </a:xfrm>
          <a:prstGeom prst="rect">
            <a:avLst/>
          </a:prstGeom>
        </p:spPr>
      </p:pic>
      <p:pic>
        <p:nvPicPr>
          <p:cNvPr id="45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DE0788B5-19FA-814A-9BF7-F809429054E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537563" y="-1118451"/>
            <a:ext cx="449641" cy="449641"/>
          </a:xfrm>
          <a:prstGeom prst="rect">
            <a:avLst/>
          </a:prstGeom>
        </p:spPr>
      </p:pic>
      <p:pic>
        <p:nvPicPr>
          <p:cNvPr id="46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BFE9C988-B09C-C844-A9A4-D3A1E461343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180462" y="-1045535"/>
            <a:ext cx="449641" cy="449641"/>
          </a:xfrm>
          <a:prstGeom prst="rect">
            <a:avLst/>
          </a:prstGeom>
        </p:spPr>
      </p:pic>
      <p:pic>
        <p:nvPicPr>
          <p:cNvPr id="47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9741B4AF-F093-FA4C-ABF6-8002D6E5EE4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764205" y="-987750"/>
            <a:ext cx="449641" cy="44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41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09 0.0257 C -0.07109 0.07292 -0.03659 0.11135 0.00599 0.11135 C 0.05599 0.11135 0.07396 0.06852 0.08164 0.04283 L 0.08946 0.00834 C 0.09714 -0.01736 0.11628 -0.05995 0.17279 -0.05995 C 0.20886 -0.05995 0.25 -0.02175 0.25 0.0257 C 0.25 0.07292 0.20886 0.11135 0.17279 0.11135 C 0.11628 0.11135 0.09714 0.06852 0.08946 0.04283 L 0.08164 0.00834 C 0.07396 -0.01736 0.05599 -0.05995 0.00599 -0.05995 C -0.03659 -0.05995 -0.07109 -0.02175 -0.07109 0.0257 Z " pathEditMode="relative" rAng="0" ptsTypes="AAAAAAAAAAA">
                                      <p:cBhvr>
                                        <p:cTn id="6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07407E-6 L 0.14167 0.0138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73" y="44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039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166 0.01389 L 0.23541 0.01852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23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039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7 0.01621 L 0.3957 0.01852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" y="116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039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audio>
              <p:cMediaNode vol="16667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audio>
              <p:cMediaNode vol="16667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  <p:audio>
              <p:cMediaNode vol="16667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8517BA8-6700-C741-A0A5-175D8EDD09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8833" y="-19399"/>
            <a:ext cx="12192000" cy="689679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BAE926E-9FD7-6642-92BB-D884CC969B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305" b="99291" l="2482" r="99291">
                        <a14:foregroundMark x1="49645" y1="8865" x2="49645" y2="2305"/>
                        <a14:foregroundMark x1="90957" y1="48050" x2="99291" y2="50177"/>
                        <a14:foregroundMark x1="52660" y1="95922" x2="52660" y2="96809"/>
                        <a14:foregroundMark x1="52660" y1="95543" x2="52660" y2="95922"/>
                        <a14:foregroundMark x1="52660" y1="87943" x2="52660" y2="95506"/>
                        <a14:foregroundMark x1="10106" y1="56028" x2="2482" y2="51596"/>
                        <a14:backgroundMark x1="51418" y1="98582" x2="49823" y2="99291"/>
                        <a14:backgroundMark x1="51418" y1="98936" x2="51950" y2="97518"/>
                        <a14:backgroundMark x1="52660" y1="96809" x2="51950" y2="98582"/>
                        <a14:backgroundMark x1="52660" y1="95922" x2="52660" y2="95922"/>
                        <a14:backgroundMark x1="53014" y1="98227" x2="52660" y2="996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08665" y="-1315097"/>
            <a:ext cx="3568078" cy="3414532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3E9FEB34-EB05-F149-A84C-F8C0BF7399CB}"/>
              </a:ext>
            </a:extLst>
          </p:cNvPr>
          <p:cNvSpPr txBox="1"/>
          <p:nvPr/>
        </p:nvSpPr>
        <p:spPr>
          <a:xfrm>
            <a:off x="2959413" y="865216"/>
            <a:ext cx="4972863" cy="500586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9600" b="1" spc="50" dirty="0">
                <a:ln w="11430"/>
                <a:solidFill>
                  <a:srgbClr val="00FF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Dictado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85B846-D67B-864E-B902-7BF8FC783DC8}"/>
              </a:ext>
            </a:extLst>
          </p:cNvPr>
          <p:cNvSpPr txBox="1"/>
          <p:nvPr/>
        </p:nvSpPr>
        <p:spPr>
          <a:xfrm>
            <a:off x="4904583" y="1284671"/>
            <a:ext cx="889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FFC000"/>
                </a:solidFill>
              </a:rPr>
              <a:t>7-9-11</a:t>
            </a:r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D01276A4-A03B-B146-B96D-250C74A9BC0E}"/>
              </a:ext>
            </a:extLst>
          </p:cNvPr>
          <p:cNvSpPr/>
          <p:nvPr/>
        </p:nvSpPr>
        <p:spPr>
          <a:xfrm>
            <a:off x="1193113" y="2021394"/>
            <a:ext cx="2944180" cy="2918699"/>
          </a:xfrm>
          <a:prstGeom prst="roundRect">
            <a:avLst/>
          </a:prstGeom>
          <a:solidFill>
            <a:srgbClr val="0FF0DA">
              <a:alpha val="59000"/>
            </a:srgbClr>
          </a:solidFill>
          <a:ln w="7620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959150775">
                  <a:custGeom>
                    <a:avLst/>
                    <a:gdLst>
                      <a:gd name="connsiteX0" fmla="*/ 0 w 2944180"/>
                      <a:gd name="connsiteY0" fmla="*/ 486460 h 2918699"/>
                      <a:gd name="connsiteX1" fmla="*/ 486460 w 2944180"/>
                      <a:gd name="connsiteY1" fmla="*/ 0 h 2918699"/>
                      <a:gd name="connsiteX2" fmla="*/ 2457720 w 2944180"/>
                      <a:gd name="connsiteY2" fmla="*/ 0 h 2918699"/>
                      <a:gd name="connsiteX3" fmla="*/ 2944180 w 2944180"/>
                      <a:gd name="connsiteY3" fmla="*/ 486460 h 2918699"/>
                      <a:gd name="connsiteX4" fmla="*/ 2944180 w 2944180"/>
                      <a:gd name="connsiteY4" fmla="*/ 2432239 h 2918699"/>
                      <a:gd name="connsiteX5" fmla="*/ 2457720 w 2944180"/>
                      <a:gd name="connsiteY5" fmla="*/ 2918699 h 2918699"/>
                      <a:gd name="connsiteX6" fmla="*/ 486460 w 2944180"/>
                      <a:gd name="connsiteY6" fmla="*/ 2918699 h 2918699"/>
                      <a:gd name="connsiteX7" fmla="*/ 0 w 2944180"/>
                      <a:gd name="connsiteY7" fmla="*/ 2432239 h 2918699"/>
                      <a:gd name="connsiteX8" fmla="*/ 0 w 2944180"/>
                      <a:gd name="connsiteY8" fmla="*/ 486460 h 29186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944180" h="2918699" fill="none" extrusionOk="0">
                        <a:moveTo>
                          <a:pt x="0" y="486460"/>
                        </a:moveTo>
                        <a:cubicBezTo>
                          <a:pt x="18239" y="259589"/>
                          <a:pt x="263091" y="9373"/>
                          <a:pt x="486460" y="0"/>
                        </a:cubicBezTo>
                        <a:cubicBezTo>
                          <a:pt x="867954" y="-47972"/>
                          <a:pt x="1514731" y="-135018"/>
                          <a:pt x="2457720" y="0"/>
                        </a:cubicBezTo>
                        <a:cubicBezTo>
                          <a:pt x="2719933" y="-28577"/>
                          <a:pt x="2930947" y="244906"/>
                          <a:pt x="2944180" y="486460"/>
                        </a:cubicBezTo>
                        <a:cubicBezTo>
                          <a:pt x="3088471" y="798870"/>
                          <a:pt x="3086260" y="1646924"/>
                          <a:pt x="2944180" y="2432239"/>
                        </a:cubicBezTo>
                        <a:cubicBezTo>
                          <a:pt x="2929810" y="2692204"/>
                          <a:pt x="2735522" y="2908149"/>
                          <a:pt x="2457720" y="2918699"/>
                        </a:cubicBezTo>
                        <a:cubicBezTo>
                          <a:pt x="1979529" y="2999185"/>
                          <a:pt x="1007665" y="2825579"/>
                          <a:pt x="486460" y="2918699"/>
                        </a:cubicBezTo>
                        <a:cubicBezTo>
                          <a:pt x="223050" y="2920049"/>
                          <a:pt x="-13903" y="2687797"/>
                          <a:pt x="0" y="2432239"/>
                        </a:cubicBezTo>
                        <a:cubicBezTo>
                          <a:pt x="76170" y="1543369"/>
                          <a:pt x="163780" y="1386599"/>
                          <a:pt x="0" y="486460"/>
                        </a:cubicBezTo>
                        <a:close/>
                      </a:path>
                      <a:path w="2944180" h="2918699" stroke="0" extrusionOk="0">
                        <a:moveTo>
                          <a:pt x="0" y="486460"/>
                        </a:moveTo>
                        <a:cubicBezTo>
                          <a:pt x="16581" y="193977"/>
                          <a:pt x="216543" y="9335"/>
                          <a:pt x="486460" y="0"/>
                        </a:cubicBezTo>
                        <a:cubicBezTo>
                          <a:pt x="1126281" y="-167747"/>
                          <a:pt x="1954433" y="44969"/>
                          <a:pt x="2457720" y="0"/>
                        </a:cubicBezTo>
                        <a:cubicBezTo>
                          <a:pt x="2744326" y="-446"/>
                          <a:pt x="2959824" y="194688"/>
                          <a:pt x="2944180" y="486460"/>
                        </a:cubicBezTo>
                        <a:cubicBezTo>
                          <a:pt x="3068547" y="798675"/>
                          <a:pt x="2955900" y="2095447"/>
                          <a:pt x="2944180" y="2432239"/>
                        </a:cubicBezTo>
                        <a:cubicBezTo>
                          <a:pt x="2948732" y="2691508"/>
                          <a:pt x="2741292" y="2868733"/>
                          <a:pt x="2457720" y="2918699"/>
                        </a:cubicBezTo>
                        <a:cubicBezTo>
                          <a:pt x="1486058" y="3042796"/>
                          <a:pt x="1333939" y="2870904"/>
                          <a:pt x="486460" y="2918699"/>
                        </a:cubicBezTo>
                        <a:cubicBezTo>
                          <a:pt x="166858" y="2905634"/>
                          <a:pt x="-36819" y="2673606"/>
                          <a:pt x="0" y="2432239"/>
                        </a:cubicBezTo>
                        <a:cubicBezTo>
                          <a:pt x="-2833" y="1940579"/>
                          <a:pt x="-158223" y="1361851"/>
                          <a:pt x="0" y="48646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Rectángulo redondeado 22">
            <a:extLst>
              <a:ext uri="{FF2B5EF4-FFF2-40B4-BE49-F238E27FC236}">
                <a16:creationId xmlns:a16="http://schemas.microsoft.com/office/drawing/2014/main" id="{A5256E1E-56B9-7B4F-8E8D-970228CCEA76}"/>
              </a:ext>
            </a:extLst>
          </p:cNvPr>
          <p:cNvSpPr/>
          <p:nvPr/>
        </p:nvSpPr>
        <p:spPr>
          <a:xfrm>
            <a:off x="4933193" y="2021394"/>
            <a:ext cx="2944180" cy="2918699"/>
          </a:xfrm>
          <a:prstGeom prst="roundRect">
            <a:avLst/>
          </a:prstGeom>
          <a:solidFill>
            <a:srgbClr val="0FF0DA">
              <a:alpha val="59000"/>
            </a:srgbClr>
          </a:solidFill>
          <a:ln w="7620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959150775">
                  <a:custGeom>
                    <a:avLst/>
                    <a:gdLst>
                      <a:gd name="connsiteX0" fmla="*/ 0 w 2944180"/>
                      <a:gd name="connsiteY0" fmla="*/ 486460 h 2918699"/>
                      <a:gd name="connsiteX1" fmla="*/ 486460 w 2944180"/>
                      <a:gd name="connsiteY1" fmla="*/ 0 h 2918699"/>
                      <a:gd name="connsiteX2" fmla="*/ 2457720 w 2944180"/>
                      <a:gd name="connsiteY2" fmla="*/ 0 h 2918699"/>
                      <a:gd name="connsiteX3" fmla="*/ 2944180 w 2944180"/>
                      <a:gd name="connsiteY3" fmla="*/ 486460 h 2918699"/>
                      <a:gd name="connsiteX4" fmla="*/ 2944180 w 2944180"/>
                      <a:gd name="connsiteY4" fmla="*/ 2432239 h 2918699"/>
                      <a:gd name="connsiteX5" fmla="*/ 2457720 w 2944180"/>
                      <a:gd name="connsiteY5" fmla="*/ 2918699 h 2918699"/>
                      <a:gd name="connsiteX6" fmla="*/ 486460 w 2944180"/>
                      <a:gd name="connsiteY6" fmla="*/ 2918699 h 2918699"/>
                      <a:gd name="connsiteX7" fmla="*/ 0 w 2944180"/>
                      <a:gd name="connsiteY7" fmla="*/ 2432239 h 2918699"/>
                      <a:gd name="connsiteX8" fmla="*/ 0 w 2944180"/>
                      <a:gd name="connsiteY8" fmla="*/ 486460 h 29186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944180" h="2918699" fill="none" extrusionOk="0">
                        <a:moveTo>
                          <a:pt x="0" y="486460"/>
                        </a:moveTo>
                        <a:cubicBezTo>
                          <a:pt x="18239" y="259589"/>
                          <a:pt x="263091" y="9373"/>
                          <a:pt x="486460" y="0"/>
                        </a:cubicBezTo>
                        <a:cubicBezTo>
                          <a:pt x="867954" y="-47972"/>
                          <a:pt x="1514731" y="-135018"/>
                          <a:pt x="2457720" y="0"/>
                        </a:cubicBezTo>
                        <a:cubicBezTo>
                          <a:pt x="2719933" y="-28577"/>
                          <a:pt x="2930947" y="244906"/>
                          <a:pt x="2944180" y="486460"/>
                        </a:cubicBezTo>
                        <a:cubicBezTo>
                          <a:pt x="3088471" y="798870"/>
                          <a:pt x="3086260" y="1646924"/>
                          <a:pt x="2944180" y="2432239"/>
                        </a:cubicBezTo>
                        <a:cubicBezTo>
                          <a:pt x="2929810" y="2692204"/>
                          <a:pt x="2735522" y="2908149"/>
                          <a:pt x="2457720" y="2918699"/>
                        </a:cubicBezTo>
                        <a:cubicBezTo>
                          <a:pt x="1979529" y="2999185"/>
                          <a:pt x="1007665" y="2825579"/>
                          <a:pt x="486460" y="2918699"/>
                        </a:cubicBezTo>
                        <a:cubicBezTo>
                          <a:pt x="223050" y="2920049"/>
                          <a:pt x="-13903" y="2687797"/>
                          <a:pt x="0" y="2432239"/>
                        </a:cubicBezTo>
                        <a:cubicBezTo>
                          <a:pt x="76170" y="1543369"/>
                          <a:pt x="163780" y="1386599"/>
                          <a:pt x="0" y="486460"/>
                        </a:cubicBezTo>
                        <a:close/>
                      </a:path>
                      <a:path w="2944180" h="2918699" stroke="0" extrusionOk="0">
                        <a:moveTo>
                          <a:pt x="0" y="486460"/>
                        </a:moveTo>
                        <a:cubicBezTo>
                          <a:pt x="16581" y="193977"/>
                          <a:pt x="216543" y="9335"/>
                          <a:pt x="486460" y="0"/>
                        </a:cubicBezTo>
                        <a:cubicBezTo>
                          <a:pt x="1126281" y="-167747"/>
                          <a:pt x="1954433" y="44969"/>
                          <a:pt x="2457720" y="0"/>
                        </a:cubicBezTo>
                        <a:cubicBezTo>
                          <a:pt x="2744326" y="-446"/>
                          <a:pt x="2959824" y="194688"/>
                          <a:pt x="2944180" y="486460"/>
                        </a:cubicBezTo>
                        <a:cubicBezTo>
                          <a:pt x="3068547" y="798675"/>
                          <a:pt x="2955900" y="2095447"/>
                          <a:pt x="2944180" y="2432239"/>
                        </a:cubicBezTo>
                        <a:cubicBezTo>
                          <a:pt x="2948732" y="2691508"/>
                          <a:pt x="2741292" y="2868733"/>
                          <a:pt x="2457720" y="2918699"/>
                        </a:cubicBezTo>
                        <a:cubicBezTo>
                          <a:pt x="1486058" y="3042796"/>
                          <a:pt x="1333939" y="2870904"/>
                          <a:pt x="486460" y="2918699"/>
                        </a:cubicBezTo>
                        <a:cubicBezTo>
                          <a:pt x="166858" y="2905634"/>
                          <a:pt x="-36819" y="2673606"/>
                          <a:pt x="0" y="2432239"/>
                        </a:cubicBezTo>
                        <a:cubicBezTo>
                          <a:pt x="-2833" y="1940579"/>
                          <a:pt x="-158223" y="1361851"/>
                          <a:pt x="0" y="48646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B9C4F3B9-B987-BC44-ABB9-6433DBEA6238}"/>
              </a:ext>
            </a:extLst>
          </p:cNvPr>
          <p:cNvSpPr/>
          <p:nvPr/>
        </p:nvSpPr>
        <p:spPr>
          <a:xfrm>
            <a:off x="8558180" y="1889648"/>
            <a:ext cx="2944180" cy="2918699"/>
          </a:xfrm>
          <a:prstGeom prst="roundRect">
            <a:avLst/>
          </a:prstGeom>
          <a:solidFill>
            <a:srgbClr val="0FF0DA">
              <a:alpha val="59000"/>
            </a:srgbClr>
          </a:solidFill>
          <a:ln w="7620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959150775">
                  <a:custGeom>
                    <a:avLst/>
                    <a:gdLst>
                      <a:gd name="connsiteX0" fmla="*/ 0 w 2944180"/>
                      <a:gd name="connsiteY0" fmla="*/ 486460 h 2918699"/>
                      <a:gd name="connsiteX1" fmla="*/ 486460 w 2944180"/>
                      <a:gd name="connsiteY1" fmla="*/ 0 h 2918699"/>
                      <a:gd name="connsiteX2" fmla="*/ 2457720 w 2944180"/>
                      <a:gd name="connsiteY2" fmla="*/ 0 h 2918699"/>
                      <a:gd name="connsiteX3" fmla="*/ 2944180 w 2944180"/>
                      <a:gd name="connsiteY3" fmla="*/ 486460 h 2918699"/>
                      <a:gd name="connsiteX4" fmla="*/ 2944180 w 2944180"/>
                      <a:gd name="connsiteY4" fmla="*/ 2432239 h 2918699"/>
                      <a:gd name="connsiteX5" fmla="*/ 2457720 w 2944180"/>
                      <a:gd name="connsiteY5" fmla="*/ 2918699 h 2918699"/>
                      <a:gd name="connsiteX6" fmla="*/ 486460 w 2944180"/>
                      <a:gd name="connsiteY6" fmla="*/ 2918699 h 2918699"/>
                      <a:gd name="connsiteX7" fmla="*/ 0 w 2944180"/>
                      <a:gd name="connsiteY7" fmla="*/ 2432239 h 2918699"/>
                      <a:gd name="connsiteX8" fmla="*/ 0 w 2944180"/>
                      <a:gd name="connsiteY8" fmla="*/ 486460 h 29186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944180" h="2918699" fill="none" extrusionOk="0">
                        <a:moveTo>
                          <a:pt x="0" y="486460"/>
                        </a:moveTo>
                        <a:cubicBezTo>
                          <a:pt x="18239" y="259589"/>
                          <a:pt x="263091" y="9373"/>
                          <a:pt x="486460" y="0"/>
                        </a:cubicBezTo>
                        <a:cubicBezTo>
                          <a:pt x="867954" y="-47972"/>
                          <a:pt x="1514731" y="-135018"/>
                          <a:pt x="2457720" y="0"/>
                        </a:cubicBezTo>
                        <a:cubicBezTo>
                          <a:pt x="2719933" y="-28577"/>
                          <a:pt x="2930947" y="244906"/>
                          <a:pt x="2944180" y="486460"/>
                        </a:cubicBezTo>
                        <a:cubicBezTo>
                          <a:pt x="3088471" y="798870"/>
                          <a:pt x="3086260" y="1646924"/>
                          <a:pt x="2944180" y="2432239"/>
                        </a:cubicBezTo>
                        <a:cubicBezTo>
                          <a:pt x="2929810" y="2692204"/>
                          <a:pt x="2735522" y="2908149"/>
                          <a:pt x="2457720" y="2918699"/>
                        </a:cubicBezTo>
                        <a:cubicBezTo>
                          <a:pt x="1979529" y="2999185"/>
                          <a:pt x="1007665" y="2825579"/>
                          <a:pt x="486460" y="2918699"/>
                        </a:cubicBezTo>
                        <a:cubicBezTo>
                          <a:pt x="223050" y="2920049"/>
                          <a:pt x="-13903" y="2687797"/>
                          <a:pt x="0" y="2432239"/>
                        </a:cubicBezTo>
                        <a:cubicBezTo>
                          <a:pt x="76170" y="1543369"/>
                          <a:pt x="163780" y="1386599"/>
                          <a:pt x="0" y="486460"/>
                        </a:cubicBezTo>
                        <a:close/>
                      </a:path>
                      <a:path w="2944180" h="2918699" stroke="0" extrusionOk="0">
                        <a:moveTo>
                          <a:pt x="0" y="486460"/>
                        </a:moveTo>
                        <a:cubicBezTo>
                          <a:pt x="16581" y="193977"/>
                          <a:pt x="216543" y="9335"/>
                          <a:pt x="486460" y="0"/>
                        </a:cubicBezTo>
                        <a:cubicBezTo>
                          <a:pt x="1126281" y="-167747"/>
                          <a:pt x="1954433" y="44969"/>
                          <a:pt x="2457720" y="0"/>
                        </a:cubicBezTo>
                        <a:cubicBezTo>
                          <a:pt x="2744326" y="-446"/>
                          <a:pt x="2959824" y="194688"/>
                          <a:pt x="2944180" y="486460"/>
                        </a:cubicBezTo>
                        <a:cubicBezTo>
                          <a:pt x="3068547" y="798675"/>
                          <a:pt x="2955900" y="2095447"/>
                          <a:pt x="2944180" y="2432239"/>
                        </a:cubicBezTo>
                        <a:cubicBezTo>
                          <a:pt x="2948732" y="2691508"/>
                          <a:pt x="2741292" y="2868733"/>
                          <a:pt x="2457720" y="2918699"/>
                        </a:cubicBezTo>
                        <a:cubicBezTo>
                          <a:pt x="1486058" y="3042796"/>
                          <a:pt x="1333939" y="2870904"/>
                          <a:pt x="486460" y="2918699"/>
                        </a:cubicBezTo>
                        <a:cubicBezTo>
                          <a:pt x="166858" y="2905634"/>
                          <a:pt x="-36819" y="2673606"/>
                          <a:pt x="0" y="2432239"/>
                        </a:cubicBezTo>
                        <a:cubicBezTo>
                          <a:pt x="-2833" y="1940579"/>
                          <a:pt x="-158223" y="1361851"/>
                          <a:pt x="0" y="48646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202166D6-7B04-6142-8D75-1B377C11F057}"/>
              </a:ext>
            </a:extLst>
          </p:cNvPr>
          <p:cNvSpPr/>
          <p:nvPr/>
        </p:nvSpPr>
        <p:spPr>
          <a:xfrm>
            <a:off x="1638285" y="2073211"/>
            <a:ext cx="1969670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9900" b="1" dirty="0">
                <a:ln/>
                <a:solidFill>
                  <a:srgbClr val="FA0B66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7</a:t>
            </a:r>
            <a:endParaRPr lang="es-CL" sz="3200" dirty="0">
              <a:solidFill>
                <a:srgbClr val="FA0B6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1B073FFD-6A9C-1F4F-8A55-63DAA686B3A1}"/>
              </a:ext>
            </a:extLst>
          </p:cNvPr>
          <p:cNvSpPr/>
          <p:nvPr/>
        </p:nvSpPr>
        <p:spPr>
          <a:xfrm>
            <a:off x="5375378" y="2234073"/>
            <a:ext cx="1969670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9900" b="1" dirty="0">
                <a:ln/>
                <a:solidFill>
                  <a:srgbClr val="FA0B66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9</a:t>
            </a:r>
            <a:endParaRPr lang="es-CL" sz="3200" dirty="0">
              <a:solidFill>
                <a:srgbClr val="FA0B6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2017F584-4158-9E46-8388-14F0651F1FA3}"/>
              </a:ext>
            </a:extLst>
          </p:cNvPr>
          <p:cNvSpPr/>
          <p:nvPr/>
        </p:nvSpPr>
        <p:spPr>
          <a:xfrm>
            <a:off x="8869946" y="2019962"/>
            <a:ext cx="2569502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9900" b="1" dirty="0">
                <a:ln/>
                <a:solidFill>
                  <a:srgbClr val="FA0B66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11</a:t>
            </a:r>
            <a:endParaRPr lang="es-CL" sz="3200" dirty="0">
              <a:solidFill>
                <a:srgbClr val="FA0B6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FEE7B733-D633-5444-A27D-80A793B8ED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773" b="98152" l="4433" r="96454">
                        <a14:foregroundMark x1="7801" y1="34750" x2="17908" y2="35120"/>
                        <a14:foregroundMark x1="17908" y1="35120" x2="32092" y2="34011"/>
                        <a14:foregroundMark x1="37057" y1="31608" x2="39184" y2="14233"/>
                        <a14:foregroundMark x1="39184" y1="14233" x2="44326" y2="9057"/>
                        <a14:foregroundMark x1="44326" y1="9057" x2="45213" y2="6470"/>
                        <a14:foregroundMark x1="49291" y1="2773" x2="53723" y2="3882"/>
                        <a14:foregroundMark x1="55851" y1="7948" x2="62411" y2="24214"/>
                        <a14:foregroundMark x1="67553" y1="29575" x2="83688" y2="31793"/>
                        <a14:foregroundMark x1="87411" y1="31238" x2="93794" y2="36784"/>
                        <a14:foregroundMark x1="93794" y1="36784" x2="96277" y2="41590"/>
                        <a14:foregroundMark x1="96631" y1="45102" x2="77305" y2="61183"/>
                        <a14:foregroundMark x1="80142" y1="96303" x2="73404" y2="96303"/>
                        <a14:foregroundMark x1="73404" y1="96303" x2="54255" y2="85213"/>
                        <a14:foregroundMark x1="20922" y1="96673" x2="25355" y2="97597"/>
                        <a14:foregroundMark x1="19858" y1="92791" x2="20922" y2="78189"/>
                        <a14:foregroundMark x1="20922" y1="78189" x2="23404" y2="71349"/>
                        <a14:foregroundMark x1="23404" y1="71349" x2="23404" y2="71349"/>
                        <a14:foregroundMark x1="25532" y1="98152" x2="51418" y2="80037"/>
                        <a14:foregroundMark x1="51418" y1="80037" x2="52128" y2="80037"/>
                        <a14:foregroundMark x1="34397" y1="33272" x2="34397" y2="42144"/>
                        <a14:foregroundMark x1="43085" y1="28096" x2="28191" y2="41035"/>
                        <a14:foregroundMark x1="37057" y1="35120" x2="37057" y2="40481"/>
                        <a14:foregroundMark x1="39716" y1="30129" x2="50000" y2="10536"/>
                        <a14:foregroundMark x1="31206" y1="38447" x2="10638" y2="38447"/>
                        <a14:foregroundMark x1="2837" y1="39002" x2="4433" y2="45841"/>
                        <a14:foregroundMark x1="4433" y1="45841" x2="11525" y2="51756"/>
                        <a14:foregroundMark x1="11525" y1="51756" x2="12057" y2="517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427566">
            <a:off x="761158" y="1843069"/>
            <a:ext cx="3776148" cy="3147157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CF997541-9F6C-BE44-8BC7-7CB748028F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773" b="98152" l="4433" r="96454">
                        <a14:foregroundMark x1="7801" y1="34750" x2="17908" y2="35120"/>
                        <a14:foregroundMark x1="17908" y1="35120" x2="32092" y2="34011"/>
                        <a14:foregroundMark x1="37057" y1="31608" x2="39184" y2="14233"/>
                        <a14:foregroundMark x1="39184" y1="14233" x2="44326" y2="9057"/>
                        <a14:foregroundMark x1="44326" y1="9057" x2="45213" y2="6470"/>
                        <a14:foregroundMark x1="49291" y1="2773" x2="53723" y2="3882"/>
                        <a14:foregroundMark x1="55851" y1="7948" x2="62411" y2="24214"/>
                        <a14:foregroundMark x1="67553" y1="29575" x2="83688" y2="31793"/>
                        <a14:foregroundMark x1="87411" y1="31238" x2="93794" y2="36784"/>
                        <a14:foregroundMark x1="93794" y1="36784" x2="96277" y2="41590"/>
                        <a14:foregroundMark x1="96631" y1="45102" x2="77305" y2="61183"/>
                        <a14:foregroundMark x1="80142" y1="96303" x2="73404" y2="96303"/>
                        <a14:foregroundMark x1="73404" y1="96303" x2="54255" y2="85213"/>
                        <a14:foregroundMark x1="20922" y1="96673" x2="25355" y2="97597"/>
                        <a14:foregroundMark x1="19858" y1="92791" x2="20922" y2="78189"/>
                        <a14:foregroundMark x1="20922" y1="78189" x2="23404" y2="71349"/>
                        <a14:foregroundMark x1="23404" y1="71349" x2="23404" y2="71349"/>
                        <a14:foregroundMark x1="25532" y1="98152" x2="51418" y2="80037"/>
                        <a14:foregroundMark x1="51418" y1="80037" x2="52128" y2="80037"/>
                        <a14:foregroundMark x1="34397" y1="33272" x2="34397" y2="42144"/>
                        <a14:foregroundMark x1="43085" y1="28096" x2="28191" y2="41035"/>
                        <a14:foregroundMark x1="37057" y1="35120" x2="37057" y2="40481"/>
                        <a14:foregroundMark x1="39716" y1="30129" x2="50000" y2="10536"/>
                        <a14:foregroundMark x1="31206" y1="38447" x2="10638" y2="38447"/>
                        <a14:foregroundMark x1="2837" y1="39002" x2="4433" y2="45841"/>
                        <a14:foregroundMark x1="4433" y1="45841" x2="11525" y2="51756"/>
                        <a14:foregroundMark x1="11525" y1="51756" x2="12057" y2="517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842948">
            <a:off x="4544261" y="1699597"/>
            <a:ext cx="3758714" cy="3132627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7FB3CC87-505B-A947-9DAA-5B87BE00D1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773" b="98152" l="4433" r="96454">
                        <a14:foregroundMark x1="7801" y1="34750" x2="17908" y2="35120"/>
                        <a14:foregroundMark x1="17908" y1="35120" x2="32092" y2="34011"/>
                        <a14:foregroundMark x1="37057" y1="31608" x2="39184" y2="14233"/>
                        <a14:foregroundMark x1="39184" y1="14233" x2="44326" y2="9057"/>
                        <a14:foregroundMark x1="44326" y1="9057" x2="45213" y2="6470"/>
                        <a14:foregroundMark x1="49291" y1="2773" x2="53723" y2="3882"/>
                        <a14:foregroundMark x1="55851" y1="7948" x2="62411" y2="24214"/>
                        <a14:foregroundMark x1="67553" y1="29575" x2="83688" y2="31793"/>
                        <a14:foregroundMark x1="87411" y1="31238" x2="93794" y2="36784"/>
                        <a14:foregroundMark x1="93794" y1="36784" x2="96277" y2="41590"/>
                        <a14:foregroundMark x1="96631" y1="45102" x2="77305" y2="61183"/>
                        <a14:foregroundMark x1="80142" y1="96303" x2="73404" y2="96303"/>
                        <a14:foregroundMark x1="73404" y1="96303" x2="54255" y2="85213"/>
                        <a14:foregroundMark x1="20922" y1="96673" x2="25355" y2="97597"/>
                        <a14:foregroundMark x1="19858" y1="92791" x2="20922" y2="78189"/>
                        <a14:foregroundMark x1="20922" y1="78189" x2="23404" y2="71349"/>
                        <a14:foregroundMark x1="23404" y1="71349" x2="23404" y2="71349"/>
                        <a14:foregroundMark x1="25532" y1="98152" x2="51418" y2="80037"/>
                        <a14:foregroundMark x1="51418" y1="80037" x2="52128" y2="80037"/>
                        <a14:foregroundMark x1="34397" y1="33272" x2="34397" y2="42144"/>
                        <a14:foregroundMark x1="43085" y1="28096" x2="28191" y2="41035"/>
                        <a14:foregroundMark x1="37057" y1="35120" x2="37057" y2="40481"/>
                        <a14:foregroundMark x1="39716" y1="30129" x2="50000" y2="10536"/>
                        <a14:foregroundMark x1="31206" y1="38447" x2="10638" y2="38447"/>
                        <a14:foregroundMark x1="2837" y1="39002" x2="4433" y2="45841"/>
                        <a14:foregroundMark x1="4433" y1="45841" x2="11525" y2="51756"/>
                        <a14:foregroundMark x1="11525" y1="51756" x2="12057" y2="517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654718">
            <a:off x="7970539" y="1649611"/>
            <a:ext cx="3879795" cy="323354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7464FD7C-6AEB-6F4B-9CD6-D477929B03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369" b="96277" l="3369" r="95035">
                        <a14:foregroundMark x1="76064" y1="29610" x2="75709" y2="16667"/>
                        <a14:foregroundMark x1="81028" y1="17376" x2="68085" y2="10993"/>
                        <a14:foregroundMark x1="68085" y1="10993" x2="58511" y2="9397"/>
                        <a14:foregroundMark x1="62057" y1="6383" x2="49823" y2="6738"/>
                        <a14:foregroundMark x1="34397" y1="6383" x2="27305" y2="7270"/>
                        <a14:foregroundMark x1="27305" y1="7270" x2="22695" y2="9929"/>
                        <a14:foregroundMark x1="70745" y1="21631" x2="73404" y2="27660"/>
                        <a14:foregroundMark x1="81028" y1="20035" x2="78191" y2="35284"/>
                        <a14:foregroundMark x1="78191" y1="35284" x2="78191" y2="35638"/>
                        <a14:foregroundMark x1="72163" y1="52660" x2="60106" y2="58688"/>
                        <a14:foregroundMark x1="70390" y1="59043" x2="67376" y2="65780"/>
                        <a14:foregroundMark x1="67376" y1="65780" x2="67376" y2="65957"/>
                        <a14:foregroundMark x1="33511" y1="41667" x2="23050" y2="43617"/>
                        <a14:foregroundMark x1="23050" y1="43617" x2="17553" y2="47695"/>
                        <a14:foregroundMark x1="17553" y1="47695" x2="16844" y2="48936"/>
                        <a14:foregroundMark x1="18794" y1="53014" x2="20390" y2="45922"/>
                        <a14:foregroundMark x1="20390" y1="45922" x2="22163" y2="43085"/>
                        <a14:foregroundMark x1="31383" y1="43972" x2="37411" y2="51418"/>
                        <a14:foregroundMark x1="37057" y1="41667" x2="33865" y2="56383"/>
                        <a14:foregroundMark x1="22163" y1="13298" x2="11525" y2="28369"/>
                        <a14:foregroundMark x1="21099" y1="12589" x2="7801" y2="29965"/>
                        <a14:foregroundMark x1="7801" y1="29965" x2="7447" y2="31028"/>
                        <a14:foregroundMark x1="24823" y1="13652" x2="43440" y2="4610"/>
                        <a14:foregroundMark x1="52482" y1="3723" x2="59043" y2="4078"/>
                        <a14:foregroundMark x1="65426" y1="8333" x2="72340" y2="11348"/>
                        <a14:foregroundMark x1="72340" y1="11348" x2="76064" y2="11702"/>
                        <a14:foregroundMark x1="83156" y1="18972" x2="87057" y2="25355"/>
                        <a14:foregroundMark x1="88830" y1="26950" x2="89184" y2="37589"/>
                        <a14:foregroundMark x1="92376" y1="40071" x2="92199" y2="54255"/>
                        <a14:foregroundMark x1="66135" y1="19326" x2="82092" y2="25000"/>
                        <a14:foregroundMark x1="83156" y1="29965" x2="77482" y2="23050"/>
                        <a14:foregroundMark x1="33865" y1="43617" x2="25532" y2="45213"/>
                        <a14:foregroundMark x1="25532" y1="45213" x2="21454" y2="47695"/>
                        <a14:foregroundMark x1="23404" y1="45390" x2="22518" y2="56915"/>
                        <a14:foregroundMark x1="63121" y1="17376" x2="75709" y2="20035"/>
                        <a14:foregroundMark x1="63475" y1="52305" x2="67199" y2="54965"/>
                        <a14:foregroundMark x1="5851" y1="40957" x2="6738" y2="48582"/>
                        <a14:foregroundMark x1="3369" y1="73404" x2="8156" y2="79078"/>
                        <a14:foregroundMark x1="13121" y1="85993" x2="26773" y2="86348"/>
                        <a14:foregroundMark x1="34752" y1="92021" x2="42376" y2="92376"/>
                        <a14:foregroundMark x1="42376" y1="92376" x2="50532" y2="91844"/>
                        <a14:foregroundMark x1="50532" y1="91844" x2="50709" y2="91667"/>
                        <a14:foregroundMark x1="8156" y1="84929" x2="13121" y2="91312"/>
                        <a14:foregroundMark x1="21809" y1="95390" x2="27837" y2="91844"/>
                        <a14:foregroundMark x1="27837" y1="91844" x2="27837" y2="91667"/>
                        <a14:foregroundMark x1="36525" y1="93617" x2="42376" y2="93972"/>
                        <a14:foregroundMark x1="45390" y1="96277" x2="50709" y2="95922"/>
                        <a14:foregroundMark x1="57447" y1="95390" x2="69858" y2="90248"/>
                        <a14:foregroundMark x1="69504" y1="93085" x2="76418" y2="94681"/>
                        <a14:foregroundMark x1="76418" y1="94681" x2="76773" y2="94326"/>
                        <a14:foregroundMark x1="82801" y1="92376" x2="87766" y2="87589"/>
                        <a14:foregroundMark x1="90071" y1="80674" x2="91135" y2="78723"/>
                        <a14:foregroundMark x1="92376" y1="71986" x2="89184" y2="70922"/>
                        <a14:foregroundMark x1="90071" y1="62057" x2="89184" y2="66312"/>
                        <a14:foregroundMark x1="93794" y1="72340" x2="95035" y2="753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0850" y="419595"/>
            <a:ext cx="994659" cy="994659"/>
          </a:xfrm>
          <a:prstGeom prst="rect">
            <a:avLst/>
          </a:prstGeom>
        </p:spPr>
      </p:pic>
      <p:grpSp>
        <p:nvGrpSpPr>
          <p:cNvPr id="28" name="Grupo 27">
            <a:extLst>
              <a:ext uri="{FF2B5EF4-FFF2-40B4-BE49-F238E27FC236}">
                <a16:creationId xmlns:a16="http://schemas.microsoft.com/office/drawing/2014/main" id="{70E16C16-7233-F844-9B54-E0026145C96B}"/>
              </a:ext>
            </a:extLst>
          </p:cNvPr>
          <p:cNvGrpSpPr/>
          <p:nvPr/>
        </p:nvGrpSpPr>
        <p:grpSpPr>
          <a:xfrm>
            <a:off x="889001" y="5460777"/>
            <a:ext cx="11074399" cy="1134153"/>
            <a:chOff x="927661" y="5460777"/>
            <a:chExt cx="10503008" cy="1134153"/>
          </a:xfrm>
        </p:grpSpPr>
        <p:sp>
          <p:nvSpPr>
            <p:cNvPr id="29" name="Flecha derecha 28">
              <a:extLst>
                <a:ext uri="{FF2B5EF4-FFF2-40B4-BE49-F238E27FC236}">
                  <a16:creationId xmlns:a16="http://schemas.microsoft.com/office/drawing/2014/main" id="{651815C7-9472-D94E-9E5C-2F6D98CFEDF1}"/>
                </a:ext>
              </a:extLst>
            </p:cNvPr>
            <p:cNvSpPr/>
            <p:nvPr/>
          </p:nvSpPr>
          <p:spPr>
            <a:xfrm>
              <a:off x="927661" y="5925467"/>
              <a:ext cx="10503008" cy="510517"/>
            </a:xfrm>
            <a:prstGeom prst="rightArrow">
              <a:avLst/>
            </a:prstGeom>
            <a:solidFill>
              <a:srgbClr val="0FF0DA"/>
            </a:solidFill>
            <a:ln>
              <a:solidFill>
                <a:schemeClr val="accent4"/>
              </a:solidFill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pic>
          <p:nvPicPr>
            <p:cNvPr id="30" name="Imagen 29">
              <a:extLst>
                <a:ext uri="{FF2B5EF4-FFF2-40B4-BE49-F238E27FC236}">
                  <a16:creationId xmlns:a16="http://schemas.microsoft.com/office/drawing/2014/main" id="{0A536D32-60D8-7245-81E5-C66FF5761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2773" b="98152" l="4433" r="96454">
                          <a14:foregroundMark x1="7801" y1="34750" x2="17908" y2="35120"/>
                          <a14:foregroundMark x1="17908" y1="35120" x2="32092" y2="34011"/>
                          <a14:foregroundMark x1="37057" y1="31608" x2="39184" y2="14233"/>
                          <a14:foregroundMark x1="39184" y1="14233" x2="44326" y2="9057"/>
                          <a14:foregroundMark x1="44326" y1="9057" x2="45213" y2="6470"/>
                          <a14:foregroundMark x1="49291" y1="2773" x2="53723" y2="3882"/>
                          <a14:foregroundMark x1="55851" y1="7948" x2="62411" y2="24214"/>
                          <a14:foregroundMark x1="67553" y1="29575" x2="83688" y2="31793"/>
                          <a14:foregroundMark x1="87411" y1="31238" x2="93794" y2="36784"/>
                          <a14:foregroundMark x1="93794" y1="36784" x2="96277" y2="41590"/>
                          <a14:foregroundMark x1="96631" y1="45102" x2="77305" y2="61183"/>
                          <a14:foregroundMark x1="80142" y1="96303" x2="73404" y2="96303"/>
                          <a14:foregroundMark x1="73404" y1="96303" x2="54255" y2="85213"/>
                          <a14:foregroundMark x1="20922" y1="96673" x2="25355" y2="97597"/>
                          <a14:foregroundMark x1="19858" y1="92791" x2="20922" y2="78189"/>
                          <a14:foregroundMark x1="20922" y1="78189" x2="23404" y2="71349"/>
                          <a14:foregroundMark x1="23404" y1="71349" x2="23404" y2="71349"/>
                          <a14:foregroundMark x1="25532" y1="98152" x2="51418" y2="80037"/>
                          <a14:foregroundMark x1="51418" y1="80037" x2="52128" y2="80037"/>
                          <a14:foregroundMark x1="34397" y1="33272" x2="34397" y2="42144"/>
                          <a14:foregroundMark x1="43085" y1="28096" x2="28191" y2="41035"/>
                          <a14:foregroundMark x1="37057" y1="35120" x2="37057" y2="40481"/>
                          <a14:foregroundMark x1="39716" y1="30129" x2="50000" y2="10536"/>
                          <a14:foregroundMark x1="31206" y1="38447" x2="10638" y2="38447"/>
                          <a14:foregroundMark x1="2837" y1="39002" x2="4433" y2="45841"/>
                          <a14:foregroundMark x1="4433" y1="45841" x2="11525" y2="51756"/>
                          <a14:foregroundMark x1="11525" y1="51756" x2="12057" y2="517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77485" y="5548450"/>
              <a:ext cx="1184396" cy="987111"/>
            </a:xfrm>
            <a:prstGeom prst="rect">
              <a:avLst/>
            </a:prstGeom>
          </p:spPr>
        </p:pic>
        <p:pic>
          <p:nvPicPr>
            <p:cNvPr id="31" name="Imagen 30">
              <a:extLst>
                <a:ext uri="{FF2B5EF4-FFF2-40B4-BE49-F238E27FC236}">
                  <a16:creationId xmlns:a16="http://schemas.microsoft.com/office/drawing/2014/main" id="{836F7F35-F1DC-284C-9E29-151B3085C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2773" b="98152" l="4433" r="96454">
                          <a14:foregroundMark x1="7801" y1="34750" x2="17908" y2="35120"/>
                          <a14:foregroundMark x1="17908" y1="35120" x2="32092" y2="34011"/>
                          <a14:foregroundMark x1="37057" y1="31608" x2="39184" y2="14233"/>
                          <a14:foregroundMark x1="39184" y1="14233" x2="44326" y2="9057"/>
                          <a14:foregroundMark x1="44326" y1="9057" x2="45213" y2="6470"/>
                          <a14:foregroundMark x1="49291" y1="2773" x2="53723" y2="3882"/>
                          <a14:foregroundMark x1="55851" y1="7948" x2="62411" y2="24214"/>
                          <a14:foregroundMark x1="67553" y1="29575" x2="83688" y2="31793"/>
                          <a14:foregroundMark x1="87411" y1="31238" x2="93794" y2="36784"/>
                          <a14:foregroundMark x1="93794" y1="36784" x2="96277" y2="41590"/>
                          <a14:foregroundMark x1="96631" y1="45102" x2="77305" y2="61183"/>
                          <a14:foregroundMark x1="80142" y1="96303" x2="73404" y2="96303"/>
                          <a14:foregroundMark x1="73404" y1="96303" x2="54255" y2="85213"/>
                          <a14:foregroundMark x1="20922" y1="96673" x2="25355" y2="97597"/>
                          <a14:foregroundMark x1="19858" y1="92791" x2="20922" y2="78189"/>
                          <a14:foregroundMark x1="20922" y1="78189" x2="23404" y2="71349"/>
                          <a14:foregroundMark x1="23404" y1="71349" x2="23404" y2="71349"/>
                          <a14:foregroundMark x1="25532" y1="98152" x2="51418" y2="80037"/>
                          <a14:foregroundMark x1="51418" y1="80037" x2="52128" y2="80037"/>
                          <a14:foregroundMark x1="34397" y1="33272" x2="34397" y2="42144"/>
                          <a14:foregroundMark x1="43085" y1="28096" x2="28191" y2="41035"/>
                          <a14:foregroundMark x1="37057" y1="35120" x2="37057" y2="40481"/>
                          <a14:foregroundMark x1="39716" y1="30129" x2="50000" y2="10536"/>
                          <a14:foregroundMark x1="31206" y1="38447" x2="10638" y2="38447"/>
                          <a14:foregroundMark x1="2837" y1="39002" x2="4433" y2="45841"/>
                          <a14:foregroundMark x1="4433" y1="45841" x2="11525" y2="51756"/>
                          <a14:foregroundMark x1="11525" y1="51756" x2="12057" y2="517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066033" y="5496753"/>
              <a:ext cx="1184397" cy="1074747"/>
            </a:xfrm>
            <a:prstGeom prst="rect">
              <a:avLst/>
            </a:prstGeom>
          </p:spPr>
        </p:pic>
        <p:pic>
          <p:nvPicPr>
            <p:cNvPr id="32" name="Imagen 31">
              <a:extLst>
                <a:ext uri="{FF2B5EF4-FFF2-40B4-BE49-F238E27FC236}">
                  <a16:creationId xmlns:a16="http://schemas.microsoft.com/office/drawing/2014/main" id="{49423588-032D-094C-AAB1-30C33E4DD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2773" b="98152" l="4433" r="96454">
                          <a14:foregroundMark x1="7801" y1="34750" x2="17908" y2="35120"/>
                          <a14:foregroundMark x1="17908" y1="35120" x2="32092" y2="34011"/>
                          <a14:foregroundMark x1="37057" y1="31608" x2="39184" y2="14233"/>
                          <a14:foregroundMark x1="39184" y1="14233" x2="44326" y2="9057"/>
                          <a14:foregroundMark x1="44326" y1="9057" x2="45213" y2="6470"/>
                          <a14:foregroundMark x1="49291" y1="2773" x2="53723" y2="3882"/>
                          <a14:foregroundMark x1="55851" y1="7948" x2="62411" y2="24214"/>
                          <a14:foregroundMark x1="67553" y1="29575" x2="83688" y2="31793"/>
                          <a14:foregroundMark x1="87411" y1="31238" x2="93794" y2="36784"/>
                          <a14:foregroundMark x1="93794" y1="36784" x2="96277" y2="41590"/>
                          <a14:foregroundMark x1="96631" y1="45102" x2="77305" y2="61183"/>
                          <a14:foregroundMark x1="80142" y1="96303" x2="73404" y2="96303"/>
                          <a14:foregroundMark x1="73404" y1="96303" x2="54255" y2="85213"/>
                          <a14:foregroundMark x1="20922" y1="96673" x2="25355" y2="97597"/>
                          <a14:foregroundMark x1="19858" y1="92791" x2="20922" y2="78189"/>
                          <a14:foregroundMark x1="20922" y1="78189" x2="23404" y2="71349"/>
                          <a14:foregroundMark x1="23404" y1="71349" x2="23404" y2="71349"/>
                          <a14:foregroundMark x1="25532" y1="98152" x2="51418" y2="80037"/>
                          <a14:foregroundMark x1="51418" y1="80037" x2="52128" y2="80037"/>
                          <a14:foregroundMark x1="34397" y1="33272" x2="34397" y2="42144"/>
                          <a14:foregroundMark x1="43085" y1="28096" x2="28191" y2="41035"/>
                          <a14:foregroundMark x1="37057" y1="35120" x2="37057" y2="40481"/>
                          <a14:foregroundMark x1="39716" y1="30129" x2="50000" y2="10536"/>
                          <a14:foregroundMark x1="31206" y1="38447" x2="10638" y2="38447"/>
                          <a14:foregroundMark x1="2837" y1="39002" x2="4433" y2="45841"/>
                          <a14:foregroundMark x1="4433" y1="45841" x2="11525" y2="51756"/>
                          <a14:foregroundMark x1="11525" y1="51756" x2="12057" y2="517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69125" y="5497955"/>
              <a:ext cx="1244983" cy="1037606"/>
            </a:xfrm>
            <a:prstGeom prst="rect">
              <a:avLst/>
            </a:prstGeom>
          </p:spPr>
        </p:pic>
        <p:pic>
          <p:nvPicPr>
            <p:cNvPr id="42" name="Imagen 41">
              <a:extLst>
                <a:ext uri="{FF2B5EF4-FFF2-40B4-BE49-F238E27FC236}">
                  <a16:creationId xmlns:a16="http://schemas.microsoft.com/office/drawing/2014/main" id="{BEB7AEA8-49A1-FD46-BD47-547C3A76A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2773" b="98152" l="4433" r="96454">
                          <a14:foregroundMark x1="7801" y1="34750" x2="17908" y2="35120"/>
                          <a14:foregroundMark x1="17908" y1="35120" x2="32092" y2="34011"/>
                          <a14:foregroundMark x1="37057" y1="31608" x2="39184" y2="14233"/>
                          <a14:foregroundMark x1="39184" y1="14233" x2="44326" y2="9057"/>
                          <a14:foregroundMark x1="44326" y1="9057" x2="45213" y2="6470"/>
                          <a14:foregroundMark x1="49291" y1="2773" x2="53723" y2="3882"/>
                          <a14:foregroundMark x1="55851" y1="7948" x2="62411" y2="24214"/>
                          <a14:foregroundMark x1="67553" y1="29575" x2="83688" y2="31793"/>
                          <a14:foregroundMark x1="87411" y1="31238" x2="93794" y2="36784"/>
                          <a14:foregroundMark x1="93794" y1="36784" x2="96277" y2="41590"/>
                          <a14:foregroundMark x1="96631" y1="45102" x2="77305" y2="61183"/>
                          <a14:foregroundMark x1="80142" y1="96303" x2="73404" y2="96303"/>
                          <a14:foregroundMark x1="73404" y1="96303" x2="54255" y2="85213"/>
                          <a14:foregroundMark x1="20922" y1="96673" x2="25355" y2="97597"/>
                          <a14:foregroundMark x1="19858" y1="92791" x2="20922" y2="78189"/>
                          <a14:foregroundMark x1="20922" y1="78189" x2="23404" y2="71349"/>
                          <a14:foregroundMark x1="23404" y1="71349" x2="23404" y2="71349"/>
                          <a14:foregroundMark x1="25532" y1="98152" x2="51418" y2="80037"/>
                          <a14:foregroundMark x1="51418" y1="80037" x2="52128" y2="80037"/>
                          <a14:foregroundMark x1="34397" y1="33272" x2="34397" y2="42144"/>
                          <a14:foregroundMark x1="43085" y1="28096" x2="28191" y2="41035"/>
                          <a14:foregroundMark x1="37057" y1="35120" x2="37057" y2="40481"/>
                          <a14:foregroundMark x1="39716" y1="30129" x2="50000" y2="10536"/>
                          <a14:foregroundMark x1="31206" y1="38447" x2="10638" y2="38447"/>
                          <a14:foregroundMark x1="2837" y1="39002" x2="4433" y2="45841"/>
                          <a14:foregroundMark x1="4433" y1="45841" x2="11525" y2="51756"/>
                          <a14:foregroundMark x1="11525" y1="51756" x2="12057" y2="517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52670" y="5481114"/>
              <a:ext cx="1342432" cy="1037606"/>
            </a:xfrm>
            <a:prstGeom prst="rect">
              <a:avLst/>
            </a:prstGeom>
          </p:spPr>
        </p:pic>
        <p:pic>
          <p:nvPicPr>
            <p:cNvPr id="44" name="Imagen 43">
              <a:extLst>
                <a:ext uri="{FF2B5EF4-FFF2-40B4-BE49-F238E27FC236}">
                  <a16:creationId xmlns:a16="http://schemas.microsoft.com/office/drawing/2014/main" id="{BD691D9A-3F67-034E-A276-A71C39A05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2773" b="98152" l="4433" r="96454">
                          <a14:foregroundMark x1="7801" y1="34750" x2="17908" y2="35120"/>
                          <a14:foregroundMark x1="17908" y1="35120" x2="32092" y2="34011"/>
                          <a14:foregroundMark x1="37057" y1="31608" x2="39184" y2="14233"/>
                          <a14:foregroundMark x1="39184" y1="14233" x2="44326" y2="9057"/>
                          <a14:foregroundMark x1="44326" y1="9057" x2="45213" y2="6470"/>
                          <a14:foregroundMark x1="49291" y1="2773" x2="53723" y2="3882"/>
                          <a14:foregroundMark x1="55851" y1="7948" x2="62411" y2="24214"/>
                          <a14:foregroundMark x1="67553" y1="29575" x2="83688" y2="31793"/>
                          <a14:foregroundMark x1="87411" y1="31238" x2="93794" y2="36784"/>
                          <a14:foregroundMark x1="93794" y1="36784" x2="96277" y2="41590"/>
                          <a14:foregroundMark x1="96631" y1="45102" x2="77305" y2="61183"/>
                          <a14:foregroundMark x1="80142" y1="96303" x2="73404" y2="96303"/>
                          <a14:foregroundMark x1="73404" y1="96303" x2="54255" y2="85213"/>
                          <a14:foregroundMark x1="20922" y1="96673" x2="25355" y2="97597"/>
                          <a14:foregroundMark x1="19858" y1="92791" x2="20922" y2="78189"/>
                          <a14:foregroundMark x1="20922" y1="78189" x2="23404" y2="71349"/>
                          <a14:foregroundMark x1="23404" y1="71349" x2="23404" y2="71349"/>
                          <a14:foregroundMark x1="25532" y1="98152" x2="51418" y2="80037"/>
                          <a14:foregroundMark x1="51418" y1="80037" x2="52128" y2="80037"/>
                          <a14:foregroundMark x1="34397" y1="33272" x2="34397" y2="42144"/>
                          <a14:foregroundMark x1="43085" y1="28096" x2="28191" y2="41035"/>
                          <a14:foregroundMark x1="37057" y1="35120" x2="37057" y2="40481"/>
                          <a14:foregroundMark x1="39716" y1="30129" x2="50000" y2="10536"/>
                          <a14:foregroundMark x1="31206" y1="38447" x2="10638" y2="38447"/>
                          <a14:foregroundMark x1="2837" y1="39002" x2="4433" y2="45841"/>
                          <a14:foregroundMark x1="4433" y1="45841" x2="11525" y2="51756"/>
                          <a14:foregroundMark x1="11525" y1="51756" x2="12057" y2="517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005737" y="5460777"/>
              <a:ext cx="1360826" cy="1134153"/>
            </a:xfrm>
            <a:prstGeom prst="rect">
              <a:avLst/>
            </a:prstGeom>
          </p:spPr>
        </p:pic>
      </p:grpSp>
      <p:pic>
        <p:nvPicPr>
          <p:cNvPr id="45" name="Imagen 44">
            <a:extLst>
              <a:ext uri="{FF2B5EF4-FFF2-40B4-BE49-F238E27FC236}">
                <a16:creationId xmlns:a16="http://schemas.microsoft.com/office/drawing/2014/main" id="{3FE2ACBE-176D-714C-B490-52391187DC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773" b="98152" l="4433" r="96454">
                        <a14:foregroundMark x1="7801" y1="34750" x2="17908" y2="35120"/>
                        <a14:foregroundMark x1="17908" y1="35120" x2="32092" y2="34011"/>
                        <a14:foregroundMark x1="37057" y1="31608" x2="39184" y2="14233"/>
                        <a14:foregroundMark x1="39184" y1="14233" x2="44326" y2="9057"/>
                        <a14:foregroundMark x1="44326" y1="9057" x2="45213" y2="6470"/>
                        <a14:foregroundMark x1="49291" y1="2773" x2="53723" y2="3882"/>
                        <a14:foregroundMark x1="55851" y1="7948" x2="62411" y2="24214"/>
                        <a14:foregroundMark x1="67553" y1="29575" x2="83688" y2="31793"/>
                        <a14:foregroundMark x1="87411" y1="31238" x2="93794" y2="36784"/>
                        <a14:foregroundMark x1="93794" y1="36784" x2="96277" y2="41590"/>
                        <a14:foregroundMark x1="96631" y1="45102" x2="77305" y2="61183"/>
                        <a14:foregroundMark x1="80142" y1="96303" x2="73404" y2="96303"/>
                        <a14:foregroundMark x1="73404" y1="96303" x2="54255" y2="85213"/>
                        <a14:foregroundMark x1="20922" y1="96673" x2="25355" y2="97597"/>
                        <a14:foregroundMark x1="19858" y1="92791" x2="20922" y2="78189"/>
                        <a14:foregroundMark x1="20922" y1="78189" x2="23404" y2="71349"/>
                        <a14:foregroundMark x1="23404" y1="71349" x2="23404" y2="71349"/>
                        <a14:foregroundMark x1="25532" y1="98152" x2="51418" y2="80037"/>
                        <a14:foregroundMark x1="51418" y1="80037" x2="52128" y2="80037"/>
                        <a14:foregroundMark x1="34397" y1="33272" x2="34397" y2="42144"/>
                        <a14:foregroundMark x1="43085" y1="28096" x2="28191" y2="41035"/>
                        <a14:foregroundMark x1="37057" y1="35120" x2="37057" y2="40481"/>
                        <a14:foregroundMark x1="39716" y1="30129" x2="50000" y2="10536"/>
                        <a14:foregroundMark x1="31206" y1="38447" x2="10638" y2="38447"/>
                        <a14:foregroundMark x1="2837" y1="39002" x2="4433" y2="45841"/>
                        <a14:foregroundMark x1="4433" y1="45841" x2="11525" y2="51756"/>
                        <a14:foregroundMark x1="11525" y1="51756" x2="12057" y2="517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79259" y="5437347"/>
            <a:ext cx="1434858" cy="1134153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A8C69BEA-21E1-9247-9374-75D3D5260E7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509" b="97522" l="1667" r="96250">
                        <a14:foregroundMark x1="24028" y1="14440" x2="51667" y2="4203"/>
                        <a14:foregroundMark x1="7778" y1="25970" x2="9167" y2="32328"/>
                        <a14:foregroundMark x1="24583" y1="17565" x2="24583" y2="35776"/>
                        <a14:foregroundMark x1="59306" y1="8082" x2="75259" y2="10131"/>
                        <a14:foregroundMark x1="84722" y1="18642" x2="86944" y2="25647"/>
                        <a14:foregroundMark x1="86944" y1="25647" x2="86944" y2="25647"/>
                        <a14:foregroundMark x1="79306" y1="23168" x2="68333" y2="12608"/>
                        <a14:foregroundMark x1="74306" y1="18211" x2="85972" y2="19612"/>
                        <a14:foregroundMark x1="82361" y1="23491" x2="70694" y2="34052"/>
                        <a14:foregroundMark x1="10556" y1="25970" x2="27639" y2="26293"/>
                        <a14:foregroundMark x1="9583" y1="24569" x2="21389" y2="22414"/>
                        <a14:foregroundMark x1="13611" y1="22414" x2="19583" y2="16703"/>
                        <a14:foregroundMark x1="19583" y1="16703" x2="19583" y2="16487"/>
                        <a14:foregroundMark x1="20972" y1="1724" x2="21389" y2="5927"/>
                        <a14:foregroundMark x1="24028" y1="10129" x2="45278" y2="2155"/>
                        <a14:foregroundMark x1="55694" y1="3125" x2="55694" y2="15086"/>
                        <a14:foregroundMark x1="81528" y1="40733" x2="46667" y2="49784"/>
                        <a14:foregroundMark x1="36250" y1="48060" x2="27222" y2="69828"/>
                        <a14:foregroundMark x1="31250" y1="48384" x2="26806" y2="53664"/>
                        <a14:foregroundMark x1="26806" y1="37931" x2="43056" y2="46013"/>
                        <a14:foregroundMark x1="30833" y1="46336" x2="27222" y2="46983"/>
                        <a14:foregroundMark x1="32222" y1="46336" x2="32222" y2="56466"/>
                        <a14:foregroundMark x1="35833" y1="45259" x2="30000" y2="53233"/>
                        <a14:foregroundMark x1="30000" y1="53233" x2="27222" y2="53664"/>
                        <a14:foregroundMark x1="50694" y1="47414" x2="50694" y2="74353"/>
                        <a14:foregroundMark x1="43056" y1="69073" x2="43056" y2="49138"/>
                        <a14:foregroundMark x1="59306" y1="69073" x2="59306" y2="52263"/>
                        <a14:foregroundMark x1="63472" y1="48060" x2="77222" y2="48384"/>
                        <a14:foregroundMark x1="77222" y1="48384" x2="81944" y2="47737"/>
                        <a14:foregroundMark x1="85556" y1="41056" x2="75139" y2="41379"/>
                        <a14:foregroundMark x1="85972" y1="37177" x2="93333" y2="37500"/>
                        <a14:foregroundMark x1="95556" y1="41056" x2="84167" y2="41379"/>
                        <a14:foregroundMark x1="31250" y1="68750" x2="31250" y2="75108"/>
                        <a14:foregroundMark x1="24028" y1="66703" x2="24028" y2="72629"/>
                        <a14:foregroundMark x1="40833" y1="76509" x2="39444" y2="89440"/>
                        <a14:foregroundMark x1="62500" y1="73707" x2="63889" y2="86315"/>
                        <a14:foregroundMark x1="80139" y1="89440" x2="64306" y2="89440"/>
                        <a14:foregroundMark x1="71944" y1="93319" x2="63889" y2="93642"/>
                        <a14:foregroundMark x1="42222" y1="79634" x2="51250" y2="66272"/>
                        <a14:foregroundMark x1="48056" y1="73707" x2="45278" y2="84159"/>
                        <a14:foregroundMark x1="25833" y1="91272" x2="28611" y2="92672"/>
                        <a14:foregroundMark x1="37222" y1="97198" x2="44028" y2="97522"/>
                        <a14:foregroundMark x1="62500" y1="63147" x2="62500" y2="73707"/>
                        <a14:foregroundMark x1="64722" y1="65948" x2="67500" y2="79634"/>
                        <a14:foregroundMark x1="57083" y1="72629" x2="57083" y2="84914"/>
                        <a14:foregroundMark x1="67917" y1="66703" x2="72917" y2="73707"/>
                        <a14:foregroundMark x1="52361" y1="53125" x2="53472" y2="57220"/>
                        <a14:foregroundMark x1="26111" y1="54203" x2="26111" y2="65086"/>
                        <a14:foregroundMark x1="51806" y1="58621" x2="57639" y2="58836"/>
                        <a14:foregroundMark x1="28333" y1="68858" x2="28333" y2="74138"/>
                        <a14:foregroundMark x1="85278" y1="43103" x2="70139" y2="46767"/>
                        <a14:foregroundMark x1="63333" y1="50970" x2="72639" y2="50970"/>
                        <a14:foregroundMark x1="72639" y1="50970" x2="72917" y2="50754"/>
                        <a14:foregroundMark x1="96250" y1="38039" x2="91250" y2="34806"/>
                        <a14:foregroundMark x1="84444" y1="32112" x2="84444" y2="36961"/>
                        <a14:foregroundMark x1="82500" y1="18750" x2="79722" y2="15733"/>
                        <a14:foregroundMark x1="22222" y1="2586" x2="20556" y2="10022"/>
                        <a14:foregroundMark x1="3333" y1="32759" x2="1667" y2="33190"/>
                        <a14:backgroundMark x1="76806" y1="10453" x2="77639" y2="11638"/>
                        <a14:backgroundMark x1="75417" y1="10022" x2="76806" y2="10884"/>
                        <a14:backgroundMark x1="78889" y1="10668" x2="80278" y2="120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51234" y="4961993"/>
            <a:ext cx="1438139" cy="1853602"/>
          </a:xfrm>
          <a:prstGeom prst="rect">
            <a:avLst/>
          </a:prstGeom>
        </p:spPr>
      </p:pic>
      <p:pic>
        <p:nvPicPr>
          <p:cNvPr id="47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2DF12C04-5EB0-A549-B1B7-56DBC751DBE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537563" y="-1118451"/>
            <a:ext cx="449641" cy="449641"/>
          </a:xfrm>
          <a:prstGeom prst="rect">
            <a:avLst/>
          </a:prstGeom>
        </p:spPr>
      </p:pic>
      <p:pic>
        <p:nvPicPr>
          <p:cNvPr id="48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8DF7529A-FA11-D444-9663-B38BA103AA8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645792" y="-1145664"/>
            <a:ext cx="449641" cy="449641"/>
          </a:xfrm>
          <a:prstGeom prst="rect">
            <a:avLst/>
          </a:prstGeom>
        </p:spPr>
      </p:pic>
      <p:pic>
        <p:nvPicPr>
          <p:cNvPr id="49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3E83285A-0275-654A-9DB0-7D40FCCDA92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050975" y="-1118451"/>
            <a:ext cx="449641" cy="44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3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09 0.0257 C -0.07109 0.07292 -0.03659 0.11135 0.00599 0.11135 C 0.05599 0.11135 0.07396 0.06852 0.08164 0.04283 L 0.08946 0.00834 C 0.09714 -0.01736 0.11628 -0.05995 0.17279 -0.05995 C 0.20886 -0.05995 0.25 -0.02175 0.25 0.0257 C 0.25 0.07292 0.20886 0.11135 0.17279 0.11135 C 0.11628 0.11135 0.09714 0.06852 0.08946 0.04283 L 0.08164 0.00834 C 0.07396 -0.01736 0.05599 -0.05995 0.00599 -0.05995 C -0.03659 -0.05995 -0.07109 -0.02175 -0.07109 0.0257 Z " pathEditMode="relative" rAng="0" ptsTypes="AAAAAAAAAAA">
                                      <p:cBhvr>
                                        <p:cTn id="6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-0.00393 L 0.14557 0.00556 " pathEditMode="relative" ptsTypes="AA">
                                      <p:cBhvr>
                                        <p:cTn id="1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39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287 0.00556 L 0.29245 0.00556 " pathEditMode="relative" ptsTypes="AA">
                                      <p:cBhvr>
                                        <p:cTn id="2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039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534 -0.00393 L 0.425 0.00556 " pathEditMode="relative" ptsTypes="AA">
                                      <p:cBhvr>
                                        <p:cTn id="4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039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audio>
              <p:cMediaNode vol="16667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audio>
              <p:cMediaNode vol="16667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  <p:audio>
              <p:cMediaNode vol="16667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2F5A2DD9-8A29-284D-B1E4-A880553A157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1CA2E074-07A2-244C-B517-B473D0690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85000"/>
            </a:blip>
            <a:stretch>
              <a:fillRect/>
            </a:stretch>
          </p:blipFill>
          <p:spPr>
            <a:xfrm>
              <a:off x="0" y="0"/>
              <a:ext cx="7146758" cy="6858000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0D151AE0-57F6-4E44-831A-2F36453EED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85000"/>
            </a:blip>
            <a:srcRect r="29405"/>
            <a:stretch/>
          </p:blipFill>
          <p:spPr>
            <a:xfrm>
              <a:off x="7146758" y="0"/>
              <a:ext cx="5045242" cy="6858000"/>
            </a:xfrm>
            <a:prstGeom prst="rect">
              <a:avLst/>
            </a:prstGeom>
          </p:spPr>
        </p:pic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30ACAA79-B950-CE4F-A3E4-AF91BB11BB13}"/>
              </a:ext>
            </a:extLst>
          </p:cNvPr>
          <p:cNvSpPr txBox="1"/>
          <p:nvPr/>
        </p:nvSpPr>
        <p:spPr>
          <a:xfrm>
            <a:off x="428771" y="939728"/>
            <a:ext cx="10949092" cy="1309113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4400" b="1" spc="50" dirty="0">
                <a:ln w="11430"/>
                <a:solidFill>
                  <a:srgbClr val="3AEB12"/>
                </a:solidFill>
                <a:effectLst>
                  <a:glow rad="101600">
                    <a:srgbClr val="FA0B66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Cambiamos de actividad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CD8A9C5-E6AA-2B41-8493-3B772A95EE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176" b="94640" l="9764" r="94016">
                        <a14:foregroundMark x1="40945" y1="8133" x2="56063" y2="5360"/>
                        <a14:foregroundMark x1="56063" y1="5360" x2="62520" y2="6100"/>
                        <a14:foregroundMark x1="90551" y1="39187" x2="93316" y2="54674"/>
                        <a14:foregroundMark x1="42835" y1="15896" x2="52283" y2="18299"/>
                        <a14:foregroundMark x1="52441" y1="10166" x2="42047" y2="15527"/>
                        <a14:foregroundMark x1="62835" y1="18484" x2="56063" y2="26248"/>
                        <a14:foregroundMark x1="74016" y1="28835" x2="69134" y2="50092"/>
                        <a14:foregroundMark x1="77638" y1="35675" x2="74803" y2="32532"/>
                        <a14:foregroundMark x1="73386" y1="27172" x2="65984" y2="41220"/>
                        <a14:foregroundMark x1="30236" y1="46026" x2="44724" y2="72458"/>
                        <a14:foregroundMark x1="42205" y1="51386" x2="48189" y2="60998"/>
                        <a14:foregroundMark x1="43150" y1="42884" x2="29449" y2="43993"/>
                        <a14:foregroundMark x1="29449" y1="36784" x2="24252" y2="41590"/>
                        <a14:foregroundMark x1="24252" y1="41590" x2="20630" y2="50462"/>
                        <a14:foregroundMark x1="20630" y1="50462" x2="22520" y2="65250"/>
                        <a14:foregroundMark x1="23307" y1="37523" x2="23780" y2="45841"/>
                        <a14:foregroundMark x1="48661" y1="57486" x2="50709" y2="68946"/>
                        <a14:foregroundMark x1="31496" y1="69686" x2="41417" y2="79852"/>
                        <a14:foregroundMark x1="43150" y1="60259" x2="44567" y2="73198"/>
                        <a14:foregroundMark x1="55118" y1="45471" x2="59370" y2="50832"/>
                        <a14:foregroundMark x1="59370" y1="50832" x2="59370" y2="51017"/>
                        <a14:foregroundMark x1="53543" y1="52680" x2="53543" y2="56932"/>
                        <a14:foregroundMark x1="54016" y1="53789" x2="53386" y2="60813"/>
                        <a14:foregroundMark x1="53386" y1="60813" x2="53386" y2="60813"/>
                        <a14:foregroundMark x1="53386" y1="58965" x2="53386" y2="62292"/>
                        <a14:foregroundMark x1="54016" y1="59519" x2="54016" y2="63586"/>
                        <a14:foregroundMark x1="37480" y1="94640" x2="37480" y2="85397"/>
                        <a14:foregroundMark x1="33386" y1="68946" x2="33543" y2="82070"/>
                        <a14:foregroundMark x1="46299" y1="56562" x2="46299" y2="70795"/>
                        <a14:foregroundMark x1="74331" y1="24584" x2="75748" y2="31793"/>
                        <a14:foregroundMark x1="75748" y1="31793" x2="77323" y2="35120"/>
                        <a14:foregroundMark x1="32441" y1="35305" x2="40157" y2="35490"/>
                        <a14:foregroundMark x1="41417" y1="36599" x2="46142" y2="42329"/>
                        <a14:foregroundMark x1="46142" y1="42329" x2="47087" y2="42884"/>
                        <a14:backgroundMark x1="94173" y1="54898" x2="93386" y2="589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949113" y="1251284"/>
            <a:ext cx="7146759" cy="560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68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1857B748-DBB4-2944-B0C4-C88DA9CA25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3355"/>
          <a:stretch/>
        </p:blipFill>
        <p:spPr>
          <a:xfrm flipH="1">
            <a:off x="0" y="0"/>
            <a:ext cx="12192000" cy="6899576"/>
          </a:xfrm>
          <a:prstGeom prst="rect">
            <a:avLst/>
          </a:prstGeom>
        </p:spPr>
      </p:pic>
      <p:pic>
        <p:nvPicPr>
          <p:cNvPr id="12" name="Marcador de contenido 11">
            <a:extLst>
              <a:ext uri="{FF2B5EF4-FFF2-40B4-BE49-F238E27FC236}">
                <a16:creationId xmlns:a16="http://schemas.microsoft.com/office/drawing/2014/main" id="{D452736D-F7FF-D046-992C-BD6ED3A835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067" b="94400" l="4617" r="70617">
                        <a14:foregroundMark x1="4633" y1="66667" x2="8500" y2="67000"/>
                        <a14:foregroundMark x1="32767" y1="49067" x2="29517" y2="54333"/>
                        <a14:foregroundMark x1="43583" y1="54333" x2="47317" y2="64500"/>
                        <a14:foregroundMark x1="47317" y1="64500" x2="52233" y2="72233"/>
                        <a14:foregroundMark x1="52233" y1="72233" x2="52233" y2="72233"/>
                        <a14:foregroundMark x1="68617" y1="56800" x2="70617" y2="66067"/>
                      </a14:backgroundRemoval>
                    </a14:imgEffect>
                  </a14:imgLayer>
                </a14:imgProps>
              </a:ext>
            </a:extLst>
          </a:blip>
          <a:srcRect t="44292" r="59202"/>
          <a:stretch/>
        </p:blipFill>
        <p:spPr>
          <a:xfrm>
            <a:off x="-57117" y="4063995"/>
            <a:ext cx="6025622" cy="3808982"/>
          </a:xfrm>
        </p:spPr>
      </p:pic>
      <p:pic>
        <p:nvPicPr>
          <p:cNvPr id="14" name="Marcador de contenido 11">
            <a:extLst>
              <a:ext uri="{FF2B5EF4-FFF2-40B4-BE49-F238E27FC236}">
                <a16:creationId xmlns:a16="http://schemas.microsoft.com/office/drawing/2014/main" id="{9BFD5BDA-38FA-044B-BB94-745EA02727E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9067" b="94400" l="4617" r="70617">
                        <a14:foregroundMark x1="4633" y1="66667" x2="8500" y2="67000"/>
                        <a14:foregroundMark x1="32767" y1="49067" x2="29517" y2="54333"/>
                        <a14:foregroundMark x1="43583" y1="54333" x2="47317" y2="64500"/>
                        <a14:foregroundMark x1="47317" y1="64500" x2="52233" y2="72233"/>
                        <a14:foregroundMark x1="52233" y1="72233" x2="52233" y2="72233"/>
                        <a14:foregroundMark x1="68617" y1="56800" x2="70617" y2="66067"/>
                      </a14:backgroundRemoval>
                    </a14:imgEffect>
                  </a14:imgLayer>
                </a14:imgProps>
              </a:ext>
            </a:extLst>
          </a:blip>
          <a:srcRect l="40798" t="44292" r="25826"/>
          <a:stretch/>
        </p:blipFill>
        <p:spPr>
          <a:xfrm>
            <a:off x="6223497" y="3982549"/>
            <a:ext cx="5770630" cy="3808982"/>
          </a:xfrm>
          <a:prstGeom prst="rect">
            <a:avLst/>
          </a:prstGeom>
        </p:spPr>
      </p:pic>
      <p:grpSp>
        <p:nvGrpSpPr>
          <p:cNvPr id="25" name="Grupo 24">
            <a:extLst>
              <a:ext uri="{FF2B5EF4-FFF2-40B4-BE49-F238E27FC236}">
                <a16:creationId xmlns:a16="http://schemas.microsoft.com/office/drawing/2014/main" id="{69F01EB6-3FDA-974F-89CE-940ED5D30E1A}"/>
              </a:ext>
            </a:extLst>
          </p:cNvPr>
          <p:cNvGrpSpPr/>
          <p:nvPr/>
        </p:nvGrpSpPr>
        <p:grpSpPr>
          <a:xfrm>
            <a:off x="0" y="1573786"/>
            <a:ext cx="5859653" cy="3958358"/>
            <a:chOff x="0" y="1573786"/>
            <a:chExt cx="5859653" cy="3958358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CE8DDF46-6956-2D4B-A2B0-4C8D1782CB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4050" b="96573" l="3385" r="96308"/>
                      </a14:imgEffect>
                    </a14:imgLayer>
                  </a14:imgProps>
                </a:ext>
              </a:extLst>
            </a:blip>
            <a:srcRect l="5685" b="4330"/>
            <a:stretch/>
          </p:blipFill>
          <p:spPr>
            <a:xfrm>
              <a:off x="0" y="3067698"/>
              <a:ext cx="2171904" cy="2176000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34841C4E-6D7C-8043-A6EA-7A3759EE3C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4050" b="96573" l="3385" r="96308"/>
                      </a14:imgEffect>
                    </a14:imgLayer>
                  </a14:imgProps>
                </a:ext>
              </a:extLst>
            </a:blip>
            <a:srcRect l="5685" b="4330"/>
            <a:stretch/>
          </p:blipFill>
          <p:spPr>
            <a:xfrm>
              <a:off x="1833100" y="3356144"/>
              <a:ext cx="2171904" cy="2176000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CE64405B-BF83-C84E-8C04-66F37B0D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4050" b="96573" l="3385" r="96308"/>
                      </a14:imgEffect>
                    </a14:imgLayer>
                  </a14:imgProps>
                </a:ext>
              </a:extLst>
            </a:blip>
            <a:srcRect l="5685" b="4330"/>
            <a:stretch/>
          </p:blipFill>
          <p:spPr>
            <a:xfrm>
              <a:off x="925735" y="1573786"/>
              <a:ext cx="2171904" cy="2176000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6E244DD2-484C-2240-8B09-057BD6E06C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4050" b="96573" l="3385" r="96308"/>
                      </a14:imgEffect>
                    </a14:imgLayer>
                  </a14:imgProps>
                </a:ext>
              </a:extLst>
            </a:blip>
            <a:srcRect l="5685" b="4330"/>
            <a:stretch/>
          </p:blipFill>
          <p:spPr>
            <a:xfrm>
              <a:off x="2889530" y="1628953"/>
              <a:ext cx="2171904" cy="2176000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2A105415-6B26-FE42-AAB6-451254203C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4050" b="96573" l="3385" r="96308"/>
                      </a14:imgEffect>
                    </a14:imgLayer>
                  </a14:imgProps>
                </a:ext>
              </a:extLst>
            </a:blip>
            <a:srcRect l="5685" b="4330"/>
            <a:stretch/>
          </p:blipFill>
          <p:spPr>
            <a:xfrm>
              <a:off x="3687749" y="3330381"/>
              <a:ext cx="2171904" cy="2176000"/>
            </a:xfrm>
            <a:prstGeom prst="rect">
              <a:avLst/>
            </a:prstGeom>
          </p:spPr>
        </p:pic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1B4F4524-3E31-384C-BC7D-D9A49D53CF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219" l="0" r="990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59262" y="2485025"/>
            <a:ext cx="2126058" cy="269441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1489CD0F-4B9E-CA4F-882E-BDF62DA3F12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219" l="0" r="990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989454" flipH="1">
            <a:off x="9231753" y="2058889"/>
            <a:ext cx="2027260" cy="269441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9DDB7357-A431-074B-BE45-CE6E092E2D56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13968"/>
          <a:stretch/>
        </p:blipFill>
        <p:spPr>
          <a:xfrm>
            <a:off x="-734493" y="105735"/>
            <a:ext cx="6957990" cy="5741611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07A81054-0E48-044B-8BD3-72CFDBEB8F61}"/>
              </a:ext>
            </a:extLst>
          </p:cNvPr>
          <p:cNvSpPr/>
          <p:nvPr/>
        </p:nvSpPr>
        <p:spPr>
          <a:xfrm>
            <a:off x="3465936" y="30575"/>
            <a:ext cx="500513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>
                  <a:solidFill>
                    <a:schemeClr val="bg1"/>
                  </a:solidFill>
                </a:ln>
                <a:noFill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¿Qué hay más?</a:t>
            </a:r>
            <a:endParaRPr lang="es-ES" sz="3600" b="1" cap="none" spc="0" dirty="0">
              <a:ln>
                <a:solidFill>
                  <a:schemeClr val="bg1"/>
                </a:solidFill>
              </a:ln>
              <a:noFill/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50839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5948E08-B2B0-C341-B7A5-E056A4C72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7162"/>
            <a:ext cx="12192000" cy="6892324"/>
          </a:xfrm>
          <a:prstGeom prst="rect">
            <a:avLst/>
          </a:prstGeom>
        </p:spPr>
      </p:pic>
      <p:pic>
        <p:nvPicPr>
          <p:cNvPr id="12" name="Marcador de contenido 11">
            <a:extLst>
              <a:ext uri="{FF2B5EF4-FFF2-40B4-BE49-F238E27FC236}">
                <a16:creationId xmlns:a16="http://schemas.microsoft.com/office/drawing/2014/main" id="{D452736D-F7FF-D046-992C-BD6ED3A835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067" b="94400" l="4617" r="70617">
                        <a14:foregroundMark x1="4633" y1="66667" x2="8500" y2="67000"/>
                        <a14:foregroundMark x1="32767" y1="49067" x2="29517" y2="54333"/>
                        <a14:foregroundMark x1="43583" y1="54333" x2="47317" y2="64500"/>
                        <a14:foregroundMark x1="47317" y1="64500" x2="52233" y2="72233"/>
                        <a14:foregroundMark x1="52233" y1="72233" x2="52233" y2="72233"/>
                        <a14:foregroundMark x1="68617" y1="56800" x2="70617" y2="66067"/>
                      </a14:backgroundRemoval>
                    </a14:imgEffect>
                  </a14:imgLayer>
                </a14:imgProps>
              </a:ext>
            </a:extLst>
          </a:blip>
          <a:srcRect t="44292" r="59202"/>
          <a:stretch/>
        </p:blipFill>
        <p:spPr>
          <a:xfrm>
            <a:off x="-57117" y="4063995"/>
            <a:ext cx="6025622" cy="3808982"/>
          </a:xfrm>
        </p:spPr>
      </p:pic>
      <p:pic>
        <p:nvPicPr>
          <p:cNvPr id="14" name="Marcador de contenido 11">
            <a:extLst>
              <a:ext uri="{FF2B5EF4-FFF2-40B4-BE49-F238E27FC236}">
                <a16:creationId xmlns:a16="http://schemas.microsoft.com/office/drawing/2014/main" id="{9BFD5BDA-38FA-044B-BB94-745EA02727E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067" b="94400" l="4617" r="70617">
                        <a14:foregroundMark x1="4633" y1="66667" x2="8500" y2="67000"/>
                        <a14:foregroundMark x1="32767" y1="49067" x2="29517" y2="54333"/>
                        <a14:foregroundMark x1="43583" y1="54333" x2="47317" y2="64500"/>
                        <a14:foregroundMark x1="47317" y1="64500" x2="52233" y2="72233"/>
                        <a14:foregroundMark x1="52233" y1="72233" x2="52233" y2="72233"/>
                        <a14:foregroundMark x1="68617" y1="56800" x2="70617" y2="66067"/>
                      </a14:backgroundRemoval>
                    </a14:imgEffect>
                  </a14:imgLayer>
                </a14:imgProps>
              </a:ext>
            </a:extLst>
          </a:blip>
          <a:srcRect l="40798" t="44292" r="25826"/>
          <a:stretch/>
        </p:blipFill>
        <p:spPr>
          <a:xfrm>
            <a:off x="6223497" y="3982549"/>
            <a:ext cx="5770630" cy="3808982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C41D5A7D-6825-8443-BAEE-D601340227F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3901" r="95745">
                        <a14:foregroundMark x1="4610" y1="19178" x2="4078" y2="26575"/>
                        <a14:foregroundMark x1="4078" y1="26575" x2="6738" y2="30411"/>
                        <a14:foregroundMark x1="17908" y1="14795" x2="29787" y2="16575"/>
                        <a14:foregroundMark x1="36348" y1="30000" x2="32092" y2="36164"/>
                        <a14:foregroundMark x1="32092" y1="36164" x2="32092" y2="36301"/>
                        <a14:foregroundMark x1="84574" y1="38082" x2="86170" y2="38904"/>
                        <a14:foregroundMark x1="87411" y1="40411" x2="92553" y2="43699"/>
                        <a14:foregroundMark x1="94858" y1="56712" x2="95745" y2="52329"/>
                      </a14:backgroundRemoval>
                    </a14:imgEffect>
                  </a14:imgLayer>
                </a14:imgProps>
              </a:ext>
            </a:extLst>
          </a:blip>
          <a:srcRect t="8925" b="33061"/>
          <a:stretch/>
        </p:blipFill>
        <p:spPr>
          <a:xfrm>
            <a:off x="5806175" y="3212724"/>
            <a:ext cx="2972393" cy="2231932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EF763D-8E16-8A4A-8621-BD0EB7F6865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3901" r="95745">
                        <a14:foregroundMark x1="4610" y1="19178" x2="4078" y2="26575"/>
                        <a14:foregroundMark x1="4078" y1="26575" x2="6738" y2="30411"/>
                        <a14:foregroundMark x1="17908" y1="14795" x2="29787" y2="16575"/>
                        <a14:foregroundMark x1="36348" y1="30000" x2="32092" y2="36164"/>
                        <a14:foregroundMark x1="32092" y1="36164" x2="32092" y2="36301"/>
                        <a14:foregroundMark x1="84574" y1="38082" x2="86170" y2="38904"/>
                        <a14:foregroundMark x1="87411" y1="40411" x2="92553" y2="43699"/>
                        <a14:foregroundMark x1="94858" y1="56712" x2="95745" y2="52329"/>
                      </a14:backgroundRemoval>
                    </a14:imgEffect>
                  </a14:imgLayer>
                </a14:imgProps>
              </a:ext>
            </a:extLst>
          </a:blip>
          <a:srcRect t="8925" b="33061"/>
          <a:stretch/>
        </p:blipFill>
        <p:spPr>
          <a:xfrm>
            <a:off x="8555650" y="3176629"/>
            <a:ext cx="2490191" cy="1869853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79A8A085-36AC-074C-B03D-691F822FA59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462" t="6263" r="7767" b="28871"/>
          <a:stretch/>
        </p:blipFill>
        <p:spPr>
          <a:xfrm>
            <a:off x="1493960" y="2161797"/>
            <a:ext cx="3004299" cy="3018164"/>
          </a:xfrm>
          <a:prstGeom prst="ellipse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383FF6CE-37C7-6147-9897-4C60314653F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3901" r="95745">
                        <a14:foregroundMark x1="4610" y1="19178" x2="4078" y2="26575"/>
                        <a14:foregroundMark x1="4078" y1="26575" x2="6738" y2="30411"/>
                        <a14:foregroundMark x1="17908" y1="14795" x2="29787" y2="16575"/>
                        <a14:foregroundMark x1="36348" y1="30000" x2="32092" y2="36164"/>
                        <a14:foregroundMark x1="32092" y1="36164" x2="32092" y2="36301"/>
                        <a14:foregroundMark x1="84574" y1="38082" x2="86170" y2="38904"/>
                        <a14:foregroundMark x1="87411" y1="40411" x2="92553" y2="43699"/>
                        <a14:foregroundMark x1="94858" y1="56712" x2="95745" y2="52329"/>
                      </a14:backgroundRemoval>
                    </a14:imgEffect>
                  </a14:imgLayer>
                </a14:imgProps>
              </a:ext>
            </a:extLst>
          </a:blip>
          <a:srcRect t="8925" b="33061"/>
          <a:stretch/>
        </p:blipFill>
        <p:spPr>
          <a:xfrm>
            <a:off x="6900020" y="1530445"/>
            <a:ext cx="2352691" cy="1766606"/>
          </a:xfrm>
          <a:prstGeom prst="rect">
            <a:avLst/>
          </a:prstGeom>
        </p:spPr>
      </p:pic>
      <p:pic>
        <p:nvPicPr>
          <p:cNvPr id="28" name="Picture 4" descr="Pegatina de diseño artístico de DIVE INN - Die Innovationsagentur">
            <a:extLst>
              <a:ext uri="{FF2B5EF4-FFF2-40B4-BE49-F238E27FC236}">
                <a16:creationId xmlns:a16="http://schemas.microsoft.com/office/drawing/2014/main" id="{8585253B-58FB-694E-BF60-31E4BDF12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548" y="-217246"/>
            <a:ext cx="3995276" cy="709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1F14ACB7-CB68-DC4E-8439-9D0ABBBE1C6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3901" r="95745">
                        <a14:foregroundMark x1="4610" y1="19178" x2="4078" y2="26575"/>
                        <a14:foregroundMark x1="4078" y1="26575" x2="6738" y2="30411"/>
                        <a14:foregroundMark x1="17908" y1="14795" x2="29787" y2="16575"/>
                        <a14:foregroundMark x1="36348" y1="30000" x2="32092" y2="36164"/>
                        <a14:foregroundMark x1="32092" y1="36164" x2="32092" y2="36301"/>
                        <a14:foregroundMark x1="84574" y1="38082" x2="86170" y2="38904"/>
                        <a14:foregroundMark x1="87411" y1="40411" x2="92553" y2="43699"/>
                        <a14:foregroundMark x1="94858" y1="56712" x2="95745" y2="52329"/>
                      </a14:backgroundRemoval>
                    </a14:imgEffect>
                  </a14:imgLayer>
                </a14:imgProps>
              </a:ext>
            </a:extLst>
          </a:blip>
          <a:srcRect t="8925" b="33061"/>
          <a:stretch/>
        </p:blipFill>
        <p:spPr>
          <a:xfrm>
            <a:off x="8972931" y="1299574"/>
            <a:ext cx="2352691" cy="1766606"/>
          </a:xfrm>
          <a:prstGeom prst="rect">
            <a:avLst/>
          </a:prstGeom>
        </p:spPr>
      </p:pic>
      <p:sp>
        <p:nvSpPr>
          <p:cNvPr id="30" name="Rectángulo 29">
            <a:extLst>
              <a:ext uri="{FF2B5EF4-FFF2-40B4-BE49-F238E27FC236}">
                <a16:creationId xmlns:a16="http://schemas.microsoft.com/office/drawing/2014/main" id="{83CFD2E6-36B3-CE47-856B-947877729B17}"/>
              </a:ext>
            </a:extLst>
          </p:cNvPr>
          <p:cNvSpPr/>
          <p:nvPr/>
        </p:nvSpPr>
        <p:spPr>
          <a:xfrm>
            <a:off x="3465936" y="30575"/>
            <a:ext cx="500513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>
                  <a:solidFill>
                    <a:schemeClr val="bg1"/>
                  </a:solidFill>
                </a:ln>
                <a:noFill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¿Qué hay menos?</a:t>
            </a:r>
            <a:endParaRPr lang="es-ES" sz="3600" b="1" cap="none" spc="0" dirty="0">
              <a:ln>
                <a:solidFill>
                  <a:schemeClr val="bg1"/>
                </a:solidFill>
              </a:ln>
              <a:noFill/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9300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1857B748-DBB4-2944-B0C4-C88DA9CA25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355"/>
          <a:stretch/>
        </p:blipFill>
        <p:spPr>
          <a:xfrm flipH="1">
            <a:off x="0" y="0"/>
            <a:ext cx="12192000" cy="6899576"/>
          </a:xfrm>
          <a:prstGeom prst="rect">
            <a:avLst/>
          </a:prstGeom>
        </p:spPr>
      </p:pic>
      <p:pic>
        <p:nvPicPr>
          <p:cNvPr id="12" name="Marcador de contenido 11">
            <a:extLst>
              <a:ext uri="{FF2B5EF4-FFF2-40B4-BE49-F238E27FC236}">
                <a16:creationId xmlns:a16="http://schemas.microsoft.com/office/drawing/2014/main" id="{D452736D-F7FF-D046-992C-BD6ED3A835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9067" b="94400" l="4617" r="70617">
                        <a14:foregroundMark x1="4633" y1="66667" x2="8500" y2="67000"/>
                        <a14:foregroundMark x1="32767" y1="49067" x2="29517" y2="54333"/>
                        <a14:foregroundMark x1="43583" y1="54333" x2="47317" y2="64500"/>
                        <a14:foregroundMark x1="47317" y1="64500" x2="52233" y2="72233"/>
                        <a14:foregroundMark x1="52233" y1="72233" x2="52233" y2="72233"/>
                        <a14:foregroundMark x1="68617" y1="56800" x2="70617" y2="66067"/>
                      </a14:backgroundRemoval>
                    </a14:imgEffect>
                  </a14:imgLayer>
                </a14:imgProps>
              </a:ext>
            </a:extLst>
          </a:blip>
          <a:srcRect t="44292" r="59202"/>
          <a:stretch/>
        </p:blipFill>
        <p:spPr>
          <a:xfrm>
            <a:off x="-57117" y="4063995"/>
            <a:ext cx="6025622" cy="3808982"/>
          </a:xfrm>
        </p:spPr>
      </p:pic>
      <p:pic>
        <p:nvPicPr>
          <p:cNvPr id="14" name="Marcador de contenido 11">
            <a:extLst>
              <a:ext uri="{FF2B5EF4-FFF2-40B4-BE49-F238E27FC236}">
                <a16:creationId xmlns:a16="http://schemas.microsoft.com/office/drawing/2014/main" id="{9BFD5BDA-38FA-044B-BB94-745EA02727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067" b="94400" l="4617" r="70617">
                        <a14:foregroundMark x1="4633" y1="66667" x2="8500" y2="67000"/>
                        <a14:foregroundMark x1="32767" y1="49067" x2="29517" y2="54333"/>
                        <a14:foregroundMark x1="43583" y1="54333" x2="47317" y2="64500"/>
                        <a14:foregroundMark x1="47317" y1="64500" x2="52233" y2="72233"/>
                        <a14:foregroundMark x1="52233" y1="72233" x2="52233" y2="72233"/>
                        <a14:foregroundMark x1="68617" y1="56800" x2="70617" y2="66067"/>
                      </a14:backgroundRemoval>
                    </a14:imgEffect>
                  </a14:imgLayer>
                </a14:imgProps>
              </a:ext>
            </a:extLst>
          </a:blip>
          <a:srcRect l="40798" t="44292" r="25826"/>
          <a:stretch/>
        </p:blipFill>
        <p:spPr>
          <a:xfrm>
            <a:off x="6223497" y="3982549"/>
            <a:ext cx="5770630" cy="3808982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E08C0B0D-35A3-284E-88A7-9721EF77F7DE}"/>
              </a:ext>
            </a:extLst>
          </p:cNvPr>
          <p:cNvGrpSpPr/>
          <p:nvPr/>
        </p:nvGrpSpPr>
        <p:grpSpPr>
          <a:xfrm>
            <a:off x="197873" y="2002494"/>
            <a:ext cx="5220236" cy="3449789"/>
            <a:chOff x="197873" y="2002494"/>
            <a:chExt cx="5220236" cy="3449789"/>
          </a:xfrm>
        </p:grpSpPr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9EA67371-F9E0-6741-A6CF-1C235902E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509" b="97522" l="1667" r="96250">
                          <a14:foregroundMark x1="24028" y1="14440" x2="51667" y2="4203"/>
                          <a14:foregroundMark x1="7778" y1="25970" x2="9167" y2="32328"/>
                          <a14:foregroundMark x1="24583" y1="17565" x2="24583" y2="35776"/>
                          <a14:foregroundMark x1="59306" y1="8082" x2="75259" y2="10131"/>
                          <a14:foregroundMark x1="84722" y1="18642" x2="86944" y2="25647"/>
                          <a14:foregroundMark x1="86944" y1="25647" x2="86944" y2="25647"/>
                          <a14:foregroundMark x1="79306" y1="23168" x2="68333" y2="12608"/>
                          <a14:foregroundMark x1="74306" y1="18211" x2="85972" y2="19612"/>
                          <a14:foregroundMark x1="82361" y1="23491" x2="70694" y2="34052"/>
                          <a14:foregroundMark x1="10556" y1="25970" x2="27639" y2="26293"/>
                          <a14:foregroundMark x1="9583" y1="24569" x2="21389" y2="22414"/>
                          <a14:foregroundMark x1="13611" y1="22414" x2="19583" y2="16703"/>
                          <a14:foregroundMark x1="19583" y1="16703" x2="19583" y2="16487"/>
                          <a14:foregroundMark x1="20972" y1="1724" x2="21389" y2="5927"/>
                          <a14:foregroundMark x1="24028" y1="10129" x2="45278" y2="2155"/>
                          <a14:foregroundMark x1="55694" y1="3125" x2="55694" y2="15086"/>
                          <a14:foregroundMark x1="81528" y1="40733" x2="46667" y2="49784"/>
                          <a14:foregroundMark x1="36250" y1="48060" x2="27222" y2="69828"/>
                          <a14:foregroundMark x1="31250" y1="48384" x2="26806" y2="53664"/>
                          <a14:foregroundMark x1="26806" y1="37931" x2="43056" y2="46013"/>
                          <a14:foregroundMark x1="30833" y1="46336" x2="27222" y2="46983"/>
                          <a14:foregroundMark x1="32222" y1="46336" x2="32222" y2="56466"/>
                          <a14:foregroundMark x1="35833" y1="45259" x2="30000" y2="53233"/>
                          <a14:foregroundMark x1="30000" y1="53233" x2="27222" y2="53664"/>
                          <a14:foregroundMark x1="50694" y1="47414" x2="50694" y2="74353"/>
                          <a14:foregroundMark x1="43056" y1="69073" x2="43056" y2="49138"/>
                          <a14:foregroundMark x1="59306" y1="69073" x2="59306" y2="52263"/>
                          <a14:foregroundMark x1="63472" y1="48060" x2="77222" y2="48384"/>
                          <a14:foregroundMark x1="77222" y1="48384" x2="81944" y2="47737"/>
                          <a14:foregroundMark x1="85556" y1="41056" x2="75139" y2="41379"/>
                          <a14:foregroundMark x1="85972" y1="37177" x2="93333" y2="37500"/>
                          <a14:foregroundMark x1="95556" y1="41056" x2="84167" y2="41379"/>
                          <a14:foregroundMark x1="31250" y1="68750" x2="31250" y2="75108"/>
                          <a14:foregroundMark x1="24028" y1="66703" x2="24028" y2="72629"/>
                          <a14:foregroundMark x1="40833" y1="76509" x2="39444" y2="89440"/>
                          <a14:foregroundMark x1="62500" y1="73707" x2="63889" y2="86315"/>
                          <a14:foregroundMark x1="80139" y1="89440" x2="64306" y2="89440"/>
                          <a14:foregroundMark x1="71944" y1="93319" x2="63889" y2="93642"/>
                          <a14:foregroundMark x1="42222" y1="79634" x2="51250" y2="66272"/>
                          <a14:foregroundMark x1="48056" y1="73707" x2="45278" y2="84159"/>
                          <a14:foregroundMark x1="25833" y1="91272" x2="28611" y2="92672"/>
                          <a14:foregroundMark x1="37222" y1="97198" x2="44028" y2="97522"/>
                          <a14:foregroundMark x1="62500" y1="63147" x2="62500" y2="73707"/>
                          <a14:foregroundMark x1="64722" y1="65948" x2="67500" y2="79634"/>
                          <a14:foregroundMark x1="57083" y1="72629" x2="57083" y2="84914"/>
                          <a14:foregroundMark x1="67917" y1="66703" x2="72917" y2="73707"/>
                          <a14:foregroundMark x1="52361" y1="53125" x2="53472" y2="57220"/>
                          <a14:foregroundMark x1="26111" y1="54203" x2="26111" y2="65086"/>
                          <a14:foregroundMark x1="51806" y1="58621" x2="57639" y2="58836"/>
                          <a14:foregroundMark x1="28333" y1="68858" x2="28333" y2="74138"/>
                          <a14:foregroundMark x1="85278" y1="43103" x2="70139" y2="46767"/>
                          <a14:foregroundMark x1="63333" y1="50970" x2="72639" y2="50970"/>
                          <a14:foregroundMark x1="72639" y1="50970" x2="72917" y2="50754"/>
                          <a14:foregroundMark x1="96250" y1="38039" x2="91250" y2="34806"/>
                          <a14:foregroundMark x1="84444" y1="32112" x2="84444" y2="36961"/>
                          <a14:foregroundMark x1="82500" y1="18750" x2="79722" y2="15733"/>
                          <a14:foregroundMark x1="22222" y1="2586" x2="20556" y2="10022"/>
                          <a14:foregroundMark x1="3333" y1="32759" x2="1667" y2="33190"/>
                          <a14:backgroundMark x1="76806" y1="10453" x2="77639" y2="11638"/>
                          <a14:backgroundMark x1="75417" y1="10022" x2="76806" y2="10884"/>
                          <a14:backgroundMark x1="78889" y1="10668" x2="80278" y2="1206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7873" y="2619014"/>
              <a:ext cx="2115829" cy="2727069"/>
            </a:xfrm>
            <a:prstGeom prst="rect">
              <a:avLst/>
            </a:prstGeom>
          </p:spPr>
        </p:pic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2B928353-2787-CD41-975B-248C13B319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509" b="97522" l="1667" r="96250">
                          <a14:foregroundMark x1="24028" y1="14440" x2="51667" y2="4203"/>
                          <a14:foregroundMark x1="7778" y1="25970" x2="9167" y2="32328"/>
                          <a14:foregroundMark x1="24583" y1="17565" x2="24583" y2="35776"/>
                          <a14:foregroundMark x1="59306" y1="8082" x2="75259" y2="10131"/>
                          <a14:foregroundMark x1="84722" y1="18642" x2="86944" y2="25647"/>
                          <a14:foregroundMark x1="86944" y1="25647" x2="86944" y2="25647"/>
                          <a14:foregroundMark x1="79306" y1="23168" x2="68333" y2="12608"/>
                          <a14:foregroundMark x1="74306" y1="18211" x2="85972" y2="19612"/>
                          <a14:foregroundMark x1="82361" y1="23491" x2="70694" y2="34052"/>
                          <a14:foregroundMark x1="10556" y1="25970" x2="27639" y2="26293"/>
                          <a14:foregroundMark x1="9583" y1="24569" x2="21389" y2="22414"/>
                          <a14:foregroundMark x1="13611" y1="22414" x2="19583" y2="16703"/>
                          <a14:foregroundMark x1="19583" y1="16703" x2="19583" y2="16487"/>
                          <a14:foregroundMark x1="20972" y1="1724" x2="21389" y2="5927"/>
                          <a14:foregroundMark x1="24028" y1="10129" x2="45278" y2="2155"/>
                          <a14:foregroundMark x1="55694" y1="3125" x2="55694" y2="15086"/>
                          <a14:foregroundMark x1="81528" y1="40733" x2="46667" y2="49784"/>
                          <a14:foregroundMark x1="36250" y1="48060" x2="27222" y2="69828"/>
                          <a14:foregroundMark x1="31250" y1="48384" x2="26806" y2="53664"/>
                          <a14:foregroundMark x1="26806" y1="37931" x2="43056" y2="46013"/>
                          <a14:foregroundMark x1="30833" y1="46336" x2="27222" y2="46983"/>
                          <a14:foregroundMark x1="32222" y1="46336" x2="32222" y2="56466"/>
                          <a14:foregroundMark x1="35833" y1="45259" x2="30000" y2="53233"/>
                          <a14:foregroundMark x1="30000" y1="53233" x2="27222" y2="53664"/>
                          <a14:foregroundMark x1="50694" y1="47414" x2="50694" y2="74353"/>
                          <a14:foregroundMark x1="43056" y1="69073" x2="43056" y2="49138"/>
                          <a14:foregroundMark x1="59306" y1="69073" x2="59306" y2="52263"/>
                          <a14:foregroundMark x1="63472" y1="48060" x2="77222" y2="48384"/>
                          <a14:foregroundMark x1="77222" y1="48384" x2="81944" y2="47737"/>
                          <a14:foregroundMark x1="85556" y1="41056" x2="75139" y2="41379"/>
                          <a14:foregroundMark x1="85972" y1="37177" x2="93333" y2="37500"/>
                          <a14:foregroundMark x1="95556" y1="41056" x2="84167" y2="41379"/>
                          <a14:foregroundMark x1="31250" y1="68750" x2="31250" y2="75108"/>
                          <a14:foregroundMark x1="24028" y1="66703" x2="24028" y2="72629"/>
                          <a14:foregroundMark x1="40833" y1="76509" x2="39444" y2="89440"/>
                          <a14:foregroundMark x1="62500" y1="73707" x2="63889" y2="86315"/>
                          <a14:foregroundMark x1="80139" y1="89440" x2="64306" y2="89440"/>
                          <a14:foregroundMark x1="71944" y1="93319" x2="63889" y2="93642"/>
                          <a14:foregroundMark x1="42222" y1="79634" x2="51250" y2="66272"/>
                          <a14:foregroundMark x1="48056" y1="73707" x2="45278" y2="84159"/>
                          <a14:foregroundMark x1="25833" y1="91272" x2="28611" y2="92672"/>
                          <a14:foregroundMark x1="37222" y1="97198" x2="44028" y2="97522"/>
                          <a14:foregroundMark x1="62500" y1="63147" x2="62500" y2="73707"/>
                          <a14:foregroundMark x1="64722" y1="65948" x2="67500" y2="79634"/>
                          <a14:foregroundMark x1="57083" y1="72629" x2="57083" y2="84914"/>
                          <a14:foregroundMark x1="67917" y1="66703" x2="72917" y2="73707"/>
                          <a14:foregroundMark x1="52361" y1="53125" x2="53472" y2="57220"/>
                          <a14:foregroundMark x1="26111" y1="54203" x2="26111" y2="65086"/>
                          <a14:foregroundMark x1="51806" y1="58621" x2="57639" y2="58836"/>
                          <a14:foregroundMark x1="28333" y1="68858" x2="28333" y2="74138"/>
                          <a14:foregroundMark x1="85278" y1="43103" x2="70139" y2="46767"/>
                          <a14:foregroundMark x1="63333" y1="50970" x2="72639" y2="50970"/>
                          <a14:foregroundMark x1="72639" y1="50970" x2="72917" y2="50754"/>
                          <a14:foregroundMark x1="96250" y1="38039" x2="91250" y2="34806"/>
                          <a14:foregroundMark x1="84444" y1="32112" x2="84444" y2="36961"/>
                          <a14:foregroundMark x1="82500" y1="18750" x2="79722" y2="15733"/>
                          <a14:foregroundMark x1="22222" y1="2586" x2="20556" y2="10022"/>
                          <a14:foregroundMark x1="3333" y1="32759" x2="1667" y2="33190"/>
                          <a14:backgroundMark x1="76806" y1="10453" x2="77639" y2="11638"/>
                          <a14:backgroundMark x1="75417" y1="10022" x2="76806" y2="10884"/>
                          <a14:backgroundMark x1="78889" y1="10668" x2="80278" y2="1206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131831" y="2002494"/>
              <a:ext cx="1854454" cy="2390185"/>
            </a:xfrm>
            <a:prstGeom prst="rect">
              <a:avLst/>
            </a:prstGeom>
          </p:spPr>
        </p:pic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6F3058DD-A772-114A-BCE3-0100B4351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509" b="97522" l="1667" r="96250">
                          <a14:foregroundMark x1="24028" y1="14440" x2="51667" y2="4203"/>
                          <a14:foregroundMark x1="7778" y1="25970" x2="9167" y2="32328"/>
                          <a14:foregroundMark x1="24583" y1="17565" x2="24583" y2="35776"/>
                          <a14:foregroundMark x1="59306" y1="8082" x2="75259" y2="10131"/>
                          <a14:foregroundMark x1="84722" y1="18642" x2="86944" y2="25647"/>
                          <a14:foregroundMark x1="86944" y1="25647" x2="86944" y2="25647"/>
                          <a14:foregroundMark x1="79306" y1="23168" x2="68333" y2="12608"/>
                          <a14:foregroundMark x1="74306" y1="18211" x2="85972" y2="19612"/>
                          <a14:foregroundMark x1="82361" y1="23491" x2="70694" y2="34052"/>
                          <a14:foregroundMark x1="10556" y1="25970" x2="27639" y2="26293"/>
                          <a14:foregroundMark x1="9583" y1="24569" x2="21389" y2="22414"/>
                          <a14:foregroundMark x1="13611" y1="22414" x2="19583" y2="16703"/>
                          <a14:foregroundMark x1="19583" y1="16703" x2="19583" y2="16487"/>
                          <a14:foregroundMark x1="20972" y1="1724" x2="21389" y2="5927"/>
                          <a14:foregroundMark x1="24028" y1="10129" x2="45278" y2="2155"/>
                          <a14:foregroundMark x1="55694" y1="3125" x2="55694" y2="15086"/>
                          <a14:foregroundMark x1="81528" y1="40733" x2="46667" y2="49784"/>
                          <a14:foregroundMark x1="36250" y1="48060" x2="27222" y2="69828"/>
                          <a14:foregroundMark x1="31250" y1="48384" x2="26806" y2="53664"/>
                          <a14:foregroundMark x1="26806" y1="37931" x2="43056" y2="46013"/>
                          <a14:foregroundMark x1="30833" y1="46336" x2="27222" y2="46983"/>
                          <a14:foregroundMark x1="32222" y1="46336" x2="32222" y2="56466"/>
                          <a14:foregroundMark x1="35833" y1="45259" x2="30000" y2="53233"/>
                          <a14:foregroundMark x1="30000" y1="53233" x2="27222" y2="53664"/>
                          <a14:foregroundMark x1="50694" y1="47414" x2="50694" y2="74353"/>
                          <a14:foregroundMark x1="43056" y1="69073" x2="43056" y2="49138"/>
                          <a14:foregroundMark x1="59306" y1="69073" x2="59306" y2="52263"/>
                          <a14:foregroundMark x1="63472" y1="48060" x2="77222" y2="48384"/>
                          <a14:foregroundMark x1="77222" y1="48384" x2="81944" y2="47737"/>
                          <a14:foregroundMark x1="85556" y1="41056" x2="75139" y2="41379"/>
                          <a14:foregroundMark x1="85972" y1="37177" x2="93333" y2="37500"/>
                          <a14:foregroundMark x1="95556" y1="41056" x2="84167" y2="41379"/>
                          <a14:foregroundMark x1="31250" y1="68750" x2="31250" y2="75108"/>
                          <a14:foregroundMark x1="24028" y1="66703" x2="24028" y2="72629"/>
                          <a14:foregroundMark x1="40833" y1="76509" x2="39444" y2="89440"/>
                          <a14:foregroundMark x1="62500" y1="73707" x2="63889" y2="86315"/>
                          <a14:foregroundMark x1="80139" y1="89440" x2="64306" y2="89440"/>
                          <a14:foregroundMark x1="71944" y1="93319" x2="63889" y2="93642"/>
                          <a14:foregroundMark x1="42222" y1="79634" x2="51250" y2="66272"/>
                          <a14:foregroundMark x1="48056" y1="73707" x2="45278" y2="84159"/>
                          <a14:foregroundMark x1="25833" y1="91272" x2="28611" y2="92672"/>
                          <a14:foregroundMark x1="37222" y1="97198" x2="44028" y2="97522"/>
                          <a14:foregroundMark x1="62500" y1="63147" x2="62500" y2="73707"/>
                          <a14:foregroundMark x1="64722" y1="65948" x2="67500" y2="79634"/>
                          <a14:foregroundMark x1="57083" y1="72629" x2="57083" y2="84914"/>
                          <a14:foregroundMark x1="67917" y1="66703" x2="72917" y2="73707"/>
                          <a14:foregroundMark x1="52361" y1="53125" x2="53472" y2="57220"/>
                          <a14:foregroundMark x1="26111" y1="54203" x2="26111" y2="65086"/>
                          <a14:foregroundMark x1="51806" y1="58621" x2="57639" y2="58836"/>
                          <a14:foregroundMark x1="28333" y1="68858" x2="28333" y2="74138"/>
                          <a14:foregroundMark x1="85278" y1="43103" x2="70139" y2="46767"/>
                          <a14:foregroundMark x1="63333" y1="50970" x2="72639" y2="50970"/>
                          <a14:foregroundMark x1="72639" y1="50970" x2="72917" y2="50754"/>
                          <a14:foregroundMark x1="96250" y1="38039" x2="91250" y2="34806"/>
                          <a14:foregroundMark x1="84444" y1="32112" x2="84444" y2="36961"/>
                          <a14:foregroundMark x1="82500" y1="18750" x2="79722" y2="15733"/>
                          <a14:foregroundMark x1="22222" y1="2586" x2="20556" y2="10022"/>
                          <a14:foregroundMark x1="3333" y1="32759" x2="1667" y2="33190"/>
                          <a14:backgroundMark x1="76806" y1="10453" x2="77639" y2="11638"/>
                          <a14:backgroundMark x1="75417" y1="10022" x2="76806" y2="10884"/>
                          <a14:backgroundMark x1="78889" y1="10668" x2="80278" y2="1206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3655" y="3062098"/>
              <a:ext cx="1854454" cy="2390185"/>
            </a:xfrm>
            <a:prstGeom prst="rect">
              <a:avLst/>
            </a:prstGeom>
          </p:spPr>
        </p:pic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36D7E51D-73EB-284D-9B19-C85C59318F3F}"/>
              </a:ext>
            </a:extLst>
          </p:cNvPr>
          <p:cNvGrpSpPr/>
          <p:nvPr/>
        </p:nvGrpSpPr>
        <p:grpSpPr>
          <a:xfrm>
            <a:off x="5582392" y="1146301"/>
            <a:ext cx="5504333" cy="5011795"/>
            <a:chOff x="5582392" y="1146301"/>
            <a:chExt cx="5504333" cy="5011795"/>
          </a:xfrm>
        </p:grpSpPr>
        <p:pic>
          <p:nvPicPr>
            <p:cNvPr id="28" name="Imagen 27">
              <a:extLst>
                <a:ext uri="{FF2B5EF4-FFF2-40B4-BE49-F238E27FC236}">
                  <a16:creationId xmlns:a16="http://schemas.microsoft.com/office/drawing/2014/main" id="{1CA56491-3AC3-C448-9844-48FD2CB3C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774" b="97547" l="9968" r="89711">
                          <a14:foregroundMark x1="32154" y1="6415" x2="39550" y2="8113"/>
                          <a14:foregroundMark x1="39550" y1="8113" x2="42122" y2="7547"/>
                          <a14:foregroundMark x1="45981" y1="6604" x2="39711" y2="6226"/>
                          <a14:foregroundMark x1="39711" y1="6226" x2="39711" y2="6226"/>
                          <a14:foregroundMark x1="33280" y1="3774" x2="27010" y2="6792"/>
                          <a14:foregroundMark x1="27010" y1="6792" x2="24277" y2="13208"/>
                          <a14:foregroundMark x1="26849" y1="5094" x2="19775" y2="16981"/>
                          <a14:foregroundMark x1="19775" y1="16981" x2="19775" y2="16981"/>
                          <a14:foregroundMark x1="49839" y1="14151" x2="50000" y2="21321"/>
                          <a14:foregroundMark x1="50000" y1="21321" x2="49357" y2="23585"/>
                          <a14:foregroundMark x1="39711" y1="25094" x2="41640" y2="25094"/>
                          <a14:foregroundMark x1="33762" y1="25094" x2="34084" y2="29245"/>
                          <a14:foregroundMark x1="34566" y1="69057" x2="31511" y2="71321"/>
                          <a14:foregroundMark x1="23633" y1="53962" x2="18971" y2="58491"/>
                          <a14:foregroundMark x1="23633" y1="53962" x2="30064" y2="53396"/>
                          <a14:foregroundMark x1="30064" y1="53396" x2="32476" y2="55849"/>
                          <a14:foregroundMark x1="38424" y1="90377" x2="35531" y2="92075"/>
                          <a14:foregroundMark x1="36334" y1="95094" x2="32315" y2="96792"/>
                          <a14:foregroundMark x1="88585" y1="22264" x2="88585" y2="23585"/>
                          <a14:foregroundMark x1="50643" y1="14528" x2="51286" y2="18491"/>
                          <a14:foregroundMark x1="85048" y1="24717" x2="81350" y2="28113"/>
                          <a14:foregroundMark x1="69453" y1="28113" x2="66881" y2="28113"/>
                          <a14:foregroundMark x1="88746" y1="20000" x2="86977" y2="21698"/>
                          <a14:foregroundMark x1="43891" y1="37736" x2="43891" y2="40755"/>
                          <a14:foregroundMark x1="44695" y1="37170" x2="47267" y2="37547"/>
                          <a14:foregroundMark x1="44051" y1="40943" x2="44855" y2="41132"/>
                          <a14:foregroundMark x1="20096" y1="74906" x2="15916" y2="80189"/>
                          <a14:foregroundMark x1="15916" y1="80189" x2="15756" y2="80566"/>
                          <a14:foregroundMark x1="15595" y1="83396" x2="13183" y2="91509"/>
                          <a14:foregroundMark x1="30868" y1="87925" x2="31672" y2="86415"/>
                          <a14:foregroundMark x1="27814" y1="68491" x2="27814" y2="70189"/>
                          <a14:foregroundMark x1="33601" y1="54906" x2="32315" y2="54717"/>
                          <a14:foregroundMark x1="32637" y1="97547" x2="34566" y2="9735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5582392" y="3449788"/>
              <a:ext cx="3357340" cy="2708308"/>
            </a:xfrm>
            <a:prstGeom prst="rect">
              <a:avLst/>
            </a:prstGeom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9A38EEF4-D5C9-2249-BDEF-BFBA1891A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774" b="97547" l="9968" r="89711">
                          <a14:foregroundMark x1="32154" y1="6415" x2="39550" y2="8113"/>
                          <a14:foregroundMark x1="39550" y1="8113" x2="42122" y2="7547"/>
                          <a14:foregroundMark x1="45981" y1="6604" x2="39711" y2="6226"/>
                          <a14:foregroundMark x1="39711" y1="6226" x2="39711" y2="6226"/>
                          <a14:foregroundMark x1="33280" y1="3774" x2="27010" y2="6792"/>
                          <a14:foregroundMark x1="27010" y1="6792" x2="24277" y2="13208"/>
                          <a14:foregroundMark x1="26849" y1="5094" x2="19775" y2="16981"/>
                          <a14:foregroundMark x1="19775" y1="16981" x2="19775" y2="16981"/>
                          <a14:foregroundMark x1="49839" y1="14151" x2="50000" y2="21321"/>
                          <a14:foregroundMark x1="50000" y1="21321" x2="49357" y2="23585"/>
                          <a14:foregroundMark x1="39711" y1="25094" x2="41640" y2="25094"/>
                          <a14:foregroundMark x1="33762" y1="25094" x2="34084" y2="29245"/>
                          <a14:foregroundMark x1="34566" y1="69057" x2="31511" y2="71321"/>
                          <a14:foregroundMark x1="23633" y1="53962" x2="18971" y2="58491"/>
                          <a14:foregroundMark x1="23633" y1="53962" x2="30064" y2="53396"/>
                          <a14:foregroundMark x1="30064" y1="53396" x2="32476" y2="55849"/>
                          <a14:foregroundMark x1="38424" y1="90377" x2="35531" y2="92075"/>
                          <a14:foregroundMark x1="36334" y1="95094" x2="32315" y2="96792"/>
                          <a14:foregroundMark x1="88585" y1="22264" x2="88585" y2="23585"/>
                          <a14:foregroundMark x1="50643" y1="14528" x2="51286" y2="18491"/>
                          <a14:foregroundMark x1="85048" y1="24717" x2="81350" y2="28113"/>
                          <a14:foregroundMark x1="69453" y1="28113" x2="66881" y2="28113"/>
                          <a14:foregroundMark x1="88746" y1="20000" x2="86977" y2="21698"/>
                          <a14:foregroundMark x1="43891" y1="37736" x2="43891" y2="40755"/>
                          <a14:foregroundMark x1="44695" y1="37170" x2="47267" y2="37547"/>
                          <a14:foregroundMark x1="44051" y1="40943" x2="44855" y2="41132"/>
                          <a14:foregroundMark x1="20096" y1="74906" x2="15916" y2="80189"/>
                          <a14:foregroundMark x1="15916" y1="80189" x2="15756" y2="80566"/>
                          <a14:foregroundMark x1="15595" y1="83396" x2="13183" y2="91509"/>
                          <a14:foregroundMark x1="30868" y1="87925" x2="31672" y2="86415"/>
                          <a14:foregroundMark x1="27814" y1="68491" x2="27814" y2="70189"/>
                          <a14:foregroundMark x1="33601" y1="54906" x2="32315" y2="54717"/>
                          <a14:foregroundMark x1="32637" y1="97547" x2="34566" y2="9735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8159012" y="3211811"/>
              <a:ext cx="2927713" cy="2361735"/>
            </a:xfrm>
            <a:prstGeom prst="rect">
              <a:avLst/>
            </a:prstGeom>
          </p:spPr>
        </p:pic>
        <p:pic>
          <p:nvPicPr>
            <p:cNvPr id="30" name="Imagen 29">
              <a:extLst>
                <a:ext uri="{FF2B5EF4-FFF2-40B4-BE49-F238E27FC236}">
                  <a16:creationId xmlns:a16="http://schemas.microsoft.com/office/drawing/2014/main" id="{3C74F76B-7AB6-5F4E-AD4A-63411B7F6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774" b="97547" l="9968" r="89711">
                          <a14:foregroundMark x1="32154" y1="6415" x2="39550" y2="8113"/>
                          <a14:foregroundMark x1="39550" y1="8113" x2="42122" y2="7547"/>
                          <a14:foregroundMark x1="45981" y1="6604" x2="39711" y2="6226"/>
                          <a14:foregroundMark x1="39711" y1="6226" x2="39711" y2="6226"/>
                          <a14:foregroundMark x1="33280" y1="3774" x2="27010" y2="6792"/>
                          <a14:foregroundMark x1="27010" y1="6792" x2="24277" y2="13208"/>
                          <a14:foregroundMark x1="26849" y1="5094" x2="19775" y2="16981"/>
                          <a14:foregroundMark x1="19775" y1="16981" x2="19775" y2="16981"/>
                          <a14:foregroundMark x1="49839" y1="14151" x2="50000" y2="21321"/>
                          <a14:foregroundMark x1="50000" y1="21321" x2="49357" y2="23585"/>
                          <a14:foregroundMark x1="39711" y1="25094" x2="41640" y2="25094"/>
                          <a14:foregroundMark x1="33762" y1="25094" x2="34084" y2="29245"/>
                          <a14:foregroundMark x1="34566" y1="69057" x2="31511" y2="71321"/>
                          <a14:foregroundMark x1="23633" y1="53962" x2="18971" y2="58491"/>
                          <a14:foregroundMark x1="23633" y1="53962" x2="30064" y2="53396"/>
                          <a14:foregroundMark x1="30064" y1="53396" x2="32476" y2="55849"/>
                          <a14:foregroundMark x1="38424" y1="90377" x2="35531" y2="92075"/>
                          <a14:foregroundMark x1="36334" y1="95094" x2="32315" y2="96792"/>
                          <a14:foregroundMark x1="88585" y1="22264" x2="88585" y2="23585"/>
                          <a14:foregroundMark x1="50643" y1="14528" x2="51286" y2="18491"/>
                          <a14:foregroundMark x1="85048" y1="24717" x2="81350" y2="28113"/>
                          <a14:foregroundMark x1="69453" y1="28113" x2="66881" y2="28113"/>
                          <a14:foregroundMark x1="88746" y1="20000" x2="86977" y2="21698"/>
                          <a14:foregroundMark x1="43891" y1="37736" x2="43891" y2="40755"/>
                          <a14:foregroundMark x1="44695" y1="37170" x2="47267" y2="37547"/>
                          <a14:foregroundMark x1="44051" y1="40943" x2="44855" y2="41132"/>
                          <a14:foregroundMark x1="20096" y1="74906" x2="15916" y2="80189"/>
                          <a14:foregroundMark x1="15916" y1="80189" x2="15756" y2="80566"/>
                          <a14:foregroundMark x1="15595" y1="83396" x2="13183" y2="91509"/>
                          <a14:foregroundMark x1="30868" y1="87925" x2="31672" y2="86415"/>
                          <a14:foregroundMark x1="27814" y1="68491" x2="27814" y2="70189"/>
                          <a14:foregroundMark x1="33601" y1="54906" x2="32315" y2="54717"/>
                          <a14:foregroundMark x1="32637" y1="97547" x2="34566" y2="9735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7053737" y="1146301"/>
              <a:ext cx="2927713" cy="2361735"/>
            </a:xfrm>
            <a:prstGeom prst="rect">
              <a:avLst/>
            </a:prstGeom>
          </p:spPr>
        </p:pic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F4515FD7-286B-4347-AEBA-ACFE7D325F3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87785" y="-1543219"/>
            <a:ext cx="6858000" cy="6858000"/>
          </a:xfrm>
          <a:prstGeom prst="rect">
            <a:avLst/>
          </a:prstGeom>
        </p:spPr>
      </p:pic>
      <p:sp>
        <p:nvSpPr>
          <p:cNvPr id="32" name="Rectángulo 31">
            <a:extLst>
              <a:ext uri="{FF2B5EF4-FFF2-40B4-BE49-F238E27FC236}">
                <a16:creationId xmlns:a16="http://schemas.microsoft.com/office/drawing/2014/main" id="{800C67D9-0B8E-694A-9C00-881F8BE541B4}"/>
              </a:ext>
            </a:extLst>
          </p:cNvPr>
          <p:cNvSpPr/>
          <p:nvPr/>
        </p:nvSpPr>
        <p:spPr>
          <a:xfrm>
            <a:off x="-57117" y="145544"/>
            <a:ext cx="121920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000" b="1" dirty="0">
                <a:ln>
                  <a:solidFill>
                    <a:schemeClr val="bg1"/>
                  </a:solidFill>
                </a:ln>
                <a:noFill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Contemos las astronautas y comparemos con los cohetes ¿cuál es el resultado? </a:t>
            </a:r>
            <a:endParaRPr lang="es-ES" sz="2000" b="1" cap="none" spc="0" dirty="0">
              <a:ln>
                <a:solidFill>
                  <a:schemeClr val="bg1"/>
                </a:solidFill>
              </a:ln>
              <a:noFill/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6270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2F5A2DD9-8A29-284D-B1E4-A880553A157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1CA2E074-07A2-244C-B517-B473D0690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85000"/>
            </a:blip>
            <a:stretch>
              <a:fillRect/>
            </a:stretch>
          </p:blipFill>
          <p:spPr>
            <a:xfrm>
              <a:off x="0" y="0"/>
              <a:ext cx="7146758" cy="6858000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0D151AE0-57F6-4E44-831A-2F36453EED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85000"/>
            </a:blip>
            <a:srcRect r="29405"/>
            <a:stretch/>
          </p:blipFill>
          <p:spPr>
            <a:xfrm>
              <a:off x="7146758" y="0"/>
              <a:ext cx="5045242" cy="6858000"/>
            </a:xfrm>
            <a:prstGeom prst="rect">
              <a:avLst/>
            </a:prstGeom>
          </p:spPr>
        </p:pic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30ACAA79-B950-CE4F-A3E4-AF91BB11BB13}"/>
              </a:ext>
            </a:extLst>
          </p:cNvPr>
          <p:cNvSpPr txBox="1"/>
          <p:nvPr/>
        </p:nvSpPr>
        <p:spPr>
          <a:xfrm>
            <a:off x="428771" y="939728"/>
            <a:ext cx="10949092" cy="1309113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4400" b="1" spc="50" dirty="0">
                <a:ln w="11430"/>
                <a:solidFill>
                  <a:srgbClr val="3AEB12"/>
                </a:solidFill>
                <a:effectLst>
                  <a:glow rad="101600">
                    <a:srgbClr val="FA0B66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Cambiamos de actividad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CD8A9C5-E6AA-2B41-8493-3B772A95EE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176" b="94640" l="9764" r="94016">
                        <a14:foregroundMark x1="40945" y1="8133" x2="56063" y2="5360"/>
                        <a14:foregroundMark x1="56063" y1="5360" x2="62520" y2="6100"/>
                        <a14:foregroundMark x1="90551" y1="39187" x2="93316" y2="54674"/>
                        <a14:foregroundMark x1="42835" y1="15896" x2="52283" y2="18299"/>
                        <a14:foregroundMark x1="52441" y1="10166" x2="42047" y2="15527"/>
                        <a14:foregroundMark x1="62835" y1="18484" x2="56063" y2="26248"/>
                        <a14:foregroundMark x1="74016" y1="28835" x2="69134" y2="50092"/>
                        <a14:foregroundMark x1="77638" y1="35675" x2="74803" y2="32532"/>
                        <a14:foregroundMark x1="73386" y1="27172" x2="65984" y2="41220"/>
                        <a14:foregroundMark x1="30236" y1="46026" x2="44724" y2="72458"/>
                        <a14:foregroundMark x1="42205" y1="51386" x2="48189" y2="60998"/>
                        <a14:foregroundMark x1="43150" y1="42884" x2="29449" y2="43993"/>
                        <a14:foregroundMark x1="29449" y1="36784" x2="24252" y2="41590"/>
                        <a14:foregroundMark x1="24252" y1="41590" x2="20630" y2="50462"/>
                        <a14:foregroundMark x1="20630" y1="50462" x2="22520" y2="65250"/>
                        <a14:foregroundMark x1="23307" y1="37523" x2="23780" y2="45841"/>
                        <a14:foregroundMark x1="48661" y1="57486" x2="50709" y2="68946"/>
                        <a14:foregroundMark x1="31496" y1="69686" x2="41417" y2="79852"/>
                        <a14:foregroundMark x1="43150" y1="60259" x2="44567" y2="73198"/>
                        <a14:foregroundMark x1="55118" y1="45471" x2="59370" y2="50832"/>
                        <a14:foregroundMark x1="59370" y1="50832" x2="59370" y2="51017"/>
                        <a14:foregroundMark x1="53543" y1="52680" x2="53543" y2="56932"/>
                        <a14:foregroundMark x1="54016" y1="53789" x2="53386" y2="60813"/>
                        <a14:foregroundMark x1="53386" y1="60813" x2="53386" y2="60813"/>
                        <a14:foregroundMark x1="53386" y1="58965" x2="53386" y2="62292"/>
                        <a14:foregroundMark x1="54016" y1="59519" x2="54016" y2="63586"/>
                        <a14:foregroundMark x1="37480" y1="94640" x2="37480" y2="85397"/>
                        <a14:foregroundMark x1="33386" y1="68946" x2="33543" y2="82070"/>
                        <a14:foregroundMark x1="46299" y1="56562" x2="46299" y2="70795"/>
                        <a14:foregroundMark x1="74331" y1="24584" x2="75748" y2="31793"/>
                        <a14:foregroundMark x1="75748" y1="31793" x2="77323" y2="35120"/>
                        <a14:foregroundMark x1="32441" y1="35305" x2="40157" y2="35490"/>
                        <a14:foregroundMark x1="41417" y1="36599" x2="46142" y2="42329"/>
                        <a14:foregroundMark x1="46142" y1="42329" x2="47087" y2="42884"/>
                        <a14:backgroundMark x1="94173" y1="54898" x2="93386" y2="589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949113" y="1251284"/>
            <a:ext cx="7146759" cy="560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43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10FA18B7-6771-554D-B0F0-AD3FBBAAF8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4564" y="-15068"/>
            <a:ext cx="12236564" cy="6907488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6683E55D-5B28-2F4B-AC8C-5BA17F8A8241}"/>
              </a:ext>
            </a:extLst>
          </p:cNvPr>
          <p:cNvSpPr/>
          <p:nvPr/>
        </p:nvSpPr>
        <p:spPr>
          <a:xfrm>
            <a:off x="577669" y="84452"/>
            <a:ext cx="110366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>
                  <a:solidFill>
                    <a:schemeClr val="bg1"/>
                  </a:solidFill>
                </a:ln>
                <a:noFill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Que planeta tiene el número mayor</a:t>
            </a:r>
            <a:endParaRPr lang="es-ES" sz="3600" b="1" cap="none" spc="0" dirty="0">
              <a:ln>
                <a:solidFill>
                  <a:schemeClr val="bg1"/>
                </a:solidFill>
              </a:ln>
              <a:noFill/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1E9B5E9C-88ED-D74E-9DA6-CDDA459686AA}"/>
              </a:ext>
            </a:extLst>
          </p:cNvPr>
          <p:cNvGrpSpPr/>
          <p:nvPr/>
        </p:nvGrpSpPr>
        <p:grpSpPr>
          <a:xfrm>
            <a:off x="2302580" y="881104"/>
            <a:ext cx="3049435" cy="5892444"/>
            <a:chOff x="2302580" y="881104"/>
            <a:chExt cx="3049435" cy="5892444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B1B209A2-D50B-7349-8B72-2E61B40315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9605" t="8335" r="9313" b="28229"/>
            <a:stretch/>
          </p:blipFill>
          <p:spPr>
            <a:xfrm>
              <a:off x="2302580" y="881104"/>
              <a:ext cx="3049435" cy="2950230"/>
            </a:xfrm>
            <a:prstGeom prst="ellipse">
              <a:avLst/>
            </a:prstGeom>
          </p:spPr>
        </p:pic>
        <p:sp>
          <p:nvSpPr>
            <p:cNvPr id="16" name="Llamada con línea 1 15">
              <a:extLst>
                <a:ext uri="{FF2B5EF4-FFF2-40B4-BE49-F238E27FC236}">
                  <a16:creationId xmlns:a16="http://schemas.microsoft.com/office/drawing/2014/main" id="{E1AD37D8-BE54-F940-886A-E2CBBC22F7FD}"/>
                </a:ext>
              </a:extLst>
            </p:cNvPr>
            <p:cNvSpPr/>
            <p:nvPr/>
          </p:nvSpPr>
          <p:spPr>
            <a:xfrm>
              <a:off x="2739473" y="4465031"/>
              <a:ext cx="2175646" cy="2308517"/>
            </a:xfrm>
            <a:prstGeom prst="borderCallout1">
              <a:avLst>
                <a:gd name="adj1" fmla="val -102"/>
                <a:gd name="adj2" fmla="val 49477"/>
                <a:gd name="adj3" fmla="val -26841"/>
                <a:gd name="adj4" fmla="val 51011"/>
              </a:avLst>
            </a:prstGeom>
            <a:solidFill>
              <a:srgbClr val="FA0B66"/>
            </a:solidFill>
            <a:ln w="127000">
              <a:solidFill>
                <a:srgbClr val="3AEB12"/>
              </a:solidFill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23900" dirty="0"/>
                <a:t>2</a:t>
              </a: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340CD53A-F042-C345-B0A9-5877737016E4}"/>
              </a:ext>
            </a:extLst>
          </p:cNvPr>
          <p:cNvGrpSpPr/>
          <p:nvPr/>
        </p:nvGrpSpPr>
        <p:grpSpPr>
          <a:xfrm>
            <a:off x="6478464" y="813171"/>
            <a:ext cx="3004299" cy="5960376"/>
            <a:chOff x="6478464" y="813171"/>
            <a:chExt cx="3004299" cy="5960376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6916B554-FA20-E34B-9885-E8AD210BD3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0462" t="6263" r="7767" b="28871"/>
            <a:stretch/>
          </p:blipFill>
          <p:spPr>
            <a:xfrm>
              <a:off x="6478464" y="813171"/>
              <a:ext cx="3004299" cy="3018164"/>
            </a:xfrm>
            <a:prstGeom prst="ellipse">
              <a:avLst/>
            </a:prstGeom>
          </p:spPr>
        </p:pic>
        <p:sp>
          <p:nvSpPr>
            <p:cNvPr id="18" name="Llamada con línea 1 17">
              <a:extLst>
                <a:ext uri="{FF2B5EF4-FFF2-40B4-BE49-F238E27FC236}">
                  <a16:creationId xmlns:a16="http://schemas.microsoft.com/office/drawing/2014/main" id="{A65B1AD2-85B9-4C43-AA2C-49E1C301493F}"/>
                </a:ext>
              </a:extLst>
            </p:cNvPr>
            <p:cNvSpPr/>
            <p:nvPr/>
          </p:nvSpPr>
          <p:spPr>
            <a:xfrm>
              <a:off x="6892790" y="4465030"/>
              <a:ext cx="2175646" cy="2308517"/>
            </a:xfrm>
            <a:prstGeom prst="borderCallout1">
              <a:avLst>
                <a:gd name="adj1" fmla="val -102"/>
                <a:gd name="adj2" fmla="val 49477"/>
                <a:gd name="adj3" fmla="val -26841"/>
                <a:gd name="adj4" fmla="val 51011"/>
              </a:avLst>
            </a:prstGeom>
            <a:solidFill>
              <a:srgbClr val="FA0B66"/>
            </a:solidFill>
            <a:ln w="127000">
              <a:solidFill>
                <a:srgbClr val="3AEB12"/>
              </a:solidFill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23900" dirty="0"/>
                <a:t>3</a:t>
              </a:r>
            </a:p>
          </p:txBody>
        </p:sp>
      </p:grpSp>
      <p:pic>
        <p:nvPicPr>
          <p:cNvPr id="20" name="y2mate.com - Efecto de sonido, bien, win, ganador, acierto_eMDpcbVAaGU.mp3">
            <a:hlinkClick r:id="" action="ppaction://ole?verb=0"/>
            <a:extLst>
              <a:ext uri="{FF2B5EF4-FFF2-40B4-BE49-F238E27FC236}">
                <a16:creationId xmlns:a16="http://schemas.microsoft.com/office/drawing/2014/main" id="{1AD2ED92-9483-2B40-AF92-2E1C878C69C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683.313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574213" y="-1144715"/>
            <a:ext cx="812800" cy="812800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09D66D1C-BC34-9B45-976B-AA9EC120DB71}"/>
              </a:ext>
            </a:extLst>
          </p:cNvPr>
          <p:cNvSpPr/>
          <p:nvPr/>
        </p:nvSpPr>
        <p:spPr>
          <a:xfrm>
            <a:off x="-44564" y="5964118"/>
            <a:ext cx="244346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cap="none" spc="0" dirty="0">
                <a:solidFill>
                  <a:srgbClr val="3AEB12"/>
                </a:solidFill>
                <a:effectLst/>
                <a:latin typeface="Cooper Black" panose="0208090404030B020404" pitchFamily="18" charset="77"/>
              </a:rPr>
              <a:t>Venus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13F1403C-9701-A34D-A4E4-5C23F3D62C47}"/>
              </a:ext>
            </a:extLst>
          </p:cNvPr>
          <p:cNvSpPr/>
          <p:nvPr/>
        </p:nvSpPr>
        <p:spPr>
          <a:xfrm>
            <a:off x="9170864" y="5929780"/>
            <a:ext cx="244346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cap="none" spc="0" dirty="0">
                <a:solidFill>
                  <a:srgbClr val="3AEB12"/>
                </a:solidFill>
                <a:effectLst/>
                <a:latin typeface="Cooper Black" panose="0208090404030B020404" pitchFamily="18" charset="77"/>
              </a:rPr>
              <a:t>Tierra </a:t>
            </a:r>
          </a:p>
        </p:txBody>
      </p:sp>
    </p:spTree>
    <p:extLst>
      <p:ext uri="{BB962C8B-B14F-4D97-AF65-F5344CB8AC3E}">
        <p14:creationId xmlns:p14="http://schemas.microsoft.com/office/powerpoint/2010/main" val="2496894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42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4697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10FA18B7-6771-554D-B0F0-AD3FBBAAF8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4564" y="-15068"/>
            <a:ext cx="12236564" cy="6907488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6683E55D-5B28-2F4B-AC8C-5BA17F8A8241}"/>
              </a:ext>
            </a:extLst>
          </p:cNvPr>
          <p:cNvSpPr/>
          <p:nvPr/>
        </p:nvSpPr>
        <p:spPr>
          <a:xfrm>
            <a:off x="577669" y="84452"/>
            <a:ext cx="110366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>
                  <a:solidFill>
                    <a:schemeClr val="bg1"/>
                  </a:solidFill>
                </a:ln>
                <a:noFill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Que planeta tiene el número mayor</a:t>
            </a:r>
            <a:endParaRPr lang="es-ES" sz="3600" b="1" cap="none" spc="0" dirty="0">
              <a:ln>
                <a:solidFill>
                  <a:schemeClr val="bg1"/>
                </a:solidFill>
              </a:ln>
              <a:noFill/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731B497E-431C-4A4F-9327-6A662DFC0D77}"/>
              </a:ext>
            </a:extLst>
          </p:cNvPr>
          <p:cNvGrpSpPr/>
          <p:nvPr/>
        </p:nvGrpSpPr>
        <p:grpSpPr>
          <a:xfrm>
            <a:off x="3201672" y="1347499"/>
            <a:ext cx="2418491" cy="5403615"/>
            <a:chOff x="3201672" y="1347499"/>
            <a:chExt cx="2418491" cy="5403615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8DC73E2F-98E4-584B-89C4-026FE7541E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963" t="4395" r="5572" b="26754"/>
            <a:stretch/>
          </p:blipFill>
          <p:spPr>
            <a:xfrm>
              <a:off x="3201672" y="1347499"/>
              <a:ext cx="2418491" cy="2464102"/>
            </a:xfrm>
            <a:prstGeom prst="ellipse">
              <a:avLst/>
            </a:prstGeom>
          </p:spPr>
        </p:pic>
        <p:sp>
          <p:nvSpPr>
            <p:cNvPr id="13" name="Llamada con línea 1 12">
              <a:extLst>
                <a:ext uri="{FF2B5EF4-FFF2-40B4-BE49-F238E27FC236}">
                  <a16:creationId xmlns:a16="http://schemas.microsoft.com/office/drawing/2014/main" id="{A7FD2878-31D5-A940-AB80-F30015578EE0}"/>
                </a:ext>
              </a:extLst>
            </p:cNvPr>
            <p:cNvSpPr/>
            <p:nvPr/>
          </p:nvSpPr>
          <p:spPr>
            <a:xfrm>
              <a:off x="3363949" y="4442597"/>
              <a:ext cx="2175646" cy="2308517"/>
            </a:xfrm>
            <a:prstGeom prst="borderCallout1">
              <a:avLst>
                <a:gd name="adj1" fmla="val -102"/>
                <a:gd name="adj2" fmla="val 49477"/>
                <a:gd name="adj3" fmla="val -26841"/>
                <a:gd name="adj4" fmla="val 51011"/>
              </a:avLst>
            </a:prstGeom>
            <a:solidFill>
              <a:srgbClr val="FA0B66"/>
            </a:solidFill>
            <a:ln w="127000">
              <a:solidFill>
                <a:srgbClr val="3AEB12"/>
              </a:solidFill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23900" dirty="0"/>
                <a:t>4</a:t>
              </a:r>
            </a:p>
          </p:txBody>
        </p: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F23C2081-129C-8D44-9EF1-28C31B729AA4}"/>
              </a:ext>
            </a:extLst>
          </p:cNvPr>
          <p:cNvGrpSpPr/>
          <p:nvPr/>
        </p:nvGrpSpPr>
        <p:grpSpPr>
          <a:xfrm>
            <a:off x="6941429" y="730783"/>
            <a:ext cx="3167313" cy="6074014"/>
            <a:chOff x="6941429" y="730783"/>
            <a:chExt cx="3167313" cy="6074014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A5C684B7-B1C3-8844-8BFE-A579E3A7F4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0039" t="6747" r="10454" b="29763"/>
            <a:stretch/>
          </p:blipFill>
          <p:spPr>
            <a:xfrm>
              <a:off x="6941429" y="730783"/>
              <a:ext cx="3167313" cy="3273702"/>
            </a:xfrm>
            <a:prstGeom prst="ellipse">
              <a:avLst/>
            </a:prstGeom>
          </p:spPr>
        </p:pic>
        <p:sp>
          <p:nvSpPr>
            <p:cNvPr id="15" name="Llamada con línea 1 14">
              <a:extLst>
                <a:ext uri="{FF2B5EF4-FFF2-40B4-BE49-F238E27FC236}">
                  <a16:creationId xmlns:a16="http://schemas.microsoft.com/office/drawing/2014/main" id="{7E07B7CE-CC6E-E949-B4DC-B90C5EFA452D}"/>
                </a:ext>
              </a:extLst>
            </p:cNvPr>
            <p:cNvSpPr/>
            <p:nvPr/>
          </p:nvSpPr>
          <p:spPr>
            <a:xfrm>
              <a:off x="7437263" y="4496280"/>
              <a:ext cx="2175646" cy="2308517"/>
            </a:xfrm>
            <a:prstGeom prst="borderCallout1">
              <a:avLst>
                <a:gd name="adj1" fmla="val -102"/>
                <a:gd name="adj2" fmla="val 49477"/>
                <a:gd name="adj3" fmla="val -20239"/>
                <a:gd name="adj4" fmla="val 51011"/>
              </a:avLst>
            </a:prstGeom>
            <a:solidFill>
              <a:srgbClr val="FA0B66"/>
            </a:solidFill>
            <a:ln w="127000">
              <a:solidFill>
                <a:srgbClr val="3AEB12"/>
              </a:solidFill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23900" dirty="0"/>
                <a:t>5</a:t>
              </a:r>
            </a:p>
          </p:txBody>
        </p:sp>
      </p:grpSp>
      <p:pic>
        <p:nvPicPr>
          <p:cNvPr id="16" name="y2mate.com - Efecto de sonido, bien, win, ganador, acierto_eMDpcbVAaGU.mp3">
            <a:hlinkClick r:id="" action="ppaction://ole?verb=0"/>
            <a:extLst>
              <a:ext uri="{FF2B5EF4-FFF2-40B4-BE49-F238E27FC236}">
                <a16:creationId xmlns:a16="http://schemas.microsoft.com/office/drawing/2014/main" id="{8AB85DE9-3CD0-3E41-A69E-FBE9EE13B4F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683.313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74213" y="-1652715"/>
            <a:ext cx="812800" cy="812800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228A4632-C16A-9C4D-A75E-5AE469B48FF0}"/>
              </a:ext>
            </a:extLst>
          </p:cNvPr>
          <p:cNvSpPr/>
          <p:nvPr/>
        </p:nvSpPr>
        <p:spPr>
          <a:xfrm>
            <a:off x="-44564" y="5964118"/>
            <a:ext cx="244346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cap="none" spc="0" dirty="0">
                <a:solidFill>
                  <a:srgbClr val="3AEB12"/>
                </a:solidFill>
                <a:effectLst/>
                <a:latin typeface="Cooper Black" panose="0208090404030B020404" pitchFamily="18" charset="77"/>
              </a:rPr>
              <a:t>Marte 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C14EF1BF-F90E-8344-B610-8B620C517EE2}"/>
              </a:ext>
            </a:extLst>
          </p:cNvPr>
          <p:cNvSpPr/>
          <p:nvPr/>
        </p:nvSpPr>
        <p:spPr>
          <a:xfrm>
            <a:off x="9717424" y="6104783"/>
            <a:ext cx="244346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cap="none" spc="0" dirty="0" err="1">
                <a:solidFill>
                  <a:srgbClr val="3AEB12"/>
                </a:solidFill>
                <a:effectLst/>
                <a:latin typeface="Cooper Black" panose="0208090404030B020404" pitchFamily="18" charset="77"/>
              </a:rPr>
              <a:t>Jupiter</a:t>
            </a:r>
            <a:r>
              <a:rPr lang="es-ES" sz="3600" b="1" cap="none" spc="0" dirty="0">
                <a:solidFill>
                  <a:srgbClr val="3AEB12"/>
                </a:solidFill>
                <a:effectLst/>
                <a:latin typeface="Cooper Black" panose="0208090404030B020404" pitchFamily="18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599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42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4697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10FA18B7-6771-554D-B0F0-AD3FBBAAF8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4564" y="-15068"/>
            <a:ext cx="12236564" cy="6907488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6683E55D-5B28-2F4B-AC8C-5BA17F8A8241}"/>
              </a:ext>
            </a:extLst>
          </p:cNvPr>
          <p:cNvSpPr/>
          <p:nvPr/>
        </p:nvSpPr>
        <p:spPr>
          <a:xfrm>
            <a:off x="577669" y="84452"/>
            <a:ext cx="110366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>
                  <a:solidFill>
                    <a:schemeClr val="bg1"/>
                  </a:solidFill>
                </a:ln>
                <a:noFill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Que planeta tiene el número mayor</a:t>
            </a:r>
            <a:endParaRPr lang="es-ES" sz="3600" b="1" cap="none" spc="0" dirty="0">
              <a:ln>
                <a:solidFill>
                  <a:schemeClr val="bg1"/>
                </a:solidFill>
              </a:ln>
              <a:noFill/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13" name="y2mate.com - Efecto de sonido, bien, win, ganador, acierto_eMDpcbVAaGU.mp3">
            <a:hlinkClick r:id="" action="ppaction://ole?verb=0"/>
            <a:extLst>
              <a:ext uri="{FF2B5EF4-FFF2-40B4-BE49-F238E27FC236}">
                <a16:creationId xmlns:a16="http://schemas.microsoft.com/office/drawing/2014/main" id="{9DC165D5-F39C-7E4D-A069-8285C9C5765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683.313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74213" y="-1652715"/>
            <a:ext cx="812800" cy="81280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E685AAB2-F8D8-0E49-9CC0-A99C2B30B307}"/>
              </a:ext>
            </a:extLst>
          </p:cNvPr>
          <p:cNvGrpSpPr/>
          <p:nvPr/>
        </p:nvGrpSpPr>
        <p:grpSpPr>
          <a:xfrm>
            <a:off x="1889580" y="912034"/>
            <a:ext cx="4470400" cy="5903706"/>
            <a:chOff x="1889580" y="912034"/>
            <a:chExt cx="4470400" cy="5903706"/>
          </a:xfrm>
        </p:grpSpPr>
        <p:sp>
          <p:nvSpPr>
            <p:cNvPr id="15" name="Llamada con línea 1 14">
              <a:extLst>
                <a:ext uri="{FF2B5EF4-FFF2-40B4-BE49-F238E27FC236}">
                  <a16:creationId xmlns:a16="http://schemas.microsoft.com/office/drawing/2014/main" id="{A58E4177-BADA-C04F-A9BE-268FF2E9EAC5}"/>
                </a:ext>
              </a:extLst>
            </p:cNvPr>
            <p:cNvSpPr/>
            <p:nvPr/>
          </p:nvSpPr>
          <p:spPr>
            <a:xfrm>
              <a:off x="3036957" y="4507223"/>
              <a:ext cx="2175646" cy="2308517"/>
            </a:xfrm>
            <a:prstGeom prst="borderCallout1">
              <a:avLst>
                <a:gd name="adj1" fmla="val -102"/>
                <a:gd name="adj2" fmla="val 49477"/>
                <a:gd name="adj3" fmla="val -26841"/>
                <a:gd name="adj4" fmla="val 51011"/>
              </a:avLst>
            </a:prstGeom>
            <a:solidFill>
              <a:srgbClr val="FA0B66"/>
            </a:solidFill>
            <a:ln w="127000">
              <a:solidFill>
                <a:srgbClr val="3AEB12"/>
              </a:solidFill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23900" dirty="0"/>
                <a:t>6</a:t>
              </a: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012DCF39-82B4-1F46-BF64-6B89FA871E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3901" r="95745">
                          <a14:foregroundMark x1="4610" y1="19178" x2="4078" y2="26575"/>
                          <a14:foregroundMark x1="4078" y1="26575" x2="6738" y2="30411"/>
                          <a14:foregroundMark x1="17908" y1="14795" x2="29787" y2="16575"/>
                          <a14:foregroundMark x1="36348" y1="30000" x2="32092" y2="36164"/>
                          <a14:foregroundMark x1="32092" y1="36164" x2="32092" y2="36301"/>
                          <a14:foregroundMark x1="84574" y1="38082" x2="86170" y2="38904"/>
                          <a14:foregroundMark x1="87411" y1="40411" x2="92553" y2="43699"/>
                          <a14:foregroundMark x1="94858" y1="56712" x2="95745" y2="52329"/>
                        </a14:backgroundRemoval>
                      </a14:imgEffect>
                    </a14:imgLayer>
                  </a14:imgProps>
                </a:ext>
              </a:extLst>
            </a:blip>
            <a:srcRect t="8925" b="33061"/>
            <a:stretch/>
          </p:blipFill>
          <p:spPr>
            <a:xfrm>
              <a:off x="1889580" y="912034"/>
              <a:ext cx="4470400" cy="3356766"/>
            </a:xfrm>
            <a:prstGeom prst="rect">
              <a:avLst/>
            </a:prstGeom>
          </p:spPr>
        </p:pic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26886A44-AFDB-8F4B-B453-8FDE258F30F5}"/>
              </a:ext>
            </a:extLst>
          </p:cNvPr>
          <p:cNvGrpSpPr/>
          <p:nvPr/>
        </p:nvGrpSpPr>
        <p:grpSpPr>
          <a:xfrm>
            <a:off x="6855680" y="1132792"/>
            <a:ext cx="2876887" cy="5640756"/>
            <a:chOff x="6855680" y="1132792"/>
            <a:chExt cx="2876887" cy="5640756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5E9C6AE7-3641-1D4A-85B9-AB6B7BADF8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7633" t="6459" r="8360" b="28109"/>
            <a:stretch/>
          </p:blipFill>
          <p:spPr>
            <a:xfrm>
              <a:off x="6855680" y="1132792"/>
              <a:ext cx="2876887" cy="2900253"/>
            </a:xfrm>
            <a:prstGeom prst="ellipse">
              <a:avLst/>
            </a:prstGeom>
          </p:spPr>
        </p:pic>
        <p:sp>
          <p:nvSpPr>
            <p:cNvPr id="18" name="Llamada con línea 1 17">
              <a:extLst>
                <a:ext uri="{FF2B5EF4-FFF2-40B4-BE49-F238E27FC236}">
                  <a16:creationId xmlns:a16="http://schemas.microsoft.com/office/drawing/2014/main" id="{DC4803E7-0551-714E-8FA3-450AE94EE3B7}"/>
                </a:ext>
              </a:extLst>
            </p:cNvPr>
            <p:cNvSpPr/>
            <p:nvPr/>
          </p:nvSpPr>
          <p:spPr>
            <a:xfrm>
              <a:off x="7299190" y="4465031"/>
              <a:ext cx="2175646" cy="2308517"/>
            </a:xfrm>
            <a:prstGeom prst="borderCallout1">
              <a:avLst>
                <a:gd name="adj1" fmla="val -102"/>
                <a:gd name="adj2" fmla="val 49477"/>
                <a:gd name="adj3" fmla="val -22440"/>
                <a:gd name="adj4" fmla="val 51011"/>
              </a:avLst>
            </a:prstGeom>
            <a:solidFill>
              <a:srgbClr val="FA0B66"/>
            </a:solidFill>
            <a:ln w="127000">
              <a:solidFill>
                <a:srgbClr val="3AEB12"/>
              </a:solidFill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23900" dirty="0"/>
                <a:t>8</a:t>
              </a:r>
            </a:p>
          </p:txBody>
        </p:sp>
      </p:grpSp>
      <p:sp>
        <p:nvSpPr>
          <p:cNvPr id="19" name="Rectángulo 18">
            <a:extLst>
              <a:ext uri="{FF2B5EF4-FFF2-40B4-BE49-F238E27FC236}">
                <a16:creationId xmlns:a16="http://schemas.microsoft.com/office/drawing/2014/main" id="{7C4C78EF-328E-8348-9EFA-194F56DD42ED}"/>
              </a:ext>
            </a:extLst>
          </p:cNvPr>
          <p:cNvSpPr/>
          <p:nvPr/>
        </p:nvSpPr>
        <p:spPr>
          <a:xfrm>
            <a:off x="-44564" y="5964118"/>
            <a:ext cx="244346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cap="none" spc="0" dirty="0">
                <a:solidFill>
                  <a:srgbClr val="3AEB12"/>
                </a:solidFill>
                <a:effectLst/>
                <a:latin typeface="Cooper Black" panose="0208090404030B020404" pitchFamily="18" charset="77"/>
              </a:rPr>
              <a:t>Saturno 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29763C12-44E0-7646-990F-4781B3E991B5}"/>
              </a:ext>
            </a:extLst>
          </p:cNvPr>
          <p:cNvSpPr/>
          <p:nvPr/>
        </p:nvSpPr>
        <p:spPr>
          <a:xfrm>
            <a:off x="9611684" y="6013549"/>
            <a:ext cx="244346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cap="none" spc="0" dirty="0">
                <a:solidFill>
                  <a:srgbClr val="3AEB12"/>
                </a:solidFill>
                <a:effectLst/>
                <a:latin typeface="Cooper Black" panose="0208090404030B020404" pitchFamily="18" charset="77"/>
              </a:rPr>
              <a:t>Neptuno </a:t>
            </a:r>
          </a:p>
        </p:txBody>
      </p:sp>
    </p:spTree>
    <p:extLst>
      <p:ext uri="{BB962C8B-B14F-4D97-AF65-F5344CB8AC3E}">
        <p14:creationId xmlns:p14="http://schemas.microsoft.com/office/powerpoint/2010/main" val="270167884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4697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4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10FA18B7-6771-554D-B0F0-AD3FBBAAF8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4564" y="-15068"/>
            <a:ext cx="12236564" cy="6907488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6683E55D-5B28-2F4B-AC8C-5BA17F8A8241}"/>
              </a:ext>
            </a:extLst>
          </p:cNvPr>
          <p:cNvSpPr/>
          <p:nvPr/>
        </p:nvSpPr>
        <p:spPr>
          <a:xfrm>
            <a:off x="577669" y="84452"/>
            <a:ext cx="110366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>
                  <a:solidFill>
                    <a:schemeClr val="bg1"/>
                  </a:solidFill>
                </a:ln>
                <a:noFill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Que planeta tiene el número mayor</a:t>
            </a:r>
            <a:endParaRPr lang="es-ES" sz="3600" b="1" cap="none" spc="0" dirty="0">
              <a:ln>
                <a:solidFill>
                  <a:schemeClr val="bg1"/>
                </a:solidFill>
              </a:ln>
              <a:noFill/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13" name="y2mate.com - Efecto de sonido, bien, win, ganador, acierto_eMDpcbVAaGU.mp3">
            <a:hlinkClick r:id="" action="ppaction://ole?verb=0"/>
            <a:extLst>
              <a:ext uri="{FF2B5EF4-FFF2-40B4-BE49-F238E27FC236}">
                <a16:creationId xmlns:a16="http://schemas.microsoft.com/office/drawing/2014/main" id="{C1E1A331-1C3D-9248-B701-5EA4250104E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683.313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74213" y="-1652715"/>
            <a:ext cx="812800" cy="812800"/>
          </a:xfrm>
          <a:prstGeom prst="rect">
            <a:avLst/>
          </a:prstGeom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F1CA38B2-0679-FB4C-9537-1AA62A70AF82}"/>
              </a:ext>
            </a:extLst>
          </p:cNvPr>
          <p:cNvGrpSpPr/>
          <p:nvPr/>
        </p:nvGrpSpPr>
        <p:grpSpPr>
          <a:xfrm>
            <a:off x="2885060" y="1863085"/>
            <a:ext cx="2175646" cy="4910463"/>
            <a:chOff x="2885060" y="1863085"/>
            <a:chExt cx="2175646" cy="4910463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45F20B5B-C9AC-A845-9FEB-2521602039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9929" r="90957">
                          <a14:foregroundMark x1="24823" y1="16986" x2="55142" y2="11507"/>
                          <a14:foregroundMark x1="55142" y1="11507" x2="60816" y2="12192"/>
                          <a14:foregroundMark x1="66489" y1="13014" x2="77128" y2="21918"/>
                          <a14:foregroundMark x1="81383" y1="20685" x2="84752" y2="27397"/>
                          <a14:foregroundMark x1="84752" y1="27397" x2="84752" y2="27808"/>
                          <a14:foregroundMark x1="74645" y1="34110" x2="61170" y2="41507"/>
                          <a14:foregroundMark x1="31915" y1="33014" x2="23404" y2="38904"/>
                          <a14:foregroundMark x1="86170" y1="44110" x2="82801" y2="52603"/>
                          <a14:foregroundMark x1="82801" y1="52603" x2="80851" y2="54384"/>
                          <a14:foregroundMark x1="86170" y1="31096" x2="90957" y2="46164"/>
                          <a14:foregroundMark x1="90957" y1="46164" x2="90957" y2="46712"/>
                          <a14:foregroundMark x1="83333" y1="55205" x2="68085" y2="66712"/>
                          <a14:foregroundMark x1="68085" y1="66712" x2="64184" y2="67808"/>
                          <a14:foregroundMark x1="64184" y1="68904" x2="43440" y2="68493"/>
                          <a14:foregroundMark x1="43440" y1="68493" x2="28191" y2="65205"/>
                          <a14:foregroundMark x1="33865" y1="67808" x2="25709" y2="63836"/>
                          <a14:foregroundMark x1="25709" y1="63836" x2="15071" y2="50548"/>
                          <a14:foregroundMark x1="15071" y1="50548" x2="14184" y2="46986"/>
                          <a14:foregroundMark x1="17199" y1="57808" x2="14184" y2="39589"/>
                          <a14:foregroundMark x1="10461" y1="45205" x2="10461" y2="30685"/>
                          <a14:foregroundMark x1="10816" y1="29589" x2="12943" y2="22603"/>
                          <a14:foregroundMark x1="12943" y1="22603" x2="19681" y2="16849"/>
                          <a14:foregroundMark x1="19681" y1="16849" x2="22340" y2="15890"/>
                        </a14:backgroundRemoval>
                      </a14:imgEffect>
                    </a14:imgLayer>
                  </a14:imgProps>
                </a:ext>
              </a:extLst>
            </a:blip>
            <a:srcRect l="9216" t="8132" r="9035" b="28708"/>
            <a:stretch/>
          </p:blipFill>
          <p:spPr>
            <a:xfrm>
              <a:off x="3190698" y="1863085"/>
              <a:ext cx="1564371" cy="1564370"/>
            </a:xfrm>
            <a:prstGeom prst="ellipse">
              <a:avLst/>
            </a:prstGeom>
          </p:spPr>
        </p:pic>
        <p:sp>
          <p:nvSpPr>
            <p:cNvPr id="15" name="Llamada con línea 1 14">
              <a:extLst>
                <a:ext uri="{FF2B5EF4-FFF2-40B4-BE49-F238E27FC236}">
                  <a16:creationId xmlns:a16="http://schemas.microsoft.com/office/drawing/2014/main" id="{F5240F9C-3B76-ED43-A51B-3759323AE3F9}"/>
                </a:ext>
              </a:extLst>
            </p:cNvPr>
            <p:cNvSpPr/>
            <p:nvPr/>
          </p:nvSpPr>
          <p:spPr>
            <a:xfrm>
              <a:off x="2885060" y="4465031"/>
              <a:ext cx="2175646" cy="2308517"/>
            </a:xfrm>
            <a:prstGeom prst="borderCallout1">
              <a:avLst>
                <a:gd name="adj1" fmla="val -102"/>
                <a:gd name="adj2" fmla="val 49477"/>
                <a:gd name="adj3" fmla="val -45546"/>
                <a:gd name="adj4" fmla="val 49844"/>
              </a:avLst>
            </a:prstGeom>
            <a:solidFill>
              <a:srgbClr val="FA0B66"/>
            </a:solidFill>
            <a:ln w="127000">
              <a:solidFill>
                <a:srgbClr val="3AEB12"/>
              </a:solidFill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23900" dirty="0"/>
                <a:t>1</a:t>
              </a: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A7CB5E69-CB4C-4B43-9505-5BC07540F9F7}"/>
              </a:ext>
            </a:extLst>
          </p:cNvPr>
          <p:cNvGrpSpPr/>
          <p:nvPr/>
        </p:nvGrpSpPr>
        <p:grpSpPr>
          <a:xfrm>
            <a:off x="6517012" y="1022021"/>
            <a:ext cx="2929705" cy="5751526"/>
            <a:chOff x="6517012" y="1022021"/>
            <a:chExt cx="2929705" cy="5751526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85C7DBD5-BDD6-F848-8E6B-3ECD56A3BE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0308" t="9545" r="8367" b="27542"/>
            <a:stretch/>
          </p:blipFill>
          <p:spPr>
            <a:xfrm>
              <a:off x="6517012" y="1022021"/>
              <a:ext cx="2929705" cy="2933514"/>
            </a:xfrm>
            <a:prstGeom prst="ellipse">
              <a:avLst/>
            </a:prstGeom>
          </p:spPr>
        </p:pic>
        <p:sp>
          <p:nvSpPr>
            <p:cNvPr id="16" name="Llamada con línea 1 15">
              <a:extLst>
                <a:ext uri="{FF2B5EF4-FFF2-40B4-BE49-F238E27FC236}">
                  <a16:creationId xmlns:a16="http://schemas.microsoft.com/office/drawing/2014/main" id="{FC90F3AB-B628-1E43-8864-C55F53DD127B}"/>
                </a:ext>
              </a:extLst>
            </p:cNvPr>
            <p:cNvSpPr/>
            <p:nvPr/>
          </p:nvSpPr>
          <p:spPr>
            <a:xfrm>
              <a:off x="6892790" y="4465030"/>
              <a:ext cx="2175646" cy="2308517"/>
            </a:xfrm>
            <a:prstGeom prst="borderCallout1">
              <a:avLst>
                <a:gd name="adj1" fmla="val -102"/>
                <a:gd name="adj2" fmla="val 49477"/>
                <a:gd name="adj3" fmla="val -26841"/>
                <a:gd name="adj4" fmla="val 51011"/>
              </a:avLst>
            </a:prstGeom>
            <a:solidFill>
              <a:srgbClr val="FA0B66"/>
            </a:solidFill>
            <a:ln w="127000">
              <a:solidFill>
                <a:srgbClr val="3AEB12"/>
              </a:solidFill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19900" i="1" dirty="0">
                  <a:cs typeface="APPLE CHANCERY" panose="03020702040506060504" pitchFamily="66" charset="-79"/>
                </a:rPr>
                <a:t>7</a:t>
              </a:r>
            </a:p>
          </p:txBody>
        </p:sp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B87DAD26-596E-F247-90F0-F6824AE7E4A2}"/>
                </a:ext>
              </a:extLst>
            </p:cNvPr>
            <p:cNvCxnSpPr/>
            <p:nvPr/>
          </p:nvCxnSpPr>
          <p:spPr>
            <a:xfrm>
              <a:off x="7574213" y="5619289"/>
              <a:ext cx="1036387" cy="0"/>
            </a:xfrm>
            <a:prstGeom prst="line">
              <a:avLst/>
            </a:prstGeom>
            <a:ln w="1682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ángulo 18">
            <a:extLst>
              <a:ext uri="{FF2B5EF4-FFF2-40B4-BE49-F238E27FC236}">
                <a16:creationId xmlns:a16="http://schemas.microsoft.com/office/drawing/2014/main" id="{9657075E-67B9-0D4C-BB15-1AE3876D2A11}"/>
              </a:ext>
            </a:extLst>
          </p:cNvPr>
          <p:cNvSpPr/>
          <p:nvPr/>
        </p:nvSpPr>
        <p:spPr>
          <a:xfrm>
            <a:off x="-44564" y="5964118"/>
            <a:ext cx="244346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cap="none" spc="0" dirty="0">
                <a:solidFill>
                  <a:srgbClr val="3AEB12"/>
                </a:solidFill>
                <a:effectLst/>
                <a:latin typeface="Cooper Black" panose="0208090404030B020404" pitchFamily="18" charset="77"/>
              </a:rPr>
              <a:t>Mercurio 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98A00CA5-D227-9344-9AF8-234A1360DFF5}"/>
              </a:ext>
            </a:extLst>
          </p:cNvPr>
          <p:cNvSpPr/>
          <p:nvPr/>
        </p:nvSpPr>
        <p:spPr>
          <a:xfrm>
            <a:off x="9678786" y="5936661"/>
            <a:ext cx="244346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cap="none" spc="0" dirty="0">
                <a:solidFill>
                  <a:srgbClr val="3AEB12"/>
                </a:solidFill>
                <a:effectLst/>
                <a:latin typeface="Cooper Black" panose="0208090404030B020404" pitchFamily="18" charset="77"/>
              </a:rPr>
              <a:t>Urano </a:t>
            </a:r>
          </a:p>
        </p:txBody>
      </p:sp>
    </p:spTree>
    <p:extLst>
      <p:ext uri="{BB962C8B-B14F-4D97-AF65-F5344CB8AC3E}">
        <p14:creationId xmlns:p14="http://schemas.microsoft.com/office/powerpoint/2010/main" val="71659287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4697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4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2F5A2DD9-8A29-284D-B1E4-A880553A157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1CA2E074-07A2-244C-B517-B473D0690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85000"/>
            </a:blip>
            <a:stretch>
              <a:fillRect/>
            </a:stretch>
          </p:blipFill>
          <p:spPr>
            <a:xfrm>
              <a:off x="0" y="0"/>
              <a:ext cx="7146758" cy="6858000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0D151AE0-57F6-4E44-831A-2F36453EED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85000"/>
            </a:blip>
            <a:srcRect r="29405"/>
            <a:stretch/>
          </p:blipFill>
          <p:spPr>
            <a:xfrm>
              <a:off x="7146758" y="0"/>
              <a:ext cx="5045242" cy="6858000"/>
            </a:xfrm>
            <a:prstGeom prst="rect">
              <a:avLst/>
            </a:prstGeom>
          </p:spPr>
        </p:pic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30ACAA79-B950-CE4F-A3E4-AF91BB11BB13}"/>
              </a:ext>
            </a:extLst>
          </p:cNvPr>
          <p:cNvSpPr txBox="1"/>
          <p:nvPr/>
        </p:nvSpPr>
        <p:spPr>
          <a:xfrm>
            <a:off x="428771" y="939728"/>
            <a:ext cx="10949092" cy="1309113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4400" b="1" spc="50" dirty="0">
                <a:ln w="11430"/>
                <a:solidFill>
                  <a:srgbClr val="3AEB12"/>
                </a:solidFill>
                <a:effectLst>
                  <a:glow rad="101600">
                    <a:srgbClr val="FA0B66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Cambiamos de actividad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CD8A9C5-E6AA-2B41-8493-3B772A95EE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176" b="94640" l="9764" r="94016">
                        <a14:foregroundMark x1="40945" y1="8133" x2="56063" y2="5360"/>
                        <a14:foregroundMark x1="56063" y1="5360" x2="62520" y2="6100"/>
                        <a14:foregroundMark x1="90551" y1="39187" x2="93316" y2="54674"/>
                        <a14:foregroundMark x1="42835" y1="15896" x2="52283" y2="18299"/>
                        <a14:foregroundMark x1="52441" y1="10166" x2="42047" y2="15527"/>
                        <a14:foregroundMark x1="62835" y1="18484" x2="56063" y2="26248"/>
                        <a14:foregroundMark x1="74016" y1="28835" x2="69134" y2="50092"/>
                        <a14:foregroundMark x1="77638" y1="35675" x2="74803" y2="32532"/>
                        <a14:foregroundMark x1="73386" y1="27172" x2="65984" y2="41220"/>
                        <a14:foregroundMark x1="30236" y1="46026" x2="44724" y2="72458"/>
                        <a14:foregroundMark x1="42205" y1="51386" x2="48189" y2="60998"/>
                        <a14:foregroundMark x1="43150" y1="42884" x2="29449" y2="43993"/>
                        <a14:foregroundMark x1="29449" y1="36784" x2="24252" y2="41590"/>
                        <a14:foregroundMark x1="24252" y1="41590" x2="20630" y2="50462"/>
                        <a14:foregroundMark x1="20630" y1="50462" x2="22520" y2="65250"/>
                        <a14:foregroundMark x1="23307" y1="37523" x2="23780" y2="45841"/>
                        <a14:foregroundMark x1="48661" y1="57486" x2="50709" y2="68946"/>
                        <a14:foregroundMark x1="31496" y1="69686" x2="41417" y2="79852"/>
                        <a14:foregroundMark x1="43150" y1="60259" x2="44567" y2="73198"/>
                        <a14:foregroundMark x1="55118" y1="45471" x2="59370" y2="50832"/>
                        <a14:foregroundMark x1="59370" y1="50832" x2="59370" y2="51017"/>
                        <a14:foregroundMark x1="53543" y1="52680" x2="53543" y2="56932"/>
                        <a14:foregroundMark x1="54016" y1="53789" x2="53386" y2="60813"/>
                        <a14:foregroundMark x1="53386" y1="60813" x2="53386" y2="60813"/>
                        <a14:foregroundMark x1="53386" y1="58965" x2="53386" y2="62292"/>
                        <a14:foregroundMark x1="54016" y1="59519" x2="54016" y2="63586"/>
                        <a14:foregroundMark x1="37480" y1="94640" x2="37480" y2="85397"/>
                        <a14:foregroundMark x1="33386" y1="68946" x2="33543" y2="82070"/>
                        <a14:foregroundMark x1="46299" y1="56562" x2="46299" y2="70795"/>
                        <a14:foregroundMark x1="74331" y1="24584" x2="75748" y2="31793"/>
                        <a14:foregroundMark x1="75748" y1="31793" x2="77323" y2="35120"/>
                        <a14:foregroundMark x1="32441" y1="35305" x2="40157" y2="35490"/>
                        <a14:foregroundMark x1="41417" y1="36599" x2="46142" y2="42329"/>
                        <a14:foregroundMark x1="46142" y1="42329" x2="47087" y2="42884"/>
                        <a14:backgroundMark x1="94173" y1="54898" x2="93386" y2="589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949113" y="1251284"/>
            <a:ext cx="7146759" cy="560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36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ACAD227-E325-4A4F-88C6-D20093AA8E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619" r="184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2166677F-15C3-9B43-A317-1811546D6560}"/>
              </a:ext>
            </a:extLst>
          </p:cNvPr>
          <p:cNvGrpSpPr/>
          <p:nvPr/>
        </p:nvGrpSpPr>
        <p:grpSpPr>
          <a:xfrm>
            <a:off x="336884" y="171717"/>
            <a:ext cx="1794160" cy="6514565"/>
            <a:chOff x="0" y="0"/>
            <a:chExt cx="1887977" cy="7614920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6A2A8867-C448-A649-8CC7-61E979293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2646558" y="3080385"/>
              <a:ext cx="7614920" cy="1454150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975C1954-CD13-4346-94EF-87773BC40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778" b="91333" l="8000" r="90000">
                          <a14:foregroundMark x1="8222" y1="35556" x2="8222" y2="38222"/>
                          <a14:foregroundMark x1="49333" y1="9778" x2="52000" y2="10222"/>
                          <a14:foregroundMark x1="36667" y1="40667" x2="32222" y2="48889"/>
                          <a14:foregroundMark x1="60667" y1="36444" x2="68889" y2="56222"/>
                          <a14:foregroundMark x1="68889" y1="56222" x2="69111" y2="56222"/>
                          <a14:foregroundMark x1="37111" y1="36000" x2="31333" y2="37778"/>
                          <a14:foregroundMark x1="29333" y1="42000" x2="40000" y2="38222"/>
                          <a14:foregroundMark x1="62222" y1="44667" x2="56667" y2="64222"/>
                          <a14:foregroundMark x1="56667" y1="64222" x2="56222" y2="64222"/>
                          <a14:foregroundMark x1="63556" y1="51111" x2="65778" y2="59111"/>
                          <a14:foregroundMark x1="29333" y1="42000" x2="45111" y2="42444"/>
                          <a14:foregroundMark x1="89778" y1="45333" x2="90222" y2="48889"/>
                          <a14:foregroundMark x1="68667" y1="90889" x2="70889" y2="913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95173">
              <a:off x="70338" y="1518358"/>
              <a:ext cx="748665" cy="748665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7AE2EB6D-06EC-B044-AAFC-C21CD68ACB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3901" r="95745">
                          <a14:foregroundMark x1="4610" y1="19178" x2="4078" y2="26575"/>
                          <a14:foregroundMark x1="4078" y1="26575" x2="6738" y2="30411"/>
                          <a14:foregroundMark x1="17908" y1="14795" x2="29787" y2="16575"/>
                          <a14:foregroundMark x1="36348" y1="30000" x2="32092" y2="36164"/>
                          <a14:foregroundMark x1="32092" y1="36164" x2="32092" y2="36301"/>
                          <a14:foregroundMark x1="84574" y1="38082" x2="86170" y2="38904"/>
                          <a14:foregroundMark x1="87411" y1="40411" x2="92553" y2="43699"/>
                          <a14:foregroundMark x1="94858" y1="56712" x2="95745" y2="523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925" b="33061"/>
            <a:stretch/>
          </p:blipFill>
          <p:spPr>
            <a:xfrm>
              <a:off x="11723" y="3839527"/>
              <a:ext cx="693420" cy="520065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6916B554-FA20-E34B-9885-E8AD210BD3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62" t="6263" r="7767" b="28871"/>
            <a:stretch/>
          </p:blipFill>
          <p:spPr>
            <a:xfrm>
              <a:off x="70338" y="5457312"/>
              <a:ext cx="559435" cy="574040"/>
            </a:xfrm>
            <a:prstGeom prst="ellipse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84CBC192-F8B6-404B-97CC-63A5373AB5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686" b="93109" l="9654" r="93660">
                          <a14:foregroundMark x1="26081" y1="20192" x2="30980" y2="13141"/>
                          <a14:foregroundMark x1="30980" y1="13141" x2="39625" y2="6250"/>
                          <a14:foregroundMark x1="39625" y1="6250" x2="51441" y2="3846"/>
                          <a14:foregroundMark x1="93660" y1="42949" x2="93660" y2="58814"/>
                          <a14:foregroundMark x1="65274" y1="92788" x2="41066" y2="9310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23" y="6535835"/>
              <a:ext cx="664210" cy="596900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4A3A1A01-3CB3-7045-8927-88DD01B7B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2256" b="99398" l="5529" r="96635">
                          <a14:foregroundMark x1="52885" y1="2406" x2="53125" y2="17293"/>
                          <a14:foregroundMark x1="11779" y1="68271" x2="5529" y2="89323"/>
                          <a14:foregroundMark x1="84375" y1="69173" x2="96635" y2="86015"/>
                          <a14:foregroundMark x1="96635" y1="86015" x2="95913" y2="93985"/>
                          <a14:foregroundMark x1="6490" y1="96391" x2="6010" y2="99248"/>
                          <a14:foregroundMark x1="50000" y1="99398" x2="52885" y2="99248"/>
                          <a14:foregroundMark x1="26683" y1="49624" x2="43750" y2="2436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52400" y="252266"/>
              <a:ext cx="490855" cy="785495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F55FFDC-9E82-2841-8BB8-DAB0A02F79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3369" b="96277" l="3369" r="95035">
                          <a14:foregroundMark x1="76064" y1="29610" x2="75709" y2="16667"/>
                          <a14:foregroundMark x1="81028" y1="17376" x2="68085" y2="10993"/>
                          <a14:foregroundMark x1="68085" y1="10993" x2="58511" y2="9397"/>
                          <a14:foregroundMark x1="62057" y1="6383" x2="49823" y2="6738"/>
                          <a14:foregroundMark x1="34397" y1="6383" x2="27305" y2="7270"/>
                          <a14:foregroundMark x1="27305" y1="7270" x2="22695" y2="9929"/>
                          <a14:foregroundMark x1="70745" y1="21631" x2="73404" y2="27660"/>
                          <a14:foregroundMark x1="81028" y1="20035" x2="78191" y2="35284"/>
                          <a14:foregroundMark x1="78191" y1="35284" x2="78191" y2="35638"/>
                          <a14:foregroundMark x1="72163" y1="52660" x2="60106" y2="58688"/>
                          <a14:foregroundMark x1="70390" y1="59043" x2="67376" y2="65780"/>
                          <a14:foregroundMark x1="67376" y1="65780" x2="67376" y2="65957"/>
                          <a14:foregroundMark x1="33511" y1="41667" x2="23050" y2="43617"/>
                          <a14:foregroundMark x1="23050" y1="43617" x2="17553" y2="47695"/>
                          <a14:foregroundMark x1="17553" y1="47695" x2="16844" y2="48936"/>
                          <a14:foregroundMark x1="18794" y1="53014" x2="20390" y2="45922"/>
                          <a14:foregroundMark x1="20390" y1="45922" x2="22163" y2="43085"/>
                          <a14:foregroundMark x1="31383" y1="43972" x2="37411" y2="51418"/>
                          <a14:foregroundMark x1="37057" y1="41667" x2="33865" y2="56383"/>
                          <a14:foregroundMark x1="22163" y1="13298" x2="11525" y2="28369"/>
                          <a14:foregroundMark x1="21099" y1="12589" x2="7801" y2="29965"/>
                          <a14:foregroundMark x1="7801" y1="29965" x2="7447" y2="31028"/>
                          <a14:foregroundMark x1="24823" y1="13652" x2="43440" y2="4610"/>
                          <a14:foregroundMark x1="52482" y1="3723" x2="59043" y2="4078"/>
                          <a14:foregroundMark x1="65426" y1="8333" x2="72340" y2="11348"/>
                          <a14:foregroundMark x1="72340" y1="11348" x2="76064" y2="11702"/>
                          <a14:foregroundMark x1="83156" y1="18972" x2="87057" y2="25355"/>
                          <a14:foregroundMark x1="88830" y1="26950" x2="89184" y2="37589"/>
                          <a14:foregroundMark x1="92376" y1="40071" x2="92199" y2="54255"/>
                          <a14:foregroundMark x1="66135" y1="19326" x2="82092" y2="25000"/>
                          <a14:foregroundMark x1="83156" y1="29965" x2="77482" y2="23050"/>
                          <a14:foregroundMark x1="33865" y1="43617" x2="25532" y2="45213"/>
                          <a14:foregroundMark x1="25532" y1="45213" x2="21454" y2="47695"/>
                          <a14:foregroundMark x1="23404" y1="45390" x2="22518" y2="56915"/>
                          <a14:foregroundMark x1="63121" y1="17376" x2="75709" y2="20035"/>
                          <a14:foregroundMark x1="63475" y1="52305" x2="67199" y2="54965"/>
                          <a14:foregroundMark x1="5851" y1="40957" x2="6738" y2="48582"/>
                          <a14:foregroundMark x1="3369" y1="73404" x2="8156" y2="79078"/>
                          <a14:foregroundMark x1="13121" y1="85993" x2="26773" y2="86348"/>
                          <a14:foregroundMark x1="34752" y1="92021" x2="42376" y2="92376"/>
                          <a14:foregroundMark x1="42376" y1="92376" x2="50532" y2="91844"/>
                          <a14:foregroundMark x1="50532" y1="91844" x2="50709" y2="91667"/>
                          <a14:foregroundMark x1="8156" y1="84929" x2="13121" y2="91312"/>
                          <a14:foregroundMark x1="21809" y1="95390" x2="27837" y2="91844"/>
                          <a14:foregroundMark x1="27837" y1="91844" x2="27837" y2="91667"/>
                          <a14:foregroundMark x1="36525" y1="93617" x2="42376" y2="93972"/>
                          <a14:foregroundMark x1="45390" y1="96277" x2="50709" y2="95922"/>
                          <a14:foregroundMark x1="57447" y1="95390" x2="69858" y2="90248"/>
                          <a14:foregroundMark x1="69504" y1="93085" x2="76418" y2="94681"/>
                          <a14:foregroundMark x1="76418" y1="94681" x2="76773" y2="94326"/>
                          <a14:foregroundMark x1="82801" y1="92376" x2="87766" y2="87589"/>
                          <a14:foregroundMark x1="90071" y1="80674" x2="91135" y2="78723"/>
                          <a14:foregroundMark x1="92376" y1="71986" x2="89184" y2="70922"/>
                          <a14:foregroundMark x1="90071" y1="62057" x2="89184" y2="66312"/>
                          <a14:foregroundMark x1="93794" y1="72340" x2="95035" y2="753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667220"/>
              <a:ext cx="632460" cy="632460"/>
            </a:xfrm>
            <a:prstGeom prst="rect">
              <a:avLst/>
            </a:prstGeom>
          </p:spPr>
        </p:pic>
      </p:grpSp>
      <p:sp>
        <p:nvSpPr>
          <p:cNvPr id="31" name="Rectángulo redondeado 30">
            <a:extLst>
              <a:ext uri="{FF2B5EF4-FFF2-40B4-BE49-F238E27FC236}">
                <a16:creationId xmlns:a16="http://schemas.microsoft.com/office/drawing/2014/main" id="{336EAA31-5659-E241-8708-7D405E5E10CD}"/>
              </a:ext>
            </a:extLst>
          </p:cNvPr>
          <p:cNvSpPr/>
          <p:nvPr/>
        </p:nvSpPr>
        <p:spPr>
          <a:xfrm>
            <a:off x="8670151" y="942159"/>
            <a:ext cx="2944180" cy="2918699"/>
          </a:xfrm>
          <a:prstGeom prst="roundRect">
            <a:avLst/>
          </a:prstGeom>
          <a:solidFill>
            <a:srgbClr val="0FF0DA">
              <a:alpha val="59000"/>
            </a:srgbClr>
          </a:solidFill>
          <a:ln w="7620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959150775">
                  <a:custGeom>
                    <a:avLst/>
                    <a:gdLst>
                      <a:gd name="connsiteX0" fmla="*/ 0 w 2944180"/>
                      <a:gd name="connsiteY0" fmla="*/ 486460 h 2918699"/>
                      <a:gd name="connsiteX1" fmla="*/ 486460 w 2944180"/>
                      <a:gd name="connsiteY1" fmla="*/ 0 h 2918699"/>
                      <a:gd name="connsiteX2" fmla="*/ 2457720 w 2944180"/>
                      <a:gd name="connsiteY2" fmla="*/ 0 h 2918699"/>
                      <a:gd name="connsiteX3" fmla="*/ 2944180 w 2944180"/>
                      <a:gd name="connsiteY3" fmla="*/ 486460 h 2918699"/>
                      <a:gd name="connsiteX4" fmla="*/ 2944180 w 2944180"/>
                      <a:gd name="connsiteY4" fmla="*/ 2432239 h 2918699"/>
                      <a:gd name="connsiteX5" fmla="*/ 2457720 w 2944180"/>
                      <a:gd name="connsiteY5" fmla="*/ 2918699 h 2918699"/>
                      <a:gd name="connsiteX6" fmla="*/ 486460 w 2944180"/>
                      <a:gd name="connsiteY6" fmla="*/ 2918699 h 2918699"/>
                      <a:gd name="connsiteX7" fmla="*/ 0 w 2944180"/>
                      <a:gd name="connsiteY7" fmla="*/ 2432239 h 2918699"/>
                      <a:gd name="connsiteX8" fmla="*/ 0 w 2944180"/>
                      <a:gd name="connsiteY8" fmla="*/ 486460 h 29186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944180" h="2918699" fill="none" extrusionOk="0">
                        <a:moveTo>
                          <a:pt x="0" y="486460"/>
                        </a:moveTo>
                        <a:cubicBezTo>
                          <a:pt x="18239" y="259589"/>
                          <a:pt x="263091" y="9373"/>
                          <a:pt x="486460" y="0"/>
                        </a:cubicBezTo>
                        <a:cubicBezTo>
                          <a:pt x="867954" y="-47972"/>
                          <a:pt x="1514731" y="-135018"/>
                          <a:pt x="2457720" y="0"/>
                        </a:cubicBezTo>
                        <a:cubicBezTo>
                          <a:pt x="2719933" y="-28577"/>
                          <a:pt x="2930947" y="244906"/>
                          <a:pt x="2944180" y="486460"/>
                        </a:cubicBezTo>
                        <a:cubicBezTo>
                          <a:pt x="3088471" y="798870"/>
                          <a:pt x="3086260" y="1646924"/>
                          <a:pt x="2944180" y="2432239"/>
                        </a:cubicBezTo>
                        <a:cubicBezTo>
                          <a:pt x="2929810" y="2692204"/>
                          <a:pt x="2735522" y="2908149"/>
                          <a:pt x="2457720" y="2918699"/>
                        </a:cubicBezTo>
                        <a:cubicBezTo>
                          <a:pt x="1979529" y="2999185"/>
                          <a:pt x="1007665" y="2825579"/>
                          <a:pt x="486460" y="2918699"/>
                        </a:cubicBezTo>
                        <a:cubicBezTo>
                          <a:pt x="223050" y="2920049"/>
                          <a:pt x="-13903" y="2687797"/>
                          <a:pt x="0" y="2432239"/>
                        </a:cubicBezTo>
                        <a:cubicBezTo>
                          <a:pt x="76170" y="1543369"/>
                          <a:pt x="163780" y="1386599"/>
                          <a:pt x="0" y="486460"/>
                        </a:cubicBezTo>
                        <a:close/>
                      </a:path>
                      <a:path w="2944180" h="2918699" stroke="0" extrusionOk="0">
                        <a:moveTo>
                          <a:pt x="0" y="486460"/>
                        </a:moveTo>
                        <a:cubicBezTo>
                          <a:pt x="16581" y="193977"/>
                          <a:pt x="216543" y="9335"/>
                          <a:pt x="486460" y="0"/>
                        </a:cubicBezTo>
                        <a:cubicBezTo>
                          <a:pt x="1126281" y="-167747"/>
                          <a:pt x="1954433" y="44969"/>
                          <a:pt x="2457720" y="0"/>
                        </a:cubicBezTo>
                        <a:cubicBezTo>
                          <a:pt x="2744326" y="-446"/>
                          <a:pt x="2959824" y="194688"/>
                          <a:pt x="2944180" y="486460"/>
                        </a:cubicBezTo>
                        <a:cubicBezTo>
                          <a:pt x="3068547" y="798675"/>
                          <a:pt x="2955900" y="2095447"/>
                          <a:pt x="2944180" y="2432239"/>
                        </a:cubicBezTo>
                        <a:cubicBezTo>
                          <a:pt x="2948732" y="2691508"/>
                          <a:pt x="2741292" y="2868733"/>
                          <a:pt x="2457720" y="2918699"/>
                        </a:cubicBezTo>
                        <a:cubicBezTo>
                          <a:pt x="1486058" y="3042796"/>
                          <a:pt x="1333939" y="2870904"/>
                          <a:pt x="486460" y="2918699"/>
                        </a:cubicBezTo>
                        <a:cubicBezTo>
                          <a:pt x="166858" y="2905634"/>
                          <a:pt x="-36819" y="2673606"/>
                          <a:pt x="0" y="2432239"/>
                        </a:cubicBezTo>
                        <a:cubicBezTo>
                          <a:pt x="-2833" y="1940579"/>
                          <a:pt x="-158223" y="1361851"/>
                          <a:pt x="0" y="48646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s-CL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ángulo redondeado 31">
            <a:extLst>
              <a:ext uri="{FF2B5EF4-FFF2-40B4-BE49-F238E27FC236}">
                <a16:creationId xmlns:a16="http://schemas.microsoft.com/office/drawing/2014/main" id="{4E853B11-B08F-0543-8CA0-D65A88C91916}"/>
              </a:ext>
            </a:extLst>
          </p:cNvPr>
          <p:cNvSpPr/>
          <p:nvPr/>
        </p:nvSpPr>
        <p:spPr>
          <a:xfrm>
            <a:off x="4073437" y="3733954"/>
            <a:ext cx="2944180" cy="2918699"/>
          </a:xfrm>
          <a:prstGeom prst="roundRect">
            <a:avLst/>
          </a:prstGeom>
          <a:solidFill>
            <a:srgbClr val="0FF0DA">
              <a:alpha val="59000"/>
            </a:srgbClr>
          </a:solidFill>
          <a:ln w="7620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959150775">
                  <a:custGeom>
                    <a:avLst/>
                    <a:gdLst>
                      <a:gd name="connsiteX0" fmla="*/ 0 w 2944180"/>
                      <a:gd name="connsiteY0" fmla="*/ 486460 h 2918699"/>
                      <a:gd name="connsiteX1" fmla="*/ 486460 w 2944180"/>
                      <a:gd name="connsiteY1" fmla="*/ 0 h 2918699"/>
                      <a:gd name="connsiteX2" fmla="*/ 2457720 w 2944180"/>
                      <a:gd name="connsiteY2" fmla="*/ 0 h 2918699"/>
                      <a:gd name="connsiteX3" fmla="*/ 2944180 w 2944180"/>
                      <a:gd name="connsiteY3" fmla="*/ 486460 h 2918699"/>
                      <a:gd name="connsiteX4" fmla="*/ 2944180 w 2944180"/>
                      <a:gd name="connsiteY4" fmla="*/ 2432239 h 2918699"/>
                      <a:gd name="connsiteX5" fmla="*/ 2457720 w 2944180"/>
                      <a:gd name="connsiteY5" fmla="*/ 2918699 h 2918699"/>
                      <a:gd name="connsiteX6" fmla="*/ 486460 w 2944180"/>
                      <a:gd name="connsiteY6" fmla="*/ 2918699 h 2918699"/>
                      <a:gd name="connsiteX7" fmla="*/ 0 w 2944180"/>
                      <a:gd name="connsiteY7" fmla="*/ 2432239 h 2918699"/>
                      <a:gd name="connsiteX8" fmla="*/ 0 w 2944180"/>
                      <a:gd name="connsiteY8" fmla="*/ 486460 h 29186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944180" h="2918699" fill="none" extrusionOk="0">
                        <a:moveTo>
                          <a:pt x="0" y="486460"/>
                        </a:moveTo>
                        <a:cubicBezTo>
                          <a:pt x="18239" y="259589"/>
                          <a:pt x="263091" y="9373"/>
                          <a:pt x="486460" y="0"/>
                        </a:cubicBezTo>
                        <a:cubicBezTo>
                          <a:pt x="867954" y="-47972"/>
                          <a:pt x="1514731" y="-135018"/>
                          <a:pt x="2457720" y="0"/>
                        </a:cubicBezTo>
                        <a:cubicBezTo>
                          <a:pt x="2719933" y="-28577"/>
                          <a:pt x="2930947" y="244906"/>
                          <a:pt x="2944180" y="486460"/>
                        </a:cubicBezTo>
                        <a:cubicBezTo>
                          <a:pt x="3088471" y="798870"/>
                          <a:pt x="3086260" y="1646924"/>
                          <a:pt x="2944180" y="2432239"/>
                        </a:cubicBezTo>
                        <a:cubicBezTo>
                          <a:pt x="2929810" y="2692204"/>
                          <a:pt x="2735522" y="2908149"/>
                          <a:pt x="2457720" y="2918699"/>
                        </a:cubicBezTo>
                        <a:cubicBezTo>
                          <a:pt x="1979529" y="2999185"/>
                          <a:pt x="1007665" y="2825579"/>
                          <a:pt x="486460" y="2918699"/>
                        </a:cubicBezTo>
                        <a:cubicBezTo>
                          <a:pt x="223050" y="2920049"/>
                          <a:pt x="-13903" y="2687797"/>
                          <a:pt x="0" y="2432239"/>
                        </a:cubicBezTo>
                        <a:cubicBezTo>
                          <a:pt x="76170" y="1543369"/>
                          <a:pt x="163780" y="1386599"/>
                          <a:pt x="0" y="486460"/>
                        </a:cubicBezTo>
                        <a:close/>
                      </a:path>
                      <a:path w="2944180" h="2918699" stroke="0" extrusionOk="0">
                        <a:moveTo>
                          <a:pt x="0" y="486460"/>
                        </a:moveTo>
                        <a:cubicBezTo>
                          <a:pt x="16581" y="193977"/>
                          <a:pt x="216543" y="9335"/>
                          <a:pt x="486460" y="0"/>
                        </a:cubicBezTo>
                        <a:cubicBezTo>
                          <a:pt x="1126281" y="-167747"/>
                          <a:pt x="1954433" y="44969"/>
                          <a:pt x="2457720" y="0"/>
                        </a:cubicBezTo>
                        <a:cubicBezTo>
                          <a:pt x="2744326" y="-446"/>
                          <a:pt x="2959824" y="194688"/>
                          <a:pt x="2944180" y="486460"/>
                        </a:cubicBezTo>
                        <a:cubicBezTo>
                          <a:pt x="3068547" y="798675"/>
                          <a:pt x="2955900" y="2095447"/>
                          <a:pt x="2944180" y="2432239"/>
                        </a:cubicBezTo>
                        <a:cubicBezTo>
                          <a:pt x="2948732" y="2691508"/>
                          <a:pt x="2741292" y="2868733"/>
                          <a:pt x="2457720" y="2918699"/>
                        </a:cubicBezTo>
                        <a:cubicBezTo>
                          <a:pt x="1486058" y="3042796"/>
                          <a:pt x="1333939" y="2870904"/>
                          <a:pt x="486460" y="2918699"/>
                        </a:cubicBezTo>
                        <a:cubicBezTo>
                          <a:pt x="166858" y="2905634"/>
                          <a:pt x="-36819" y="2673606"/>
                          <a:pt x="0" y="2432239"/>
                        </a:cubicBezTo>
                        <a:cubicBezTo>
                          <a:pt x="-2833" y="1940579"/>
                          <a:pt x="-158223" y="1361851"/>
                          <a:pt x="0" y="48646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s-CL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8444F8FD-F9D1-394B-B39B-BC5DB735A4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78" b="91333" l="8000" r="90000">
                        <a14:foregroundMark x1="8222" y1="35556" x2="8222" y2="38222"/>
                        <a14:foregroundMark x1="49333" y1="9778" x2="52000" y2="10222"/>
                        <a14:foregroundMark x1="36667" y1="40667" x2="32222" y2="48889"/>
                        <a14:foregroundMark x1="60667" y1="36444" x2="68889" y2="56222"/>
                        <a14:foregroundMark x1="68889" y1="56222" x2="69111" y2="56222"/>
                        <a14:foregroundMark x1="37111" y1="36000" x2="31333" y2="37778"/>
                        <a14:foregroundMark x1="29333" y1="42000" x2="40000" y2="38222"/>
                        <a14:foregroundMark x1="62222" y1="44667" x2="56667" y2="64222"/>
                        <a14:foregroundMark x1="56667" y1="64222" x2="56222" y2="64222"/>
                        <a14:foregroundMark x1="63556" y1="51111" x2="65778" y2="59111"/>
                        <a14:foregroundMark x1="29333" y1="42000" x2="45111" y2="42444"/>
                        <a14:foregroundMark x1="89778" y1="45333" x2="90222" y2="48889"/>
                        <a14:foregroundMark x1="68667" y1="90889" x2="70889" y2="91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95173">
            <a:off x="5888469" y="583926"/>
            <a:ext cx="3413631" cy="3332980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83E342E2-E6EC-3A44-8055-AE5B60E16467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3901" r="95745">
                        <a14:foregroundMark x1="4610" y1="19178" x2="4078" y2="26575"/>
                        <a14:foregroundMark x1="4078" y1="26575" x2="6738" y2="30411"/>
                        <a14:foregroundMark x1="17908" y1="14795" x2="29787" y2="16575"/>
                        <a14:foregroundMark x1="36348" y1="30000" x2="32092" y2="36164"/>
                        <a14:foregroundMark x1="32092" y1="36164" x2="32092" y2="36301"/>
                        <a14:foregroundMark x1="84574" y1="38082" x2="86170" y2="38904"/>
                        <a14:foregroundMark x1="87411" y1="40411" x2="92553" y2="43699"/>
                        <a14:foregroundMark x1="94858" y1="56712" x2="95745" y2="52329"/>
                      </a14:backgroundRemoval>
                    </a14:imgEffect>
                  </a14:imgLayer>
                </a14:imgProps>
              </a:ext>
            </a:extLst>
          </a:blip>
          <a:srcRect t="8925" b="33061"/>
          <a:stretch/>
        </p:blipFill>
        <p:spPr>
          <a:xfrm>
            <a:off x="6260943" y="3627030"/>
            <a:ext cx="3231959" cy="2426836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638BF3F5-402E-4549-8379-418C2F6462AC}"/>
              </a:ext>
            </a:extLst>
          </p:cNvPr>
          <p:cNvSpPr/>
          <p:nvPr/>
        </p:nvSpPr>
        <p:spPr>
          <a:xfrm>
            <a:off x="948175" y="104070"/>
            <a:ext cx="1103666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dirty="0">
                <a:ln>
                  <a:solidFill>
                    <a:schemeClr val="bg1"/>
                  </a:solidFill>
                </a:ln>
                <a:noFill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Trabajamos con  nuestra ficha escribimos el número en donde se encuentra la imagen</a:t>
            </a:r>
            <a:endParaRPr lang="es-ES" sz="2400" b="1" cap="none" spc="0" dirty="0">
              <a:ln>
                <a:solidFill>
                  <a:schemeClr val="bg1"/>
                </a:solidFill>
              </a:ln>
              <a:noFill/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4901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ACAD227-E325-4A4F-88C6-D20093AA8E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619" r="184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2166677F-15C3-9B43-A317-1811546D6560}"/>
              </a:ext>
            </a:extLst>
          </p:cNvPr>
          <p:cNvGrpSpPr/>
          <p:nvPr/>
        </p:nvGrpSpPr>
        <p:grpSpPr>
          <a:xfrm>
            <a:off x="336884" y="171717"/>
            <a:ext cx="1794160" cy="6514565"/>
            <a:chOff x="0" y="0"/>
            <a:chExt cx="1887977" cy="7614920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6A2A8867-C448-A649-8CC7-61E979293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2646558" y="3080385"/>
              <a:ext cx="7614920" cy="1454150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975C1954-CD13-4346-94EF-87773BC40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778" b="91333" l="8000" r="90000">
                          <a14:foregroundMark x1="8222" y1="35556" x2="8222" y2="38222"/>
                          <a14:foregroundMark x1="49333" y1="9778" x2="52000" y2="10222"/>
                          <a14:foregroundMark x1="36667" y1="40667" x2="32222" y2="48889"/>
                          <a14:foregroundMark x1="60667" y1="36444" x2="68889" y2="56222"/>
                          <a14:foregroundMark x1="68889" y1="56222" x2="69111" y2="56222"/>
                          <a14:foregroundMark x1="37111" y1="36000" x2="31333" y2="37778"/>
                          <a14:foregroundMark x1="29333" y1="42000" x2="40000" y2="38222"/>
                          <a14:foregroundMark x1="62222" y1="44667" x2="56667" y2="64222"/>
                          <a14:foregroundMark x1="56667" y1="64222" x2="56222" y2="64222"/>
                          <a14:foregroundMark x1="63556" y1="51111" x2="65778" y2="59111"/>
                          <a14:foregroundMark x1="29333" y1="42000" x2="45111" y2="42444"/>
                          <a14:foregroundMark x1="89778" y1="45333" x2="90222" y2="48889"/>
                          <a14:foregroundMark x1="68667" y1="90889" x2="70889" y2="913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95173">
              <a:off x="70338" y="1518358"/>
              <a:ext cx="748665" cy="748665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7AE2EB6D-06EC-B044-AAFC-C21CD68ACB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3901" r="95745">
                          <a14:foregroundMark x1="4610" y1="19178" x2="4078" y2="26575"/>
                          <a14:foregroundMark x1="4078" y1="26575" x2="6738" y2="30411"/>
                          <a14:foregroundMark x1="17908" y1="14795" x2="29787" y2="16575"/>
                          <a14:foregroundMark x1="36348" y1="30000" x2="32092" y2="36164"/>
                          <a14:foregroundMark x1="32092" y1="36164" x2="32092" y2="36301"/>
                          <a14:foregroundMark x1="84574" y1="38082" x2="86170" y2="38904"/>
                          <a14:foregroundMark x1="87411" y1="40411" x2="92553" y2="43699"/>
                          <a14:foregroundMark x1="94858" y1="56712" x2="95745" y2="523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925" b="33061"/>
            <a:stretch/>
          </p:blipFill>
          <p:spPr>
            <a:xfrm>
              <a:off x="11723" y="3839527"/>
              <a:ext cx="693420" cy="520065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6916B554-FA20-E34B-9885-E8AD210BD3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62" t="6263" r="7767" b="28871"/>
            <a:stretch/>
          </p:blipFill>
          <p:spPr>
            <a:xfrm>
              <a:off x="70338" y="5457312"/>
              <a:ext cx="559435" cy="574040"/>
            </a:xfrm>
            <a:prstGeom prst="ellipse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84CBC192-F8B6-404B-97CC-63A5373AB5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686" b="93109" l="9654" r="93660">
                          <a14:foregroundMark x1="26081" y1="20192" x2="30980" y2="13141"/>
                          <a14:foregroundMark x1="30980" y1="13141" x2="39625" y2="6250"/>
                          <a14:foregroundMark x1="39625" y1="6250" x2="51441" y2="3846"/>
                          <a14:foregroundMark x1="93660" y1="42949" x2="93660" y2="58814"/>
                          <a14:foregroundMark x1="65274" y1="92788" x2="41066" y2="9310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23" y="6535835"/>
              <a:ext cx="664210" cy="596900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4A3A1A01-3CB3-7045-8927-88DD01B7B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2256" b="99398" l="5529" r="96635">
                          <a14:foregroundMark x1="52885" y1="2406" x2="53125" y2="17293"/>
                          <a14:foregroundMark x1="11779" y1="68271" x2="5529" y2="89323"/>
                          <a14:foregroundMark x1="84375" y1="69173" x2="96635" y2="86015"/>
                          <a14:foregroundMark x1="96635" y1="86015" x2="95913" y2="93985"/>
                          <a14:foregroundMark x1="6490" y1="96391" x2="6010" y2="99248"/>
                          <a14:foregroundMark x1="50000" y1="99398" x2="52885" y2="99248"/>
                          <a14:foregroundMark x1="26683" y1="49624" x2="43750" y2="2436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52400" y="252266"/>
              <a:ext cx="490855" cy="785495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F55FFDC-9E82-2841-8BB8-DAB0A02F79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3369" b="96277" l="3369" r="95035">
                          <a14:foregroundMark x1="76064" y1="29610" x2="75709" y2="16667"/>
                          <a14:foregroundMark x1="81028" y1="17376" x2="68085" y2="10993"/>
                          <a14:foregroundMark x1="68085" y1="10993" x2="58511" y2="9397"/>
                          <a14:foregroundMark x1="62057" y1="6383" x2="49823" y2="6738"/>
                          <a14:foregroundMark x1="34397" y1="6383" x2="27305" y2="7270"/>
                          <a14:foregroundMark x1="27305" y1="7270" x2="22695" y2="9929"/>
                          <a14:foregroundMark x1="70745" y1="21631" x2="73404" y2="27660"/>
                          <a14:foregroundMark x1="81028" y1="20035" x2="78191" y2="35284"/>
                          <a14:foregroundMark x1="78191" y1="35284" x2="78191" y2="35638"/>
                          <a14:foregroundMark x1="72163" y1="52660" x2="60106" y2="58688"/>
                          <a14:foregroundMark x1="70390" y1="59043" x2="67376" y2="65780"/>
                          <a14:foregroundMark x1="67376" y1="65780" x2="67376" y2="65957"/>
                          <a14:foregroundMark x1="33511" y1="41667" x2="23050" y2="43617"/>
                          <a14:foregroundMark x1="23050" y1="43617" x2="17553" y2="47695"/>
                          <a14:foregroundMark x1="17553" y1="47695" x2="16844" y2="48936"/>
                          <a14:foregroundMark x1="18794" y1="53014" x2="20390" y2="45922"/>
                          <a14:foregroundMark x1="20390" y1="45922" x2="22163" y2="43085"/>
                          <a14:foregroundMark x1="31383" y1="43972" x2="37411" y2="51418"/>
                          <a14:foregroundMark x1="37057" y1="41667" x2="33865" y2="56383"/>
                          <a14:foregroundMark x1="22163" y1="13298" x2="11525" y2="28369"/>
                          <a14:foregroundMark x1="21099" y1="12589" x2="7801" y2="29965"/>
                          <a14:foregroundMark x1="7801" y1="29965" x2="7447" y2="31028"/>
                          <a14:foregroundMark x1="24823" y1="13652" x2="43440" y2="4610"/>
                          <a14:foregroundMark x1="52482" y1="3723" x2="59043" y2="4078"/>
                          <a14:foregroundMark x1="65426" y1="8333" x2="72340" y2="11348"/>
                          <a14:foregroundMark x1="72340" y1="11348" x2="76064" y2="11702"/>
                          <a14:foregroundMark x1="83156" y1="18972" x2="87057" y2="25355"/>
                          <a14:foregroundMark x1="88830" y1="26950" x2="89184" y2="37589"/>
                          <a14:foregroundMark x1="92376" y1="40071" x2="92199" y2="54255"/>
                          <a14:foregroundMark x1="66135" y1="19326" x2="82092" y2="25000"/>
                          <a14:foregroundMark x1="83156" y1="29965" x2="77482" y2="23050"/>
                          <a14:foregroundMark x1="33865" y1="43617" x2="25532" y2="45213"/>
                          <a14:foregroundMark x1="25532" y1="45213" x2="21454" y2="47695"/>
                          <a14:foregroundMark x1="23404" y1="45390" x2="22518" y2="56915"/>
                          <a14:foregroundMark x1="63121" y1="17376" x2="75709" y2="20035"/>
                          <a14:foregroundMark x1="63475" y1="52305" x2="67199" y2="54965"/>
                          <a14:foregroundMark x1="5851" y1="40957" x2="6738" y2="48582"/>
                          <a14:foregroundMark x1="3369" y1="73404" x2="8156" y2="79078"/>
                          <a14:foregroundMark x1="13121" y1="85993" x2="26773" y2="86348"/>
                          <a14:foregroundMark x1="34752" y1="92021" x2="42376" y2="92376"/>
                          <a14:foregroundMark x1="42376" y1="92376" x2="50532" y2="91844"/>
                          <a14:foregroundMark x1="50532" y1="91844" x2="50709" y2="91667"/>
                          <a14:foregroundMark x1="8156" y1="84929" x2="13121" y2="91312"/>
                          <a14:foregroundMark x1="21809" y1="95390" x2="27837" y2="91844"/>
                          <a14:foregroundMark x1="27837" y1="91844" x2="27837" y2="91667"/>
                          <a14:foregroundMark x1="36525" y1="93617" x2="42376" y2="93972"/>
                          <a14:foregroundMark x1="45390" y1="96277" x2="50709" y2="95922"/>
                          <a14:foregroundMark x1="57447" y1="95390" x2="69858" y2="90248"/>
                          <a14:foregroundMark x1="69504" y1="93085" x2="76418" y2="94681"/>
                          <a14:foregroundMark x1="76418" y1="94681" x2="76773" y2="94326"/>
                          <a14:foregroundMark x1="82801" y1="92376" x2="87766" y2="87589"/>
                          <a14:foregroundMark x1="90071" y1="80674" x2="91135" y2="78723"/>
                          <a14:foregroundMark x1="92376" y1="71986" x2="89184" y2="70922"/>
                          <a14:foregroundMark x1="90071" y1="62057" x2="89184" y2="66312"/>
                          <a14:foregroundMark x1="93794" y1="72340" x2="95035" y2="753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667220"/>
              <a:ext cx="632460" cy="632460"/>
            </a:xfrm>
            <a:prstGeom prst="rect">
              <a:avLst/>
            </a:prstGeom>
          </p:spPr>
        </p:pic>
      </p:grpSp>
      <p:sp>
        <p:nvSpPr>
          <p:cNvPr id="18" name="Rectángulo redondeado 17">
            <a:extLst>
              <a:ext uri="{FF2B5EF4-FFF2-40B4-BE49-F238E27FC236}">
                <a16:creationId xmlns:a16="http://schemas.microsoft.com/office/drawing/2014/main" id="{987A1A2B-269A-464E-98DD-AB4156114863}"/>
              </a:ext>
            </a:extLst>
          </p:cNvPr>
          <p:cNvSpPr/>
          <p:nvPr/>
        </p:nvSpPr>
        <p:spPr>
          <a:xfrm>
            <a:off x="4665277" y="393261"/>
            <a:ext cx="2944180" cy="2918699"/>
          </a:xfrm>
          <a:prstGeom prst="roundRect">
            <a:avLst/>
          </a:prstGeom>
          <a:solidFill>
            <a:srgbClr val="0FF0DA">
              <a:alpha val="59000"/>
            </a:srgbClr>
          </a:solidFill>
          <a:ln w="7620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959150775">
                  <a:custGeom>
                    <a:avLst/>
                    <a:gdLst>
                      <a:gd name="connsiteX0" fmla="*/ 0 w 2944180"/>
                      <a:gd name="connsiteY0" fmla="*/ 486460 h 2918699"/>
                      <a:gd name="connsiteX1" fmla="*/ 486460 w 2944180"/>
                      <a:gd name="connsiteY1" fmla="*/ 0 h 2918699"/>
                      <a:gd name="connsiteX2" fmla="*/ 2457720 w 2944180"/>
                      <a:gd name="connsiteY2" fmla="*/ 0 h 2918699"/>
                      <a:gd name="connsiteX3" fmla="*/ 2944180 w 2944180"/>
                      <a:gd name="connsiteY3" fmla="*/ 486460 h 2918699"/>
                      <a:gd name="connsiteX4" fmla="*/ 2944180 w 2944180"/>
                      <a:gd name="connsiteY4" fmla="*/ 2432239 h 2918699"/>
                      <a:gd name="connsiteX5" fmla="*/ 2457720 w 2944180"/>
                      <a:gd name="connsiteY5" fmla="*/ 2918699 h 2918699"/>
                      <a:gd name="connsiteX6" fmla="*/ 486460 w 2944180"/>
                      <a:gd name="connsiteY6" fmla="*/ 2918699 h 2918699"/>
                      <a:gd name="connsiteX7" fmla="*/ 0 w 2944180"/>
                      <a:gd name="connsiteY7" fmla="*/ 2432239 h 2918699"/>
                      <a:gd name="connsiteX8" fmla="*/ 0 w 2944180"/>
                      <a:gd name="connsiteY8" fmla="*/ 486460 h 29186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944180" h="2918699" fill="none" extrusionOk="0">
                        <a:moveTo>
                          <a:pt x="0" y="486460"/>
                        </a:moveTo>
                        <a:cubicBezTo>
                          <a:pt x="18239" y="259589"/>
                          <a:pt x="263091" y="9373"/>
                          <a:pt x="486460" y="0"/>
                        </a:cubicBezTo>
                        <a:cubicBezTo>
                          <a:pt x="867954" y="-47972"/>
                          <a:pt x="1514731" y="-135018"/>
                          <a:pt x="2457720" y="0"/>
                        </a:cubicBezTo>
                        <a:cubicBezTo>
                          <a:pt x="2719933" y="-28577"/>
                          <a:pt x="2930947" y="244906"/>
                          <a:pt x="2944180" y="486460"/>
                        </a:cubicBezTo>
                        <a:cubicBezTo>
                          <a:pt x="3088471" y="798870"/>
                          <a:pt x="3086260" y="1646924"/>
                          <a:pt x="2944180" y="2432239"/>
                        </a:cubicBezTo>
                        <a:cubicBezTo>
                          <a:pt x="2929810" y="2692204"/>
                          <a:pt x="2735522" y="2908149"/>
                          <a:pt x="2457720" y="2918699"/>
                        </a:cubicBezTo>
                        <a:cubicBezTo>
                          <a:pt x="1979529" y="2999185"/>
                          <a:pt x="1007665" y="2825579"/>
                          <a:pt x="486460" y="2918699"/>
                        </a:cubicBezTo>
                        <a:cubicBezTo>
                          <a:pt x="223050" y="2920049"/>
                          <a:pt x="-13903" y="2687797"/>
                          <a:pt x="0" y="2432239"/>
                        </a:cubicBezTo>
                        <a:cubicBezTo>
                          <a:pt x="76170" y="1543369"/>
                          <a:pt x="163780" y="1386599"/>
                          <a:pt x="0" y="486460"/>
                        </a:cubicBezTo>
                        <a:close/>
                      </a:path>
                      <a:path w="2944180" h="2918699" stroke="0" extrusionOk="0">
                        <a:moveTo>
                          <a:pt x="0" y="486460"/>
                        </a:moveTo>
                        <a:cubicBezTo>
                          <a:pt x="16581" y="193977"/>
                          <a:pt x="216543" y="9335"/>
                          <a:pt x="486460" y="0"/>
                        </a:cubicBezTo>
                        <a:cubicBezTo>
                          <a:pt x="1126281" y="-167747"/>
                          <a:pt x="1954433" y="44969"/>
                          <a:pt x="2457720" y="0"/>
                        </a:cubicBezTo>
                        <a:cubicBezTo>
                          <a:pt x="2744326" y="-446"/>
                          <a:pt x="2959824" y="194688"/>
                          <a:pt x="2944180" y="486460"/>
                        </a:cubicBezTo>
                        <a:cubicBezTo>
                          <a:pt x="3068547" y="798675"/>
                          <a:pt x="2955900" y="2095447"/>
                          <a:pt x="2944180" y="2432239"/>
                        </a:cubicBezTo>
                        <a:cubicBezTo>
                          <a:pt x="2948732" y="2691508"/>
                          <a:pt x="2741292" y="2868733"/>
                          <a:pt x="2457720" y="2918699"/>
                        </a:cubicBezTo>
                        <a:cubicBezTo>
                          <a:pt x="1486058" y="3042796"/>
                          <a:pt x="1333939" y="2870904"/>
                          <a:pt x="486460" y="2918699"/>
                        </a:cubicBezTo>
                        <a:cubicBezTo>
                          <a:pt x="166858" y="2905634"/>
                          <a:pt x="-36819" y="2673606"/>
                          <a:pt x="0" y="2432239"/>
                        </a:cubicBezTo>
                        <a:cubicBezTo>
                          <a:pt x="-2833" y="1940579"/>
                          <a:pt x="-158223" y="1361851"/>
                          <a:pt x="0" y="48646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es-CL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ángulo redondeado 18">
            <a:extLst>
              <a:ext uri="{FF2B5EF4-FFF2-40B4-BE49-F238E27FC236}">
                <a16:creationId xmlns:a16="http://schemas.microsoft.com/office/drawing/2014/main" id="{153EA9C8-EAC5-DB4C-9FE2-86CD12269FB5}"/>
              </a:ext>
            </a:extLst>
          </p:cNvPr>
          <p:cNvSpPr/>
          <p:nvPr/>
        </p:nvSpPr>
        <p:spPr>
          <a:xfrm>
            <a:off x="8317556" y="3735836"/>
            <a:ext cx="2944180" cy="2918699"/>
          </a:xfrm>
          <a:prstGeom prst="roundRect">
            <a:avLst/>
          </a:prstGeom>
          <a:solidFill>
            <a:srgbClr val="0FF0DA">
              <a:alpha val="59000"/>
            </a:srgbClr>
          </a:solidFill>
          <a:ln w="7620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959150775">
                  <a:custGeom>
                    <a:avLst/>
                    <a:gdLst>
                      <a:gd name="connsiteX0" fmla="*/ 0 w 2944180"/>
                      <a:gd name="connsiteY0" fmla="*/ 486460 h 2918699"/>
                      <a:gd name="connsiteX1" fmla="*/ 486460 w 2944180"/>
                      <a:gd name="connsiteY1" fmla="*/ 0 h 2918699"/>
                      <a:gd name="connsiteX2" fmla="*/ 2457720 w 2944180"/>
                      <a:gd name="connsiteY2" fmla="*/ 0 h 2918699"/>
                      <a:gd name="connsiteX3" fmla="*/ 2944180 w 2944180"/>
                      <a:gd name="connsiteY3" fmla="*/ 486460 h 2918699"/>
                      <a:gd name="connsiteX4" fmla="*/ 2944180 w 2944180"/>
                      <a:gd name="connsiteY4" fmla="*/ 2432239 h 2918699"/>
                      <a:gd name="connsiteX5" fmla="*/ 2457720 w 2944180"/>
                      <a:gd name="connsiteY5" fmla="*/ 2918699 h 2918699"/>
                      <a:gd name="connsiteX6" fmla="*/ 486460 w 2944180"/>
                      <a:gd name="connsiteY6" fmla="*/ 2918699 h 2918699"/>
                      <a:gd name="connsiteX7" fmla="*/ 0 w 2944180"/>
                      <a:gd name="connsiteY7" fmla="*/ 2432239 h 2918699"/>
                      <a:gd name="connsiteX8" fmla="*/ 0 w 2944180"/>
                      <a:gd name="connsiteY8" fmla="*/ 486460 h 29186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944180" h="2918699" fill="none" extrusionOk="0">
                        <a:moveTo>
                          <a:pt x="0" y="486460"/>
                        </a:moveTo>
                        <a:cubicBezTo>
                          <a:pt x="18239" y="259589"/>
                          <a:pt x="263091" y="9373"/>
                          <a:pt x="486460" y="0"/>
                        </a:cubicBezTo>
                        <a:cubicBezTo>
                          <a:pt x="867954" y="-47972"/>
                          <a:pt x="1514731" y="-135018"/>
                          <a:pt x="2457720" y="0"/>
                        </a:cubicBezTo>
                        <a:cubicBezTo>
                          <a:pt x="2719933" y="-28577"/>
                          <a:pt x="2930947" y="244906"/>
                          <a:pt x="2944180" y="486460"/>
                        </a:cubicBezTo>
                        <a:cubicBezTo>
                          <a:pt x="3088471" y="798870"/>
                          <a:pt x="3086260" y="1646924"/>
                          <a:pt x="2944180" y="2432239"/>
                        </a:cubicBezTo>
                        <a:cubicBezTo>
                          <a:pt x="2929810" y="2692204"/>
                          <a:pt x="2735522" y="2908149"/>
                          <a:pt x="2457720" y="2918699"/>
                        </a:cubicBezTo>
                        <a:cubicBezTo>
                          <a:pt x="1979529" y="2999185"/>
                          <a:pt x="1007665" y="2825579"/>
                          <a:pt x="486460" y="2918699"/>
                        </a:cubicBezTo>
                        <a:cubicBezTo>
                          <a:pt x="223050" y="2920049"/>
                          <a:pt x="-13903" y="2687797"/>
                          <a:pt x="0" y="2432239"/>
                        </a:cubicBezTo>
                        <a:cubicBezTo>
                          <a:pt x="76170" y="1543369"/>
                          <a:pt x="163780" y="1386599"/>
                          <a:pt x="0" y="486460"/>
                        </a:cubicBezTo>
                        <a:close/>
                      </a:path>
                      <a:path w="2944180" h="2918699" stroke="0" extrusionOk="0">
                        <a:moveTo>
                          <a:pt x="0" y="486460"/>
                        </a:moveTo>
                        <a:cubicBezTo>
                          <a:pt x="16581" y="193977"/>
                          <a:pt x="216543" y="9335"/>
                          <a:pt x="486460" y="0"/>
                        </a:cubicBezTo>
                        <a:cubicBezTo>
                          <a:pt x="1126281" y="-167747"/>
                          <a:pt x="1954433" y="44969"/>
                          <a:pt x="2457720" y="0"/>
                        </a:cubicBezTo>
                        <a:cubicBezTo>
                          <a:pt x="2744326" y="-446"/>
                          <a:pt x="2959824" y="194688"/>
                          <a:pt x="2944180" y="486460"/>
                        </a:cubicBezTo>
                        <a:cubicBezTo>
                          <a:pt x="3068547" y="798675"/>
                          <a:pt x="2955900" y="2095447"/>
                          <a:pt x="2944180" y="2432239"/>
                        </a:cubicBezTo>
                        <a:cubicBezTo>
                          <a:pt x="2948732" y="2691508"/>
                          <a:pt x="2741292" y="2868733"/>
                          <a:pt x="2457720" y="2918699"/>
                        </a:cubicBezTo>
                        <a:cubicBezTo>
                          <a:pt x="1486058" y="3042796"/>
                          <a:pt x="1333939" y="2870904"/>
                          <a:pt x="486460" y="2918699"/>
                        </a:cubicBezTo>
                        <a:cubicBezTo>
                          <a:pt x="166858" y="2905634"/>
                          <a:pt x="-36819" y="2673606"/>
                          <a:pt x="0" y="2432239"/>
                        </a:cubicBezTo>
                        <a:cubicBezTo>
                          <a:pt x="-2833" y="1940579"/>
                          <a:pt x="-158223" y="1361851"/>
                          <a:pt x="0" y="48646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600" b="1" dirty="0">
                <a:solidFill>
                  <a:srgbClr val="FA0B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s-CL" b="1" dirty="0">
              <a:solidFill>
                <a:srgbClr val="FA0B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4C0BD214-73D4-0C43-A924-A236EE698C1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686" b="93109" l="9654" r="93660">
                        <a14:foregroundMark x1="26081" y1="20192" x2="30980" y2="13141"/>
                        <a14:foregroundMark x1="30980" y1="13141" x2="39625" y2="6250"/>
                        <a14:foregroundMark x1="39625" y1="6250" x2="51441" y2="3846"/>
                        <a14:foregroundMark x1="93660" y1="42949" x2="93660" y2="58814"/>
                        <a14:foregroundMark x1="65274" y1="92788" x2="41066" y2="931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4211" y="3493213"/>
            <a:ext cx="3598573" cy="3235605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EFCF771A-2906-554E-BC5D-7CE7EAACAD2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256" b="99398" l="5529" r="96635">
                        <a14:foregroundMark x1="52885" y1="2406" x2="53125" y2="17293"/>
                        <a14:foregroundMark x1="11779" y1="68271" x2="5529" y2="89323"/>
                        <a14:foregroundMark x1="84375" y1="69173" x2="96635" y2="86015"/>
                        <a14:foregroundMark x1="96635" y1="86015" x2="95913" y2="93985"/>
                        <a14:foregroundMark x1="6490" y1="96391" x2="6010" y2="99248"/>
                        <a14:foregroundMark x1="50000" y1="99398" x2="52885" y2="99248"/>
                        <a14:foregroundMark x1="26683" y1="49624" x2="43750" y2="243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96068" flipH="1">
            <a:off x="7263486" y="-472034"/>
            <a:ext cx="2550347" cy="367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61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ACAD227-E325-4A4F-88C6-D20093AA8E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619" r="184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2166677F-15C3-9B43-A317-1811546D6560}"/>
              </a:ext>
            </a:extLst>
          </p:cNvPr>
          <p:cNvGrpSpPr/>
          <p:nvPr/>
        </p:nvGrpSpPr>
        <p:grpSpPr>
          <a:xfrm>
            <a:off x="336884" y="171717"/>
            <a:ext cx="1794160" cy="6514565"/>
            <a:chOff x="0" y="0"/>
            <a:chExt cx="1887977" cy="7614920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6A2A8867-C448-A649-8CC7-61E979293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2646558" y="3080385"/>
              <a:ext cx="7614920" cy="1454150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975C1954-CD13-4346-94EF-87773BC40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778" b="91333" l="8000" r="90000">
                          <a14:foregroundMark x1="8222" y1="35556" x2="8222" y2="38222"/>
                          <a14:foregroundMark x1="49333" y1="9778" x2="52000" y2="10222"/>
                          <a14:foregroundMark x1="36667" y1="40667" x2="32222" y2="48889"/>
                          <a14:foregroundMark x1="60667" y1="36444" x2="68889" y2="56222"/>
                          <a14:foregroundMark x1="68889" y1="56222" x2="69111" y2="56222"/>
                          <a14:foregroundMark x1="37111" y1="36000" x2="31333" y2="37778"/>
                          <a14:foregroundMark x1="29333" y1="42000" x2="40000" y2="38222"/>
                          <a14:foregroundMark x1="62222" y1="44667" x2="56667" y2="64222"/>
                          <a14:foregroundMark x1="56667" y1="64222" x2="56222" y2="64222"/>
                          <a14:foregroundMark x1="63556" y1="51111" x2="65778" y2="59111"/>
                          <a14:foregroundMark x1="29333" y1="42000" x2="45111" y2="42444"/>
                          <a14:foregroundMark x1="89778" y1="45333" x2="90222" y2="48889"/>
                          <a14:foregroundMark x1="68667" y1="90889" x2="70889" y2="913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95173">
              <a:off x="70338" y="1518358"/>
              <a:ext cx="748665" cy="748665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7AE2EB6D-06EC-B044-AAFC-C21CD68ACB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3901" r="95745">
                          <a14:foregroundMark x1="4610" y1="19178" x2="4078" y2="26575"/>
                          <a14:foregroundMark x1="4078" y1="26575" x2="6738" y2="30411"/>
                          <a14:foregroundMark x1="17908" y1="14795" x2="29787" y2="16575"/>
                          <a14:foregroundMark x1="36348" y1="30000" x2="32092" y2="36164"/>
                          <a14:foregroundMark x1="32092" y1="36164" x2="32092" y2="36301"/>
                          <a14:foregroundMark x1="84574" y1="38082" x2="86170" y2="38904"/>
                          <a14:foregroundMark x1="87411" y1="40411" x2="92553" y2="43699"/>
                          <a14:foregroundMark x1="94858" y1="56712" x2="95745" y2="523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925" b="33061"/>
            <a:stretch/>
          </p:blipFill>
          <p:spPr>
            <a:xfrm>
              <a:off x="11723" y="3839527"/>
              <a:ext cx="693420" cy="520065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6916B554-FA20-E34B-9885-E8AD210BD3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62" t="6263" r="7767" b="28871"/>
            <a:stretch/>
          </p:blipFill>
          <p:spPr>
            <a:xfrm>
              <a:off x="70338" y="5457312"/>
              <a:ext cx="559435" cy="574040"/>
            </a:xfrm>
            <a:prstGeom prst="ellipse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84CBC192-F8B6-404B-97CC-63A5373AB5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686" b="93109" l="9654" r="93660">
                          <a14:foregroundMark x1="26081" y1="20192" x2="30980" y2="13141"/>
                          <a14:foregroundMark x1="30980" y1="13141" x2="39625" y2="6250"/>
                          <a14:foregroundMark x1="39625" y1="6250" x2="51441" y2="3846"/>
                          <a14:foregroundMark x1="93660" y1="42949" x2="93660" y2="58814"/>
                          <a14:foregroundMark x1="65274" y1="92788" x2="41066" y2="9310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23" y="6535835"/>
              <a:ext cx="664210" cy="596900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4A3A1A01-3CB3-7045-8927-88DD01B7B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2256" b="99398" l="5529" r="96635">
                          <a14:foregroundMark x1="52885" y1="2406" x2="53125" y2="17293"/>
                          <a14:foregroundMark x1="11779" y1="68271" x2="5529" y2="89323"/>
                          <a14:foregroundMark x1="84375" y1="69173" x2="96635" y2="86015"/>
                          <a14:foregroundMark x1="96635" y1="86015" x2="95913" y2="93985"/>
                          <a14:foregroundMark x1="6490" y1="96391" x2="6010" y2="99248"/>
                          <a14:foregroundMark x1="50000" y1="99398" x2="52885" y2="99248"/>
                          <a14:foregroundMark x1="26683" y1="49624" x2="43750" y2="2436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52400" y="252266"/>
              <a:ext cx="490855" cy="785495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F55FFDC-9E82-2841-8BB8-DAB0A02F79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3369" b="96277" l="3369" r="95035">
                          <a14:foregroundMark x1="76064" y1="29610" x2="75709" y2="16667"/>
                          <a14:foregroundMark x1="81028" y1="17376" x2="68085" y2="10993"/>
                          <a14:foregroundMark x1="68085" y1="10993" x2="58511" y2="9397"/>
                          <a14:foregroundMark x1="62057" y1="6383" x2="49823" y2="6738"/>
                          <a14:foregroundMark x1="34397" y1="6383" x2="27305" y2="7270"/>
                          <a14:foregroundMark x1="27305" y1="7270" x2="22695" y2="9929"/>
                          <a14:foregroundMark x1="70745" y1="21631" x2="73404" y2="27660"/>
                          <a14:foregroundMark x1="81028" y1="20035" x2="78191" y2="35284"/>
                          <a14:foregroundMark x1="78191" y1="35284" x2="78191" y2="35638"/>
                          <a14:foregroundMark x1="72163" y1="52660" x2="60106" y2="58688"/>
                          <a14:foregroundMark x1="70390" y1="59043" x2="67376" y2="65780"/>
                          <a14:foregroundMark x1="67376" y1="65780" x2="67376" y2="65957"/>
                          <a14:foregroundMark x1="33511" y1="41667" x2="23050" y2="43617"/>
                          <a14:foregroundMark x1="23050" y1="43617" x2="17553" y2="47695"/>
                          <a14:foregroundMark x1="17553" y1="47695" x2="16844" y2="48936"/>
                          <a14:foregroundMark x1="18794" y1="53014" x2="20390" y2="45922"/>
                          <a14:foregroundMark x1="20390" y1="45922" x2="22163" y2="43085"/>
                          <a14:foregroundMark x1="31383" y1="43972" x2="37411" y2="51418"/>
                          <a14:foregroundMark x1="37057" y1="41667" x2="33865" y2="56383"/>
                          <a14:foregroundMark x1="22163" y1="13298" x2="11525" y2="28369"/>
                          <a14:foregroundMark x1="21099" y1="12589" x2="7801" y2="29965"/>
                          <a14:foregroundMark x1="7801" y1="29965" x2="7447" y2="31028"/>
                          <a14:foregroundMark x1="24823" y1="13652" x2="43440" y2="4610"/>
                          <a14:foregroundMark x1="52482" y1="3723" x2="59043" y2="4078"/>
                          <a14:foregroundMark x1="65426" y1="8333" x2="72340" y2="11348"/>
                          <a14:foregroundMark x1="72340" y1="11348" x2="76064" y2="11702"/>
                          <a14:foregroundMark x1="83156" y1="18972" x2="87057" y2="25355"/>
                          <a14:foregroundMark x1="88830" y1="26950" x2="89184" y2="37589"/>
                          <a14:foregroundMark x1="92376" y1="40071" x2="92199" y2="54255"/>
                          <a14:foregroundMark x1="66135" y1="19326" x2="82092" y2="25000"/>
                          <a14:foregroundMark x1="83156" y1="29965" x2="77482" y2="23050"/>
                          <a14:foregroundMark x1="33865" y1="43617" x2="25532" y2="45213"/>
                          <a14:foregroundMark x1="25532" y1="45213" x2="21454" y2="47695"/>
                          <a14:foregroundMark x1="23404" y1="45390" x2="22518" y2="56915"/>
                          <a14:foregroundMark x1="63121" y1="17376" x2="75709" y2="20035"/>
                          <a14:foregroundMark x1="63475" y1="52305" x2="67199" y2="54965"/>
                          <a14:foregroundMark x1="5851" y1="40957" x2="6738" y2="48582"/>
                          <a14:foregroundMark x1="3369" y1="73404" x2="8156" y2="79078"/>
                          <a14:foregroundMark x1="13121" y1="85993" x2="26773" y2="86348"/>
                          <a14:foregroundMark x1="34752" y1="92021" x2="42376" y2="92376"/>
                          <a14:foregroundMark x1="42376" y1="92376" x2="50532" y2="91844"/>
                          <a14:foregroundMark x1="50532" y1="91844" x2="50709" y2="91667"/>
                          <a14:foregroundMark x1="8156" y1="84929" x2="13121" y2="91312"/>
                          <a14:foregroundMark x1="21809" y1="95390" x2="27837" y2="91844"/>
                          <a14:foregroundMark x1="27837" y1="91844" x2="27837" y2="91667"/>
                          <a14:foregroundMark x1="36525" y1="93617" x2="42376" y2="93972"/>
                          <a14:foregroundMark x1="45390" y1="96277" x2="50709" y2="95922"/>
                          <a14:foregroundMark x1="57447" y1="95390" x2="69858" y2="90248"/>
                          <a14:foregroundMark x1="69504" y1="93085" x2="76418" y2="94681"/>
                          <a14:foregroundMark x1="76418" y1="94681" x2="76773" y2="94326"/>
                          <a14:foregroundMark x1="82801" y1="92376" x2="87766" y2="87589"/>
                          <a14:foregroundMark x1="90071" y1="80674" x2="91135" y2="78723"/>
                          <a14:foregroundMark x1="92376" y1="71986" x2="89184" y2="70922"/>
                          <a14:foregroundMark x1="90071" y1="62057" x2="89184" y2="66312"/>
                          <a14:foregroundMark x1="93794" y1="72340" x2="95035" y2="753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667220"/>
              <a:ext cx="632460" cy="632460"/>
            </a:xfrm>
            <a:prstGeom prst="rect">
              <a:avLst/>
            </a:prstGeom>
          </p:spPr>
        </p:pic>
      </p:grpSp>
      <p:sp>
        <p:nvSpPr>
          <p:cNvPr id="21" name="Rectángulo redondeado 20">
            <a:extLst>
              <a:ext uri="{FF2B5EF4-FFF2-40B4-BE49-F238E27FC236}">
                <a16:creationId xmlns:a16="http://schemas.microsoft.com/office/drawing/2014/main" id="{63973F9E-0DFE-F046-A3A7-28BBB9137122}"/>
              </a:ext>
            </a:extLst>
          </p:cNvPr>
          <p:cNvSpPr/>
          <p:nvPr/>
        </p:nvSpPr>
        <p:spPr>
          <a:xfrm>
            <a:off x="4496303" y="276908"/>
            <a:ext cx="2944180" cy="2918699"/>
          </a:xfrm>
          <a:prstGeom prst="roundRect">
            <a:avLst/>
          </a:prstGeom>
          <a:solidFill>
            <a:srgbClr val="0FF0DA">
              <a:alpha val="59000"/>
            </a:srgbClr>
          </a:solidFill>
          <a:ln w="7620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959150775">
                  <a:custGeom>
                    <a:avLst/>
                    <a:gdLst>
                      <a:gd name="connsiteX0" fmla="*/ 0 w 2944180"/>
                      <a:gd name="connsiteY0" fmla="*/ 486460 h 2918699"/>
                      <a:gd name="connsiteX1" fmla="*/ 486460 w 2944180"/>
                      <a:gd name="connsiteY1" fmla="*/ 0 h 2918699"/>
                      <a:gd name="connsiteX2" fmla="*/ 2457720 w 2944180"/>
                      <a:gd name="connsiteY2" fmla="*/ 0 h 2918699"/>
                      <a:gd name="connsiteX3" fmla="*/ 2944180 w 2944180"/>
                      <a:gd name="connsiteY3" fmla="*/ 486460 h 2918699"/>
                      <a:gd name="connsiteX4" fmla="*/ 2944180 w 2944180"/>
                      <a:gd name="connsiteY4" fmla="*/ 2432239 h 2918699"/>
                      <a:gd name="connsiteX5" fmla="*/ 2457720 w 2944180"/>
                      <a:gd name="connsiteY5" fmla="*/ 2918699 h 2918699"/>
                      <a:gd name="connsiteX6" fmla="*/ 486460 w 2944180"/>
                      <a:gd name="connsiteY6" fmla="*/ 2918699 h 2918699"/>
                      <a:gd name="connsiteX7" fmla="*/ 0 w 2944180"/>
                      <a:gd name="connsiteY7" fmla="*/ 2432239 h 2918699"/>
                      <a:gd name="connsiteX8" fmla="*/ 0 w 2944180"/>
                      <a:gd name="connsiteY8" fmla="*/ 486460 h 29186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944180" h="2918699" fill="none" extrusionOk="0">
                        <a:moveTo>
                          <a:pt x="0" y="486460"/>
                        </a:moveTo>
                        <a:cubicBezTo>
                          <a:pt x="18239" y="259589"/>
                          <a:pt x="263091" y="9373"/>
                          <a:pt x="486460" y="0"/>
                        </a:cubicBezTo>
                        <a:cubicBezTo>
                          <a:pt x="867954" y="-47972"/>
                          <a:pt x="1514731" y="-135018"/>
                          <a:pt x="2457720" y="0"/>
                        </a:cubicBezTo>
                        <a:cubicBezTo>
                          <a:pt x="2719933" y="-28577"/>
                          <a:pt x="2930947" y="244906"/>
                          <a:pt x="2944180" y="486460"/>
                        </a:cubicBezTo>
                        <a:cubicBezTo>
                          <a:pt x="3088471" y="798870"/>
                          <a:pt x="3086260" y="1646924"/>
                          <a:pt x="2944180" y="2432239"/>
                        </a:cubicBezTo>
                        <a:cubicBezTo>
                          <a:pt x="2929810" y="2692204"/>
                          <a:pt x="2735522" y="2908149"/>
                          <a:pt x="2457720" y="2918699"/>
                        </a:cubicBezTo>
                        <a:cubicBezTo>
                          <a:pt x="1979529" y="2999185"/>
                          <a:pt x="1007665" y="2825579"/>
                          <a:pt x="486460" y="2918699"/>
                        </a:cubicBezTo>
                        <a:cubicBezTo>
                          <a:pt x="223050" y="2920049"/>
                          <a:pt x="-13903" y="2687797"/>
                          <a:pt x="0" y="2432239"/>
                        </a:cubicBezTo>
                        <a:cubicBezTo>
                          <a:pt x="76170" y="1543369"/>
                          <a:pt x="163780" y="1386599"/>
                          <a:pt x="0" y="486460"/>
                        </a:cubicBezTo>
                        <a:close/>
                      </a:path>
                      <a:path w="2944180" h="2918699" stroke="0" extrusionOk="0">
                        <a:moveTo>
                          <a:pt x="0" y="486460"/>
                        </a:moveTo>
                        <a:cubicBezTo>
                          <a:pt x="16581" y="193977"/>
                          <a:pt x="216543" y="9335"/>
                          <a:pt x="486460" y="0"/>
                        </a:cubicBezTo>
                        <a:cubicBezTo>
                          <a:pt x="1126281" y="-167747"/>
                          <a:pt x="1954433" y="44969"/>
                          <a:pt x="2457720" y="0"/>
                        </a:cubicBezTo>
                        <a:cubicBezTo>
                          <a:pt x="2744326" y="-446"/>
                          <a:pt x="2959824" y="194688"/>
                          <a:pt x="2944180" y="486460"/>
                        </a:cubicBezTo>
                        <a:cubicBezTo>
                          <a:pt x="3068547" y="798675"/>
                          <a:pt x="2955900" y="2095447"/>
                          <a:pt x="2944180" y="2432239"/>
                        </a:cubicBezTo>
                        <a:cubicBezTo>
                          <a:pt x="2948732" y="2691508"/>
                          <a:pt x="2741292" y="2868733"/>
                          <a:pt x="2457720" y="2918699"/>
                        </a:cubicBezTo>
                        <a:cubicBezTo>
                          <a:pt x="1486058" y="3042796"/>
                          <a:pt x="1333939" y="2870904"/>
                          <a:pt x="486460" y="2918699"/>
                        </a:cubicBezTo>
                        <a:cubicBezTo>
                          <a:pt x="166858" y="2905634"/>
                          <a:pt x="-36819" y="2673606"/>
                          <a:pt x="0" y="2432239"/>
                        </a:cubicBezTo>
                        <a:cubicBezTo>
                          <a:pt x="-2833" y="1940579"/>
                          <a:pt x="-158223" y="1361851"/>
                          <a:pt x="0" y="48646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s-CL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redondeado 21">
            <a:extLst>
              <a:ext uri="{FF2B5EF4-FFF2-40B4-BE49-F238E27FC236}">
                <a16:creationId xmlns:a16="http://schemas.microsoft.com/office/drawing/2014/main" id="{338A2D78-2BC6-C649-89D1-833FFC2B7BB2}"/>
              </a:ext>
            </a:extLst>
          </p:cNvPr>
          <p:cNvSpPr/>
          <p:nvPr/>
        </p:nvSpPr>
        <p:spPr>
          <a:xfrm>
            <a:off x="8652088" y="3567454"/>
            <a:ext cx="2944180" cy="2918699"/>
          </a:xfrm>
          <a:prstGeom prst="roundRect">
            <a:avLst/>
          </a:prstGeom>
          <a:solidFill>
            <a:srgbClr val="0FF0DA">
              <a:alpha val="59000"/>
            </a:srgbClr>
          </a:solidFill>
          <a:ln w="7620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959150775">
                  <a:custGeom>
                    <a:avLst/>
                    <a:gdLst>
                      <a:gd name="connsiteX0" fmla="*/ 0 w 2944180"/>
                      <a:gd name="connsiteY0" fmla="*/ 486460 h 2918699"/>
                      <a:gd name="connsiteX1" fmla="*/ 486460 w 2944180"/>
                      <a:gd name="connsiteY1" fmla="*/ 0 h 2918699"/>
                      <a:gd name="connsiteX2" fmla="*/ 2457720 w 2944180"/>
                      <a:gd name="connsiteY2" fmla="*/ 0 h 2918699"/>
                      <a:gd name="connsiteX3" fmla="*/ 2944180 w 2944180"/>
                      <a:gd name="connsiteY3" fmla="*/ 486460 h 2918699"/>
                      <a:gd name="connsiteX4" fmla="*/ 2944180 w 2944180"/>
                      <a:gd name="connsiteY4" fmla="*/ 2432239 h 2918699"/>
                      <a:gd name="connsiteX5" fmla="*/ 2457720 w 2944180"/>
                      <a:gd name="connsiteY5" fmla="*/ 2918699 h 2918699"/>
                      <a:gd name="connsiteX6" fmla="*/ 486460 w 2944180"/>
                      <a:gd name="connsiteY6" fmla="*/ 2918699 h 2918699"/>
                      <a:gd name="connsiteX7" fmla="*/ 0 w 2944180"/>
                      <a:gd name="connsiteY7" fmla="*/ 2432239 h 2918699"/>
                      <a:gd name="connsiteX8" fmla="*/ 0 w 2944180"/>
                      <a:gd name="connsiteY8" fmla="*/ 486460 h 29186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944180" h="2918699" fill="none" extrusionOk="0">
                        <a:moveTo>
                          <a:pt x="0" y="486460"/>
                        </a:moveTo>
                        <a:cubicBezTo>
                          <a:pt x="18239" y="259589"/>
                          <a:pt x="263091" y="9373"/>
                          <a:pt x="486460" y="0"/>
                        </a:cubicBezTo>
                        <a:cubicBezTo>
                          <a:pt x="867954" y="-47972"/>
                          <a:pt x="1514731" y="-135018"/>
                          <a:pt x="2457720" y="0"/>
                        </a:cubicBezTo>
                        <a:cubicBezTo>
                          <a:pt x="2719933" y="-28577"/>
                          <a:pt x="2930947" y="244906"/>
                          <a:pt x="2944180" y="486460"/>
                        </a:cubicBezTo>
                        <a:cubicBezTo>
                          <a:pt x="3088471" y="798870"/>
                          <a:pt x="3086260" y="1646924"/>
                          <a:pt x="2944180" y="2432239"/>
                        </a:cubicBezTo>
                        <a:cubicBezTo>
                          <a:pt x="2929810" y="2692204"/>
                          <a:pt x="2735522" y="2908149"/>
                          <a:pt x="2457720" y="2918699"/>
                        </a:cubicBezTo>
                        <a:cubicBezTo>
                          <a:pt x="1979529" y="2999185"/>
                          <a:pt x="1007665" y="2825579"/>
                          <a:pt x="486460" y="2918699"/>
                        </a:cubicBezTo>
                        <a:cubicBezTo>
                          <a:pt x="223050" y="2920049"/>
                          <a:pt x="-13903" y="2687797"/>
                          <a:pt x="0" y="2432239"/>
                        </a:cubicBezTo>
                        <a:cubicBezTo>
                          <a:pt x="76170" y="1543369"/>
                          <a:pt x="163780" y="1386599"/>
                          <a:pt x="0" y="486460"/>
                        </a:cubicBezTo>
                        <a:close/>
                      </a:path>
                      <a:path w="2944180" h="2918699" stroke="0" extrusionOk="0">
                        <a:moveTo>
                          <a:pt x="0" y="486460"/>
                        </a:moveTo>
                        <a:cubicBezTo>
                          <a:pt x="16581" y="193977"/>
                          <a:pt x="216543" y="9335"/>
                          <a:pt x="486460" y="0"/>
                        </a:cubicBezTo>
                        <a:cubicBezTo>
                          <a:pt x="1126281" y="-167747"/>
                          <a:pt x="1954433" y="44969"/>
                          <a:pt x="2457720" y="0"/>
                        </a:cubicBezTo>
                        <a:cubicBezTo>
                          <a:pt x="2744326" y="-446"/>
                          <a:pt x="2959824" y="194688"/>
                          <a:pt x="2944180" y="486460"/>
                        </a:cubicBezTo>
                        <a:cubicBezTo>
                          <a:pt x="3068547" y="798675"/>
                          <a:pt x="2955900" y="2095447"/>
                          <a:pt x="2944180" y="2432239"/>
                        </a:cubicBezTo>
                        <a:cubicBezTo>
                          <a:pt x="2948732" y="2691508"/>
                          <a:pt x="2741292" y="2868733"/>
                          <a:pt x="2457720" y="2918699"/>
                        </a:cubicBezTo>
                        <a:cubicBezTo>
                          <a:pt x="1486058" y="3042796"/>
                          <a:pt x="1333939" y="2870904"/>
                          <a:pt x="486460" y="2918699"/>
                        </a:cubicBezTo>
                        <a:cubicBezTo>
                          <a:pt x="166858" y="2905634"/>
                          <a:pt x="-36819" y="2673606"/>
                          <a:pt x="0" y="2432239"/>
                        </a:cubicBezTo>
                        <a:cubicBezTo>
                          <a:pt x="-2833" y="1940579"/>
                          <a:pt x="-158223" y="1361851"/>
                          <a:pt x="0" y="48646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s-CL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3D923C42-F9AD-5F42-9E15-B47BB73BCE3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369" b="96277" l="3369" r="95035">
                        <a14:foregroundMark x1="76064" y1="29610" x2="75709" y2="16667"/>
                        <a14:foregroundMark x1="81028" y1="17376" x2="68085" y2="10993"/>
                        <a14:foregroundMark x1="68085" y1="10993" x2="58511" y2="9397"/>
                        <a14:foregroundMark x1="62057" y1="6383" x2="49823" y2="6738"/>
                        <a14:foregroundMark x1="34397" y1="6383" x2="27305" y2="7270"/>
                        <a14:foregroundMark x1="27305" y1="7270" x2="22695" y2="9929"/>
                        <a14:foregroundMark x1="70745" y1="21631" x2="73404" y2="27660"/>
                        <a14:foregroundMark x1="81028" y1="20035" x2="78191" y2="35284"/>
                        <a14:foregroundMark x1="78191" y1="35284" x2="78191" y2="35638"/>
                        <a14:foregroundMark x1="72163" y1="52660" x2="60106" y2="58688"/>
                        <a14:foregroundMark x1="70390" y1="59043" x2="67376" y2="65780"/>
                        <a14:foregroundMark x1="67376" y1="65780" x2="67376" y2="65957"/>
                        <a14:foregroundMark x1="33511" y1="41667" x2="23050" y2="43617"/>
                        <a14:foregroundMark x1="23050" y1="43617" x2="17553" y2="47695"/>
                        <a14:foregroundMark x1="17553" y1="47695" x2="16844" y2="48936"/>
                        <a14:foregroundMark x1="18794" y1="53014" x2="20390" y2="45922"/>
                        <a14:foregroundMark x1="20390" y1="45922" x2="22163" y2="43085"/>
                        <a14:foregroundMark x1="31383" y1="43972" x2="37411" y2="51418"/>
                        <a14:foregroundMark x1="37057" y1="41667" x2="33865" y2="56383"/>
                        <a14:foregroundMark x1="22163" y1="13298" x2="11525" y2="28369"/>
                        <a14:foregroundMark x1="21099" y1="12589" x2="7801" y2="29965"/>
                        <a14:foregroundMark x1="7801" y1="29965" x2="7447" y2="31028"/>
                        <a14:foregroundMark x1="24823" y1="13652" x2="43440" y2="4610"/>
                        <a14:foregroundMark x1="52482" y1="3723" x2="59043" y2="4078"/>
                        <a14:foregroundMark x1="65426" y1="8333" x2="72340" y2="11348"/>
                        <a14:foregroundMark x1="72340" y1="11348" x2="76064" y2="11702"/>
                        <a14:foregroundMark x1="83156" y1="18972" x2="87057" y2="25355"/>
                        <a14:foregroundMark x1="88830" y1="26950" x2="89184" y2="37589"/>
                        <a14:foregroundMark x1="92376" y1="40071" x2="92199" y2="54255"/>
                        <a14:foregroundMark x1="66135" y1="19326" x2="82092" y2="25000"/>
                        <a14:foregroundMark x1="83156" y1="29965" x2="77482" y2="23050"/>
                        <a14:foregroundMark x1="33865" y1="43617" x2="25532" y2="45213"/>
                        <a14:foregroundMark x1="25532" y1="45213" x2="21454" y2="47695"/>
                        <a14:foregroundMark x1="23404" y1="45390" x2="22518" y2="56915"/>
                        <a14:foregroundMark x1="63121" y1="17376" x2="75709" y2="20035"/>
                        <a14:foregroundMark x1="63475" y1="52305" x2="67199" y2="54965"/>
                        <a14:foregroundMark x1="5851" y1="40957" x2="6738" y2="48582"/>
                        <a14:foregroundMark x1="3369" y1="73404" x2="8156" y2="79078"/>
                        <a14:foregroundMark x1="13121" y1="85993" x2="26773" y2="86348"/>
                        <a14:foregroundMark x1="34752" y1="92021" x2="42376" y2="92376"/>
                        <a14:foregroundMark x1="42376" y1="92376" x2="50532" y2="91844"/>
                        <a14:foregroundMark x1="50532" y1="91844" x2="50709" y2="91667"/>
                        <a14:foregroundMark x1="8156" y1="84929" x2="13121" y2="91312"/>
                        <a14:foregroundMark x1="21809" y1="95390" x2="27837" y2="91844"/>
                        <a14:foregroundMark x1="27837" y1="91844" x2="27837" y2="91667"/>
                        <a14:foregroundMark x1="36525" y1="93617" x2="42376" y2="93972"/>
                        <a14:foregroundMark x1="45390" y1="96277" x2="50709" y2="95922"/>
                        <a14:foregroundMark x1="57447" y1="95390" x2="69858" y2="90248"/>
                        <a14:foregroundMark x1="69504" y1="93085" x2="76418" y2="94681"/>
                        <a14:foregroundMark x1="76418" y1="94681" x2="76773" y2="94326"/>
                        <a14:foregroundMark x1="82801" y1="92376" x2="87766" y2="87589"/>
                        <a14:foregroundMark x1="90071" y1="80674" x2="91135" y2="78723"/>
                        <a14:foregroundMark x1="92376" y1="71986" x2="89184" y2="70922"/>
                        <a14:foregroundMark x1="90071" y1="62057" x2="89184" y2="66312"/>
                        <a14:foregroundMark x1="93794" y1="72340" x2="95035" y2="753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050457">
            <a:off x="6871897" y="601949"/>
            <a:ext cx="2625743" cy="262574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D607C820-A85F-CE46-BE29-570AEB5A5812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10462" t="6263" r="7767" b="28871"/>
          <a:stretch/>
        </p:blipFill>
        <p:spPr>
          <a:xfrm>
            <a:off x="5998121" y="3653913"/>
            <a:ext cx="3004299" cy="301816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13820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2F5A2DD9-8A29-284D-B1E4-A880553A157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1CA2E074-07A2-244C-B517-B473D0690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85000"/>
            </a:blip>
            <a:stretch>
              <a:fillRect/>
            </a:stretch>
          </p:blipFill>
          <p:spPr>
            <a:xfrm>
              <a:off x="0" y="0"/>
              <a:ext cx="7146758" cy="6858000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0D151AE0-57F6-4E44-831A-2F36453EED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85000"/>
            </a:blip>
            <a:srcRect r="29405"/>
            <a:stretch/>
          </p:blipFill>
          <p:spPr>
            <a:xfrm>
              <a:off x="7146758" y="0"/>
              <a:ext cx="5045242" cy="6858000"/>
            </a:xfrm>
            <a:prstGeom prst="rect">
              <a:avLst/>
            </a:prstGeom>
          </p:spPr>
        </p:pic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30ACAA79-B950-CE4F-A3E4-AF91BB11BB13}"/>
              </a:ext>
            </a:extLst>
          </p:cNvPr>
          <p:cNvSpPr txBox="1"/>
          <p:nvPr/>
        </p:nvSpPr>
        <p:spPr>
          <a:xfrm>
            <a:off x="428771" y="939728"/>
            <a:ext cx="10949092" cy="1309113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4400" b="1" spc="50" dirty="0">
                <a:ln w="11430"/>
                <a:solidFill>
                  <a:srgbClr val="3AEB12"/>
                </a:solidFill>
                <a:effectLst>
                  <a:glow rad="101600">
                    <a:srgbClr val="FA0B66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Trabajamos en las fichas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FA1D8A-F2F0-4D4E-AD13-FE9B141FD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59269">
            <a:off x="6011333" y="1714717"/>
            <a:ext cx="4186121" cy="478823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A34D05-1995-5F48-8E37-324F0946E9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77315">
            <a:off x="1445721" y="1901066"/>
            <a:ext cx="4130071" cy="46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682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2F5A2DD9-8A29-284D-B1E4-A880553A157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1CA2E074-07A2-244C-B517-B473D0690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85000"/>
            </a:blip>
            <a:stretch>
              <a:fillRect/>
            </a:stretch>
          </p:blipFill>
          <p:spPr>
            <a:xfrm>
              <a:off x="0" y="0"/>
              <a:ext cx="7146758" cy="6858000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0D151AE0-57F6-4E44-831A-2F36453EED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5000"/>
            </a:blip>
            <a:srcRect r="29405"/>
            <a:stretch/>
          </p:blipFill>
          <p:spPr>
            <a:xfrm>
              <a:off x="7146758" y="0"/>
              <a:ext cx="5045242" cy="6858000"/>
            </a:xfrm>
            <a:prstGeom prst="rect">
              <a:avLst/>
            </a:prstGeom>
          </p:spPr>
        </p:pic>
      </p:grpSp>
      <p:pic>
        <p:nvPicPr>
          <p:cNvPr id="11" name="y2mate.com - ¡Astronautas! - Aventura Espacial - Canción Infantil con Bounce Patrol en Español_480p" descr="y2mate.com - ¡Astronautas! - Aventura Espacial - Canción Infantil con Bounce Patrol en Español_480p">
            <a:hlinkClick r:id="" action="ppaction://media"/>
            <a:extLst>
              <a:ext uri="{FF2B5EF4-FFF2-40B4-BE49-F238E27FC236}">
                <a16:creationId xmlns:a16="http://schemas.microsoft.com/office/drawing/2014/main" id="{C5E6B59E-37FC-CC4D-9C78-508BAC1D3E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3100" y="381000"/>
            <a:ext cx="108458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3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1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962</TotalTime>
  <Words>137</Words>
  <Application>Microsoft Macintosh PowerPoint</Application>
  <PresentationFormat>Panorámica</PresentationFormat>
  <Paragraphs>63</Paragraphs>
  <Slides>20</Slides>
  <Notes>7</Notes>
  <HiddenSlides>0</HiddenSlides>
  <MMClips>12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Comic Sans MS</vt:lpstr>
      <vt:lpstr>Cooper Black</vt:lpstr>
      <vt:lpstr>Marker Felt Thin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89</cp:revision>
  <dcterms:created xsi:type="dcterms:W3CDTF">2020-10-17T22:01:30Z</dcterms:created>
  <dcterms:modified xsi:type="dcterms:W3CDTF">2020-11-16T22:45:07Z</dcterms:modified>
</cp:coreProperties>
</file>