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6" d="100"/>
          <a:sy n="46" d="100"/>
        </p:scale>
        <p:origin x="58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50F0CE-5A64-4F44-A531-CC9DD0B0D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6DC181F-0AFD-40B1-9DDE-4389955716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8F81B72-C698-4655-83E9-FE5F64E2B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5899B-A38A-484F-B331-C8C89AA9D563}" type="datetimeFigureOut">
              <a:rPr lang="es-CL" smtClean="0"/>
              <a:t>19-10-2020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06A1DA-79BC-4CB1-BE1F-365E769F8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0A62ED8-923C-42C6-8162-1006B0F6F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059A5-5F72-4796-9294-F21C15888D0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00191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960CAD-0EDC-4B0E-BDC1-945B1CDC0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A6CC239-E729-4D6B-8CBC-900D0CCA48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087C420-3442-4A75-8C52-2FF75214F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5899B-A38A-484F-B331-C8C89AA9D563}" type="datetimeFigureOut">
              <a:rPr lang="es-CL" smtClean="0"/>
              <a:t>19-10-2020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44E3610-94FF-463C-B6C5-84C19B293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DC83BA-C4CB-4E9B-BB23-187C26DF5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059A5-5F72-4796-9294-F21C15888D0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05622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192FBA-DA37-4009-8DDD-D785EBECA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8D8B638-D788-43B0-A038-D626160826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5C80DB2-FC58-46C3-BE18-43E0CDFB7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5899B-A38A-484F-B331-C8C89AA9D563}" type="datetimeFigureOut">
              <a:rPr lang="es-CL" smtClean="0"/>
              <a:t>19-10-2020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ACE11A6-9BB6-4287-9DAE-1CADD68F3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CC4F7A2-1229-4B1F-93C4-2AC65D164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059A5-5F72-4796-9294-F21C15888D0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63234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9D0690-C891-43BF-8C9F-F266FCB58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66E6205-C9B7-4E54-8D9A-67AA6154B8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257CF6B-9FEE-4735-BCE0-B922FF57F4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CDCB359-A71B-46F2-8142-BE745FBA7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5899B-A38A-484F-B331-C8C89AA9D563}" type="datetimeFigureOut">
              <a:rPr lang="es-CL" smtClean="0"/>
              <a:t>19-10-2020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E02A8BD-0994-4A37-B057-A203DBC2E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690AC18-9FD3-4C1A-BF05-DDE5E012A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059A5-5F72-4796-9294-F21C15888D0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22208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1CB383-BCE6-4F71-9C89-63FD34361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3A5800C-D959-4F28-B528-282BBDB854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FEFFF2D-052C-4B83-87B7-F79AE22EF4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D9932FA-4BA5-4AFE-9FEC-CAC15CCF3B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1722F8F-21E4-43FF-8F90-F03A6340EB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D476C31-9C7D-44A5-9445-23BCBA9CFF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5899B-A38A-484F-B331-C8C89AA9D563}" type="datetimeFigureOut">
              <a:rPr lang="es-CL" smtClean="0"/>
              <a:t>19-10-2020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88A8B12-CF7F-496B-8004-2991181C9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1B635CB-5893-43ED-BAC3-7D53585D3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059A5-5F72-4796-9294-F21C15888D0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85998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50136B-3EBE-4276-9731-2BE01354C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5F9B026-3346-46F9-9EF4-79BDBBFAB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5899B-A38A-484F-B331-C8C89AA9D563}" type="datetimeFigureOut">
              <a:rPr lang="es-CL" smtClean="0"/>
              <a:t>19-10-2020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840A639-CFE6-4729-8696-DF22806F6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A14AB18-3685-4650-A1B9-287914639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059A5-5F72-4796-9294-F21C15888D0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10396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B9752A4-8417-48C2-ACF4-96C40ACBF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5899B-A38A-484F-B331-C8C89AA9D563}" type="datetimeFigureOut">
              <a:rPr lang="es-CL" smtClean="0"/>
              <a:t>19-10-2020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A35F679-B3F1-41AC-8D46-34CEF1C13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CB0D415-F53B-4AA4-BFA0-595090363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059A5-5F72-4796-9294-F21C15888D0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47139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2BC879-71AD-41ED-9CE1-FA94F010F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51B0819-CDC3-4343-BBA5-8EED989AE7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4797278-806A-42DC-A786-DB83216F2D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6DC60B7-F631-413D-BC01-26AEFF31F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5899B-A38A-484F-B331-C8C89AA9D563}" type="datetimeFigureOut">
              <a:rPr lang="es-CL" smtClean="0"/>
              <a:t>19-10-2020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EB98955-EB92-46DF-A475-3364B2952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71D0D75-F622-425F-8F80-9C6DA6940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059A5-5F72-4796-9294-F21C15888D0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68626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16C278-3ADD-48E5-9527-22ED29C6B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91F5C51-0FCA-4677-9FCD-A506973F29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8E248EA-3BDB-44F2-9CAE-2D76968E42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F6BFC4E-88DB-4AAB-824B-4A372A1B8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5899B-A38A-484F-B331-C8C89AA9D563}" type="datetimeFigureOut">
              <a:rPr lang="es-CL" smtClean="0"/>
              <a:t>19-10-2020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A483FC5-4835-4495-ACB9-EBEC9458E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6F38414-A2DE-4035-9518-A90A7A587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059A5-5F72-4796-9294-F21C15888D0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329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36DF57-E60C-4881-A6E0-214B14CA1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22D9FFF-219E-4836-B03E-E585EC1CC7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A188080-4496-494B-B890-1753ADC9B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5899B-A38A-484F-B331-C8C89AA9D563}" type="datetimeFigureOut">
              <a:rPr lang="es-CL" smtClean="0"/>
              <a:t>19-10-2020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74A903-5003-4A0C-B3D5-B44E83448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8580956-B3F6-48BE-A80E-D7A469975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059A5-5F72-4796-9294-F21C15888D0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53964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2250706-D98A-49C8-8022-2E4E1607E1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DF613B7-3FD0-490C-93CD-38B90BCFDF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82A7CCB-C9F4-4DEB-AB58-04272C09A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5899B-A38A-484F-B331-C8C89AA9D563}" type="datetimeFigureOut">
              <a:rPr lang="es-CL" smtClean="0"/>
              <a:t>19-10-2020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CFE393-195D-4306-B97F-DFAD159FF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5AE32E3-A82B-4169-A807-1FFD6338A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059A5-5F72-4796-9294-F21C15888D0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34632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B776FC5-BFBD-4736-A52D-22F53404D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E091A13-E48F-4C0B-BECB-B4A701152E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D89DE39-7291-4E6F-9630-3430530AB1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F5899B-A38A-484F-B331-C8C89AA9D563}" type="datetimeFigureOut">
              <a:rPr lang="es-CL" smtClean="0"/>
              <a:t>19-10-2020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E2F0207-BA77-469F-A564-714C1126AB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A96F4EA-9852-46DF-96AF-91DB2058B3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B059A5-5F72-4796-9294-F21C15888D0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97269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audio" Target="../media/audio6.wav"/><Relationship Id="rId7" Type="http://schemas.openxmlformats.org/officeDocument/2006/relationships/image" Target="../media/image8.emf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audio" Target="../media/audio7.wav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CD2DEB-8881-4AFE-B64D-0FBD48E8F34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30A08D9-B0DA-43A7-85D8-61438B253E6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5" name="Imagen 4" descr="Imagen que contiene grupo, esquiando, gente, diversos&#10;&#10;Descripción generada automáticamente">
            <a:extLst>
              <a:ext uri="{FF2B5EF4-FFF2-40B4-BE49-F238E27FC236}">
                <a16:creationId xmlns:a16="http://schemas.microsoft.com/office/drawing/2014/main" id="{C386337E-ECAD-40E0-97CD-DF0A5737F6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716" y="0"/>
            <a:ext cx="10122568" cy="6857999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5077E16A-9E85-4A99-9894-FBD703F55604}"/>
              </a:ext>
            </a:extLst>
          </p:cNvPr>
          <p:cNvSpPr/>
          <p:nvPr/>
        </p:nvSpPr>
        <p:spPr>
          <a:xfrm>
            <a:off x="3255137" y="2328781"/>
            <a:ext cx="5200462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“Ciclos en la vida </a:t>
            </a:r>
          </a:p>
          <a:p>
            <a:pPr algn="ctr"/>
            <a:r>
              <a:rPr lang="es-ES" sz="5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de los Seres </a:t>
            </a:r>
          </a:p>
          <a:p>
            <a:pPr algn="ctr"/>
            <a:r>
              <a:rPr lang="es-ES" sz="5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Vivos”</a:t>
            </a:r>
            <a:endParaRPr lang="es-ES" sz="54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9955078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  <p:sndAc>
          <p:stSnd>
            <p:snd r:embed="rId2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Imagen que contiene dibujo&#10;&#10;Descripción generada automáticamente">
            <a:extLst>
              <a:ext uri="{FF2B5EF4-FFF2-40B4-BE49-F238E27FC236}">
                <a16:creationId xmlns:a16="http://schemas.microsoft.com/office/drawing/2014/main" id="{8F6CFEDD-D19D-4FFF-9F9B-46787842ED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26" y="0"/>
            <a:ext cx="108765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88226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  <p:sndAc>
          <p:stSnd>
            <p:snd r:embed="rId2" name="breeze.wav"/>
          </p:stSnd>
        </p:sndAc>
      </p:transition>
    </mc:Choice>
    <mc:Fallback>
      <p:transition spd="slow">
        <p:fade/>
        <p:sndAc>
          <p:stSnd>
            <p:snd r:embed="rId2" name="breeze.wav"/>
          </p:stSnd>
        </p:sndAc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44E28B-BD67-447F-9036-DBF88E3D4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D2075D6-946B-4663-896C-B97F2D1A1B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5" name="Imagen 4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7E21AE67-54C9-4062-ACA7-3553A8C9BB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99" y="0"/>
            <a:ext cx="111612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81179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  <p:sndAc>
          <p:stSnd>
            <p:snd r:embed="rId2" name="meadowlark_daniel-simion.wav"/>
          </p:stSnd>
        </p:sndAc>
      </p:transition>
    </mc:Choice>
    <mc:Fallback>
      <p:transition spd="slow">
        <p:fade/>
        <p:sndAc>
          <p:stSnd>
            <p:snd r:embed="rId2" name="meadowlark_daniel-simion.wav"/>
          </p:stSnd>
        </p:sndAc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0744E8-454C-40C4-A5C6-DE69C0A6E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B5E1F2F-5473-4443-877B-10AA3D77D7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Marcador de contenido 4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6BED1162-7D38-4675-9F00-7895DC447C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0"/>
            <a:ext cx="10680032" cy="6858000"/>
          </a:xfr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19CAE886-9849-4F29-BDA4-2B4CFCAC4C47}"/>
              </a:ext>
            </a:extLst>
          </p:cNvPr>
          <p:cNvSpPr/>
          <p:nvPr/>
        </p:nvSpPr>
        <p:spPr>
          <a:xfrm>
            <a:off x="2808426" y="2639497"/>
            <a:ext cx="605691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“CICLO DE VIDA DEL </a:t>
            </a:r>
          </a:p>
          <a:p>
            <a:pPr algn="ctr"/>
            <a:r>
              <a:rPr lang="es-E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PERRO”</a:t>
            </a:r>
          </a:p>
        </p:txBody>
      </p:sp>
    </p:spTree>
    <p:extLst>
      <p:ext uri="{BB962C8B-B14F-4D97-AF65-F5344CB8AC3E}">
        <p14:creationId xmlns:p14="http://schemas.microsoft.com/office/powerpoint/2010/main" val="6758368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  <p:sndAc>
          <p:stSnd>
            <p:snd r:embed="rId2" name="breeze.wav"/>
          </p:stSnd>
        </p:sndAc>
      </p:transition>
    </mc:Choice>
    <mc:Fallback>
      <p:transition spd="slow">
        <p:fade/>
        <p:sndAc>
          <p:stSnd>
            <p:snd r:embed="rId2" name="breeze.wav"/>
          </p:stSnd>
        </p:sndAc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Diagrama, Logotipo, nombre de la empresa&#10;&#10;Descripción generada automáticamente">
            <a:extLst>
              <a:ext uri="{FF2B5EF4-FFF2-40B4-BE49-F238E27FC236}">
                <a16:creationId xmlns:a16="http://schemas.microsoft.com/office/drawing/2014/main" id="{8D8713E4-3830-429A-9266-37879B3BD4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1968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  <p:sndAc>
          <p:stSnd>
            <p:snd r:embed="rId2" name="Blop-Mark_DiAngelo-79054334.wav"/>
          </p:stSnd>
        </p:sndAc>
      </p:transition>
    </mc:Choice>
    <mc:Fallback>
      <p:transition spd="slow">
        <p:fade/>
        <p:sndAc>
          <p:stSnd>
            <p:snd r:embed="rId2" name="Blop-Mark_DiAngelo-79054334.wav"/>
          </p:stSnd>
        </p:sndAc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5ACF63-E245-4169-8F9C-227B418F8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358" y="0"/>
            <a:ext cx="11919284" cy="1325563"/>
          </a:xfrm>
        </p:spPr>
        <p:txBody>
          <a:bodyPr>
            <a:normAutofit/>
          </a:bodyPr>
          <a:lstStyle/>
          <a:p>
            <a:pPr algn="ctr"/>
            <a:r>
              <a:rPr lang="es-CL" b="1" dirty="0">
                <a:solidFill>
                  <a:srgbClr val="FFFF00"/>
                </a:solidFill>
              </a:rPr>
              <a:t>AHORA TRABAJEMOS JUNTOS, Página 38 (Libro del Párvulo).</a:t>
            </a:r>
          </a:p>
        </p:txBody>
      </p:sp>
      <p:pic>
        <p:nvPicPr>
          <p:cNvPr id="5" name="Imagen 4" descr="Diagrama&#10;&#10;Descripción generada automáticamente">
            <a:extLst>
              <a:ext uri="{FF2B5EF4-FFF2-40B4-BE49-F238E27FC236}">
                <a16:creationId xmlns:a16="http://schemas.microsoft.com/office/drawing/2014/main" id="{F4EEC523-C5E9-4B62-9CC6-5CD392951B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495" y="1178092"/>
            <a:ext cx="9144000" cy="5679908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1292886-8318-4C4C-827E-7B47C6650B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95056" y="2993192"/>
            <a:ext cx="1962292" cy="193012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9D700DD-68E2-47A0-8130-8F612A592B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36168" y="1828800"/>
            <a:ext cx="2391996" cy="171845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24F0907-7DEA-40DB-8C71-6FE5361438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36168" y="4051784"/>
            <a:ext cx="2391996" cy="231399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09D154DE-3C71-4F83-8623-FD9E496B124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44098" y="2899475"/>
            <a:ext cx="2149386" cy="1934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3653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  <p:sndAc>
          <p:stSnd>
            <p:snd r:embed="rId2" name="Cartoon Noises Skid-SoundBible.com-2050468561.wav"/>
          </p:stSnd>
        </p:sndAc>
      </p:transition>
    </mc:Choice>
    <mc:Fallback>
      <p:transition spd="slow">
        <p:fade/>
        <p:sndAc>
          <p:stSnd>
            <p:snd r:embed="rId2" name="Cartoon Noises Skid-SoundBible.com-2050468561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29</Words>
  <Application>Microsoft Office PowerPoint</Application>
  <PresentationFormat>Panorámica</PresentationFormat>
  <Paragraphs>7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L</vt:lpstr>
      <vt:lpstr>Presentación de PowerPoint</vt:lpstr>
      <vt:lpstr>Presentación de PowerPoint</vt:lpstr>
      <vt:lpstr>AHORA TRABAJEMOS JUNTOS, Página 38 (Libro del Párvulo).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Cristina Contreras</dc:creator>
  <cp:lastModifiedBy>Cristina Contreras</cp:lastModifiedBy>
  <cp:revision>9</cp:revision>
  <dcterms:created xsi:type="dcterms:W3CDTF">2020-10-18T15:03:51Z</dcterms:created>
  <dcterms:modified xsi:type="dcterms:W3CDTF">2020-10-19T14:56:59Z</dcterms:modified>
</cp:coreProperties>
</file>