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18" r:id="rId2"/>
    <p:sldId id="256" r:id="rId3"/>
    <p:sldId id="300" r:id="rId4"/>
    <p:sldId id="314" r:id="rId5"/>
    <p:sldId id="321" r:id="rId6"/>
    <p:sldId id="319" r:id="rId7"/>
    <p:sldId id="320" r:id="rId8"/>
    <p:sldId id="323" r:id="rId9"/>
    <p:sldId id="324" r:id="rId10"/>
    <p:sldId id="325" r:id="rId11"/>
    <p:sldId id="326" r:id="rId12"/>
    <p:sldId id="327" r:id="rId13"/>
  </p:sldIdLst>
  <p:sldSz cx="9906000" cy="6858000" type="A4"/>
  <p:notesSz cx="6856413" cy="9713913"/>
  <p:defaultTextStyle>
    <a:defPPr>
      <a:defRPr lang="es-ES"/>
    </a:defPPr>
    <a:lvl1pPr algn="l" rtl="0" fontAlgn="base">
      <a:spcBef>
        <a:spcPct val="20000"/>
      </a:spcBef>
      <a:spcAft>
        <a:spcPct val="0"/>
      </a:spcAft>
      <a:buChar char="•"/>
      <a:defRPr sz="3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3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3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3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3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008080"/>
    <a:srgbClr val="3333FF"/>
    <a:srgbClr val="CC3300"/>
    <a:srgbClr val="FF33CC"/>
    <a:srgbClr val="EEF86E"/>
    <a:srgbClr val="CC00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11" autoAdjust="0"/>
    <p:restoredTop sz="94660"/>
  </p:normalViewPr>
  <p:slideViewPr>
    <p:cSldViewPr>
      <p:cViewPr>
        <p:scale>
          <a:sx n="76" d="100"/>
          <a:sy n="76" d="100"/>
        </p:scale>
        <p:origin x="-132" y="-13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xmlns="" id="{05119F9E-E616-46D5-88EB-39DED0D5D69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/>
            </a:lvl1pPr>
          </a:lstStyle>
          <a:p>
            <a:endParaRPr lang="es-ES" altLang="es-CL"/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xmlns="" id="{4047D4ED-A69E-4E3A-A5A9-65ECFBE4816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/>
            </a:lvl1pPr>
          </a:lstStyle>
          <a:p>
            <a:endParaRPr lang="es-ES" altLang="es-CL"/>
          </a:p>
        </p:txBody>
      </p:sp>
      <p:sp>
        <p:nvSpPr>
          <p:cNvPr id="95236" name="Rectangle 4">
            <a:extLst>
              <a:ext uri="{FF2B5EF4-FFF2-40B4-BE49-F238E27FC236}">
                <a16:creationId xmlns:a16="http://schemas.microsoft.com/office/drawing/2014/main" xmlns="" id="{213ECF7F-7F00-4183-A8E4-F9D642DF70E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2655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/>
            </a:lvl1pPr>
          </a:lstStyle>
          <a:p>
            <a:endParaRPr lang="es-ES" altLang="es-CL"/>
          </a:p>
        </p:txBody>
      </p:sp>
      <p:sp>
        <p:nvSpPr>
          <p:cNvPr id="95237" name="Rectangle 5">
            <a:extLst>
              <a:ext uri="{FF2B5EF4-FFF2-40B4-BE49-F238E27FC236}">
                <a16:creationId xmlns:a16="http://schemas.microsoft.com/office/drawing/2014/main" xmlns="" id="{DF2C3F2E-CDA4-4135-B51F-70A7ADB4502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22655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/>
            </a:lvl1pPr>
          </a:lstStyle>
          <a:p>
            <a:fld id="{ECF2ED2C-9DA8-4DB6-AC8A-ABD9F6DA4C59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4691287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xmlns="" id="{4D1E4F23-14DC-49F3-B61C-8916475EDE0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/>
            </a:lvl1pPr>
          </a:lstStyle>
          <a:p>
            <a:endParaRPr lang="es-ES" altLang="es-CL"/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xmlns="" id="{EC069F7B-3C73-4012-9157-6FB2C053171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/>
            </a:lvl1pPr>
          </a:lstStyle>
          <a:p>
            <a:endParaRPr lang="es-ES" altLang="es-CL"/>
          </a:p>
        </p:txBody>
      </p:sp>
      <p:sp>
        <p:nvSpPr>
          <p:cNvPr id="93188" name="Rectangle 4">
            <a:extLst>
              <a:ext uri="{FF2B5EF4-FFF2-40B4-BE49-F238E27FC236}">
                <a16:creationId xmlns:a16="http://schemas.microsoft.com/office/drawing/2014/main" xmlns="" id="{302B31A5-A272-412B-9C0E-F27A6F2AA16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98513" y="728663"/>
            <a:ext cx="5260975" cy="3643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3189" name="Rectangle 5">
            <a:extLst>
              <a:ext uri="{FF2B5EF4-FFF2-40B4-BE49-F238E27FC236}">
                <a16:creationId xmlns:a16="http://schemas.microsoft.com/office/drawing/2014/main" xmlns="" id="{FAC9F048-6ED7-4519-92A7-E04E72B0386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14863"/>
            <a:ext cx="5484813" cy="437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L"/>
              <a:t>Haga clic para modificar el estilo de texto del patrón</a:t>
            </a:r>
          </a:p>
          <a:p>
            <a:pPr lvl="1"/>
            <a:r>
              <a:rPr lang="es-ES" altLang="es-CL"/>
              <a:t>Segundo nivel</a:t>
            </a:r>
          </a:p>
          <a:p>
            <a:pPr lvl="2"/>
            <a:r>
              <a:rPr lang="es-ES" altLang="es-CL"/>
              <a:t>Tercer nivel</a:t>
            </a:r>
          </a:p>
          <a:p>
            <a:pPr lvl="3"/>
            <a:r>
              <a:rPr lang="es-ES" altLang="es-CL"/>
              <a:t>Cuarto nivel</a:t>
            </a:r>
          </a:p>
          <a:p>
            <a:pPr lvl="4"/>
            <a:r>
              <a:rPr lang="es-ES" altLang="es-CL"/>
              <a:t>Quinto nivel</a:t>
            </a:r>
          </a:p>
        </p:txBody>
      </p:sp>
      <p:sp>
        <p:nvSpPr>
          <p:cNvPr id="93190" name="Rectangle 6">
            <a:extLst>
              <a:ext uri="{FF2B5EF4-FFF2-40B4-BE49-F238E27FC236}">
                <a16:creationId xmlns:a16="http://schemas.microsoft.com/office/drawing/2014/main" xmlns="" id="{2ADE0592-F54B-4D0A-913C-4C510D488AB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2655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/>
            </a:lvl1pPr>
          </a:lstStyle>
          <a:p>
            <a:endParaRPr lang="es-ES" altLang="es-CL"/>
          </a:p>
        </p:txBody>
      </p:sp>
      <p:sp>
        <p:nvSpPr>
          <p:cNvPr id="93191" name="Rectangle 7">
            <a:extLst>
              <a:ext uri="{FF2B5EF4-FFF2-40B4-BE49-F238E27FC236}">
                <a16:creationId xmlns:a16="http://schemas.microsoft.com/office/drawing/2014/main" xmlns="" id="{0BCE2B23-2450-427F-BEF4-5506214D72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2655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/>
            </a:lvl1pPr>
          </a:lstStyle>
          <a:p>
            <a:fld id="{9804E525-8C31-4069-9B06-0791F7B31603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38713392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1624F15D-A165-47CE-B146-E003350DB4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2DBFAE-0D48-4143-BFF4-DD188C693E65}" type="slidenum">
              <a:rPr lang="es-ES" altLang="es-CL"/>
              <a:pPr/>
              <a:t>2</a:t>
            </a:fld>
            <a:endParaRPr lang="es-ES" altLang="es-CL"/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xmlns="" id="{9EFB354D-1DB5-433C-8FC4-067ED3D340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xmlns="" id="{271193C1-10F2-4D0D-90B9-EED2A29B73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CL" altLang="es-C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5025EC4-8D9B-4C6D-939D-5727D840B0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C5E454ED-533B-4071-8543-4D674A700D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5D99494-A8CB-4637-9246-A182E51A4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22D7C1D-6AFB-436A-BEBF-7787312F5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2CD7CC1-2059-4D51-B736-D97F34C28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E2B9FB-4A79-4412-AC95-18CC1EC9E723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2105846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51C809D-3116-4C71-8B09-24DEC090B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7BED114-2441-425E-812D-95ACC13E1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0AB8778-39E4-4473-8CC4-048FDC3BE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3C345E0-E912-46FE-9EA0-96E2686FC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5F5FA33-0DC9-4551-81F6-83912BA33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7ADB92-48B1-40BF-90C4-ECB625B519EE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3252538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8080693-392D-4FF3-A05A-CBD903A3A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30E3B10-F05D-40D9-8F94-F5A6E6EC9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3AA6CC7-45BD-4D58-9573-40C952590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564F8081-3CE4-4EE1-94AA-E4A727D9B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18DB53E-9077-4061-A17F-B652AFAED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DF0C6-9DFC-460B-88BA-2FDEACFB3171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2364171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A226CF8-F2C8-4598-A9D5-23A83BD97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76249F1-CC25-4D64-8DFA-3945214623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3713" y="1598613"/>
            <a:ext cx="4383087" cy="452755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C387536E-BFFF-4626-B55E-AF1C92C784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598613"/>
            <a:ext cx="4383088" cy="452755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583BAA89-1C07-4224-81C2-9AFBED1A9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DA82E60-F5DC-4B1C-8849-6B18062B4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9D0D4CC-9860-45D3-8937-F1660A1A3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7B165B-E4FF-459D-957E-53A6891C0133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2505408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89E1E62-A0D9-442A-A487-CC76A0CF8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E5841161-3643-4192-9ECD-2C33A298A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96DB029-93CE-408C-AF43-0CED2001B7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869BE30E-BBB8-454A-862B-FFF74BB63D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2DFB43E4-69CF-47CF-96A5-20C9278E93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1B12C709-39E5-436F-858A-0702AFFE8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0E54E9B-F29E-4219-9500-D4191AC20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C5968324-EA85-4981-A8DA-ADEDFADBE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7E30B2-860A-4304-957B-46FC79751837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1204748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036DF08-A46D-47F6-9F50-D45ABC580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4603B66D-1C17-4C78-BE0C-51924A348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32EB06AA-27C0-47B5-8E54-09C15BC5B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66A87094-B141-428F-87C3-CEAB82273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D3C172-FBAC-4923-A13B-F2C3009EA134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60784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9F2D3CC7-AE55-40AA-A96F-64B6D96BA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3B60D163-5D60-441C-8C78-FF6350782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1779A9D3-CB2E-4921-85D3-2960C685D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F084F5-644D-41C0-A860-F9FAB98F3E56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2350994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12F59B2-4BC3-4610-BB4C-D3A35DB67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CBCE3A5-0873-488F-BEF1-0D4D1A121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ABA36644-BC2B-4B60-AFC4-64AED815C7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B477F8C-D729-434D-81BD-0751EA3DF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5AD8E499-B2A2-4544-9831-445D9D1F8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5A2CE45-9E6F-4A7D-8877-CBA27ED0B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2BD766-32FB-4102-8817-1BC6F8E34ED0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1357241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87CD284-E11B-48BE-B0A6-29A8B0D00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4A195217-E61E-43C7-AA9E-7DAC8DB65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7746BCBC-D68B-454D-9BCD-D24F93E3C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5035286-F24B-4AAE-93C8-C0F2FB4B0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2AFFFDB9-FFAA-4BB5-A243-50B56927B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4F8C0B1-F48E-4BB0-A275-D61AC99F7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8C9170-8858-4F1F-A788-4E10CDC7EED9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1350040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980EDE1-6B9E-462F-8313-974394CAC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A0FEF27D-CA04-4D3E-BA2A-7A0D03983B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A92DCF7-6E27-4832-BD00-644EC963B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4859917-47D5-4B5E-B8E0-2C0AC1665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0FDD859-D28E-4B44-9307-5FABF58E1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7BDBF6-31DA-412C-92BE-A898AB127A43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896069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F4D114B9-42E0-4548-BC94-FA29BFA6AF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183438" y="274638"/>
            <a:ext cx="222885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E9CA3743-F702-402B-BCF2-65941D4AF9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93713" y="274638"/>
            <a:ext cx="6537325" cy="58515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98EC138-733B-4171-BF7A-EF5F27F57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2596E01-32C6-41C4-AC8B-19E67606B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7C48E7A-C9EA-47BD-B00F-716380742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9E6493-5EE8-4D51-98C2-8EB635DE4CE5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4156801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9D875DA-0580-44D6-9399-40512AB4C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3" y="274638"/>
            <a:ext cx="8918575" cy="114458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abla 2">
            <a:extLst>
              <a:ext uri="{FF2B5EF4-FFF2-40B4-BE49-F238E27FC236}">
                <a16:creationId xmlns:a16="http://schemas.microsoft.com/office/drawing/2014/main" xmlns="" id="{8C900223-0103-4374-80D6-D67881FB0031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493713" y="1598613"/>
            <a:ext cx="8918575" cy="4527550"/>
          </a:xfrm>
        </p:spPr>
        <p:txBody>
          <a:bodyPr/>
          <a:lstStyle/>
          <a:p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4BCE912-5BB7-433F-B636-DDF33BD05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13" y="6246813"/>
            <a:ext cx="2312987" cy="474662"/>
          </a:xfrm>
        </p:spPr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EBFCEE8-58F8-484A-B7FE-036B7A4DB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246813"/>
            <a:ext cx="3136900" cy="474662"/>
          </a:xfrm>
        </p:spPr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6273FEB-D585-4542-9BD0-6B48133FA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99300" y="6246813"/>
            <a:ext cx="2312988" cy="474662"/>
          </a:xfrm>
        </p:spPr>
        <p:txBody>
          <a:bodyPr/>
          <a:lstStyle>
            <a:lvl1pPr>
              <a:defRPr/>
            </a:lvl1pPr>
          </a:lstStyle>
          <a:p>
            <a:fld id="{886DEEF5-01A5-4952-8F8C-30B40AADBB76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1740434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4A76A29-4AFC-4187-807A-B8F191DAE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3" y="274638"/>
            <a:ext cx="8918575" cy="114458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641FC4C-3A42-4379-AE30-81FA27B325F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93713" y="1598613"/>
            <a:ext cx="4383087" cy="452755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3F62B2F9-D85F-4831-8809-52E75C1665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598613"/>
            <a:ext cx="4383088" cy="452755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7EEBBBD2-3825-4381-A000-006EDF8C5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13" y="6246813"/>
            <a:ext cx="2312987" cy="474662"/>
          </a:xfrm>
        </p:spPr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EF7834A-47F6-46EF-A87B-937BBA8D8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246813"/>
            <a:ext cx="3136900" cy="474662"/>
          </a:xfrm>
        </p:spPr>
        <p:txBody>
          <a:bodyPr/>
          <a:lstStyle>
            <a:lvl1pPr>
              <a:defRPr/>
            </a:lvl1pPr>
          </a:lstStyle>
          <a:p>
            <a:endParaRPr lang="es-ES" alt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262B03C-FBD5-41F5-ABF9-DC15F3AFE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99300" y="6246813"/>
            <a:ext cx="2312988" cy="474662"/>
          </a:xfrm>
        </p:spPr>
        <p:txBody>
          <a:bodyPr/>
          <a:lstStyle>
            <a:lvl1pPr>
              <a:defRPr/>
            </a:lvl1pPr>
          </a:lstStyle>
          <a:p>
            <a:fld id="{C46A980E-150F-434F-A40F-65CB0CF0B294}" type="slidenum">
              <a:rPr lang="es-ES" altLang="es-CL"/>
              <a:pPr/>
              <a:t>‹Nº›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3733923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B084E212-DF1C-4088-9744-5DDA30FAC6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93713" y="274638"/>
            <a:ext cx="8918575" cy="11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90" tIns="47895" rIns="95790" bIns="4789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L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29CF1E7F-4AF9-4B28-AE5A-11968AC85C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3713" y="1598613"/>
            <a:ext cx="8918575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90" tIns="47895" rIns="95790" bIns="478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L"/>
              <a:t>Haga clic para modificar el estilo de texto del patrón</a:t>
            </a:r>
          </a:p>
          <a:p>
            <a:pPr lvl="1"/>
            <a:r>
              <a:rPr lang="es-ES" altLang="es-CL"/>
              <a:t>Segundo nivel</a:t>
            </a:r>
          </a:p>
          <a:p>
            <a:pPr lvl="2"/>
            <a:r>
              <a:rPr lang="es-ES" altLang="es-CL"/>
              <a:t>Tercer nivel</a:t>
            </a:r>
          </a:p>
          <a:p>
            <a:pPr lvl="3"/>
            <a:r>
              <a:rPr lang="es-ES" altLang="es-CL"/>
              <a:t>Cuarto nivel</a:t>
            </a:r>
          </a:p>
          <a:p>
            <a:pPr lvl="4"/>
            <a:r>
              <a:rPr lang="es-ES" altLang="es-CL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75C48A27-FD65-4FFA-958A-BCB0A68D993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3713" y="6246813"/>
            <a:ext cx="2312987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90" tIns="47895" rIns="95790" bIns="47895" numCol="1" anchor="t" anchorCtr="0" compatLnSpc="1">
            <a:prstTxWarp prst="textNoShape">
              <a:avLst/>
            </a:prstTxWarp>
          </a:bodyPr>
          <a:lstStyle>
            <a:lvl1pPr defTabSz="958850">
              <a:spcBef>
                <a:spcPct val="0"/>
              </a:spcBef>
              <a:buFontTx/>
              <a:buNone/>
              <a:defRPr sz="1500"/>
            </a:lvl1pPr>
          </a:lstStyle>
          <a:p>
            <a:endParaRPr lang="es-ES" altLang="es-C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5FF313F-EA83-4824-ACB4-C52ABAF8160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6813"/>
            <a:ext cx="3136900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90" tIns="47895" rIns="95790" bIns="47895" numCol="1" anchor="t" anchorCtr="0" compatLnSpc="1">
            <a:prstTxWarp prst="textNoShape">
              <a:avLst/>
            </a:prstTxWarp>
          </a:bodyPr>
          <a:lstStyle>
            <a:lvl1pPr algn="ctr" defTabSz="958850">
              <a:spcBef>
                <a:spcPct val="0"/>
              </a:spcBef>
              <a:buFontTx/>
              <a:buNone/>
              <a:defRPr sz="1500"/>
            </a:lvl1pPr>
          </a:lstStyle>
          <a:p>
            <a:endParaRPr lang="es-ES" altLang="es-C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DDFD7CD4-4BC3-4700-9631-861EAF86E4E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6813"/>
            <a:ext cx="2312988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90" tIns="47895" rIns="95790" bIns="47895" numCol="1" anchor="t" anchorCtr="0" compatLnSpc="1">
            <a:prstTxWarp prst="textNoShape">
              <a:avLst/>
            </a:prstTxWarp>
          </a:bodyPr>
          <a:lstStyle>
            <a:lvl1pPr algn="r" defTabSz="958850">
              <a:spcBef>
                <a:spcPct val="0"/>
              </a:spcBef>
              <a:buFontTx/>
              <a:buNone/>
              <a:defRPr sz="1500"/>
            </a:lvl1pPr>
          </a:lstStyle>
          <a:p>
            <a:fld id="{644EEAE9-45ED-4BCF-9472-096953CA5C51}" type="slidenum">
              <a:rPr lang="es-ES" altLang="es-CL"/>
              <a:pPr/>
              <a:t>‹Nº›</a:t>
            </a:fld>
            <a:endParaRPr lang="es-ES" alt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958850" rtl="0" fontAlgn="base">
        <a:spcBef>
          <a:spcPct val="0"/>
        </a:spcBef>
        <a:spcAft>
          <a:spcPct val="0"/>
        </a:spcAft>
        <a:defRPr sz="47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8850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panose="020B0604020202020204" pitchFamily="34" charset="0"/>
        </a:defRPr>
      </a:lvl2pPr>
      <a:lvl3pPr algn="ctr" defTabSz="958850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panose="020B0604020202020204" pitchFamily="34" charset="0"/>
        </a:defRPr>
      </a:lvl3pPr>
      <a:lvl4pPr algn="ctr" defTabSz="958850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panose="020B0604020202020204" pitchFamily="34" charset="0"/>
        </a:defRPr>
      </a:lvl4pPr>
      <a:lvl5pPr algn="ctr" defTabSz="958850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panose="020B0604020202020204" pitchFamily="34" charset="0"/>
        </a:defRPr>
      </a:lvl5pPr>
      <a:lvl6pPr marL="457200" algn="ctr" defTabSz="958850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panose="020B0604020202020204" pitchFamily="34" charset="0"/>
        </a:defRPr>
      </a:lvl6pPr>
      <a:lvl7pPr marL="914400" algn="ctr" defTabSz="958850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panose="020B0604020202020204" pitchFamily="34" charset="0"/>
        </a:defRPr>
      </a:lvl7pPr>
      <a:lvl8pPr marL="1371600" algn="ctr" defTabSz="958850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panose="020B0604020202020204" pitchFamily="34" charset="0"/>
        </a:defRPr>
      </a:lvl8pPr>
      <a:lvl9pPr marL="1828800" algn="ctr" defTabSz="958850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58775" indent="-358775" algn="l" defTabSz="958850" rtl="0" fontAlgn="base">
        <a:spcBef>
          <a:spcPct val="20000"/>
        </a:spcBef>
        <a:spcAft>
          <a:spcPct val="0"/>
        </a:spcAft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8850" rtl="0" fontAlgn="base">
        <a:spcBef>
          <a:spcPct val="20000"/>
        </a:spcBef>
        <a:spcAft>
          <a:spcPct val="0"/>
        </a:spcAft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196975" indent="-238125" algn="l" defTabSz="958850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400" indent="-238125" algn="l" defTabSz="958850" rtl="0" fontAlgn="base">
        <a:spcBef>
          <a:spcPct val="20000"/>
        </a:spcBef>
        <a:spcAft>
          <a:spcPct val="0"/>
        </a:spcAft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238" indent="-239713" algn="l" defTabSz="958850" rtl="0" fontAlgn="base">
        <a:spcBef>
          <a:spcPct val="20000"/>
        </a:spcBef>
        <a:spcAft>
          <a:spcPct val="0"/>
        </a:spcAft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audio" Target="../media/audio2.wav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3.wav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5.png"/><Relationship Id="rId7" Type="http://schemas.openxmlformats.org/officeDocument/2006/relationships/image" Target="../media/image9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gif"/><Relationship Id="rId11" Type="http://schemas.openxmlformats.org/officeDocument/2006/relationships/audio" Target="../media/audio4.wav"/><Relationship Id="rId5" Type="http://schemas.openxmlformats.org/officeDocument/2006/relationships/image" Target="../media/image7.png"/><Relationship Id="rId10" Type="http://schemas.openxmlformats.org/officeDocument/2006/relationships/image" Target="../media/image12.gif"/><Relationship Id="rId4" Type="http://schemas.openxmlformats.org/officeDocument/2006/relationships/image" Target="../media/image6.png"/><Relationship Id="rId9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7" Type="http://schemas.openxmlformats.org/officeDocument/2006/relationships/image" Target="../media/image20.gi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5" Type="http://schemas.openxmlformats.org/officeDocument/2006/relationships/image" Target="../media/image18.png"/><Relationship Id="rId4" Type="http://schemas.openxmlformats.org/officeDocument/2006/relationships/image" Target="../media/image1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gi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12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34.png"/><Relationship Id="rId5" Type="http://schemas.openxmlformats.org/officeDocument/2006/relationships/image" Target="../media/image31.png"/><Relationship Id="rId10" Type="http://schemas.microsoft.com/office/2007/relationships/hdphoto" Target="../media/hdphoto4.wdp"/><Relationship Id="rId4" Type="http://schemas.openxmlformats.org/officeDocument/2006/relationships/image" Target="../media/image30.pn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7751996D-5565-43BF-8EF0-30A1500F2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DEEF5-01A5-4952-8F8C-30B40AADBB76}" type="slidenum">
              <a:rPr lang="es-ES" altLang="es-CL" smtClean="0"/>
              <a:pPr/>
              <a:t>1</a:t>
            </a:fld>
            <a:endParaRPr lang="es-ES" altLang="es-CL"/>
          </a:p>
        </p:txBody>
      </p:sp>
      <p:pic>
        <p:nvPicPr>
          <p:cNvPr id="6" name="Imagen 5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xmlns="" id="{9F192363-2B5C-4F27-B57A-0E1361CE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334"/>
            <a:ext cx="9906000" cy="6873334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30B81604-99A6-4A16-A933-8E54EECF9BC8}"/>
              </a:ext>
            </a:extLst>
          </p:cNvPr>
          <p:cNvSpPr/>
          <p:nvPr/>
        </p:nvSpPr>
        <p:spPr>
          <a:xfrm>
            <a:off x="698630" y="6069"/>
            <a:ext cx="8508740" cy="171739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>
              <a:buNone/>
            </a:pPr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“Reino Animal”</a:t>
            </a:r>
          </a:p>
          <a:p>
            <a:pPr algn="ctr">
              <a:buNone/>
            </a:pPr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Vertebrados e Invertebrados</a:t>
            </a:r>
            <a:endParaRPr lang="es-ES" sz="4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B7D58DFE-8764-495C-916E-ABC9D182C302}"/>
              </a:ext>
            </a:extLst>
          </p:cNvPr>
          <p:cNvSpPr txBox="1"/>
          <p:nvPr/>
        </p:nvSpPr>
        <p:spPr>
          <a:xfrm>
            <a:off x="493712" y="6246813"/>
            <a:ext cx="871365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CL" dirty="0"/>
              <a:t>   Transición II, Escuela de Lenguaje </a:t>
            </a:r>
            <a:r>
              <a:rPr lang="es-CL" dirty="0" err="1"/>
              <a:t>Wilef</a:t>
            </a:r>
            <a:r>
              <a:rPr lang="es-C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737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  <p:sndAc>
          <p:stSnd>
            <p:snd r:embed="rId2" name="meadowlark_daniel-simion.wav"/>
          </p:stSnd>
        </p:sndAc>
      </p:transition>
    </mc:Choice>
    <mc:Fallback xmlns="">
      <p:transition spd="slow">
        <p:fade/>
        <p:sndAc>
          <p:stSnd>
            <p:snd r:embed="rId4" name="meadowlark_daniel-simio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xmlns="" id="{A1F9C290-24CF-4405-9579-9230CDE270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2100" y="-46832"/>
            <a:ext cx="9321800" cy="973138"/>
          </a:xfrm>
        </p:spPr>
        <p:txBody>
          <a:bodyPr/>
          <a:lstStyle/>
          <a:p>
            <a:r>
              <a:rPr lang="es-ES" altLang="es-CL" sz="4000" b="1" dirty="0">
                <a:latin typeface="Comic Sans MS" panose="030F0702030302020204" pitchFamily="66" charset="0"/>
              </a:rPr>
              <a:t>REINO ANIMAL / CLASIFICACIÓN</a:t>
            </a:r>
            <a:r>
              <a:rPr lang="es-ES" altLang="es-CL" sz="3400" dirty="0">
                <a:latin typeface="Comic Sans MS" panose="030F0702030302020204" pitchFamily="66" charset="0"/>
              </a:rPr>
              <a:t>       </a:t>
            </a:r>
          </a:p>
        </p:txBody>
      </p:sp>
      <p:pic>
        <p:nvPicPr>
          <p:cNvPr id="5" name="Imagen 4" descr="Imagen que contiene Logotipo&#10;&#10;Descripción generada automáticamente">
            <a:extLst>
              <a:ext uri="{FF2B5EF4-FFF2-40B4-BE49-F238E27FC236}">
                <a16:creationId xmlns:a16="http://schemas.microsoft.com/office/drawing/2014/main" xmlns="" id="{26695B43-4028-4A52-A626-133301EB33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38" y="857250"/>
            <a:ext cx="8809926" cy="59053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3" name="Pacman_Introduction_Music-KP-826387403.wav"/>
          </p:stSnd>
        </p:sndAc>
      </p:transition>
    </mc:Choice>
    <mc:Fallback xmlns="">
      <p:transition spd="slow">
        <p:fade/>
        <p:sndAc>
          <p:stSnd>
            <p:snd r:embed="rId5" name="Pacman_Introduction_Music-KP-826387403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número de diapositiva 4">
            <a:extLst>
              <a:ext uri="{FF2B5EF4-FFF2-40B4-BE49-F238E27FC236}">
                <a16:creationId xmlns:a16="http://schemas.microsoft.com/office/drawing/2014/main" xmlns="" id="{C3377531-A750-49F5-BF6F-4ED1CDEA8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37E1-41BD-4CFD-ABE4-5F1791D10FAB}" type="slidenum">
              <a:rPr lang="es-ES" altLang="es-CL"/>
              <a:pPr/>
              <a:t>3</a:t>
            </a:fld>
            <a:endParaRPr lang="es-ES" altLang="es-CL"/>
          </a:p>
        </p:txBody>
      </p:sp>
      <p:pic>
        <p:nvPicPr>
          <p:cNvPr id="76805" name="Picture 5" descr="Mosca del vinagre">
            <a:extLst>
              <a:ext uri="{FF2B5EF4-FFF2-40B4-BE49-F238E27FC236}">
                <a16:creationId xmlns:a16="http://schemas.microsoft.com/office/drawing/2014/main" xmlns="" id="{DB48B9E9-D13F-4BA7-BB13-C5DA21506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1" y="4313279"/>
            <a:ext cx="3462337" cy="177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09" name="Text Box 9">
            <a:extLst>
              <a:ext uri="{FF2B5EF4-FFF2-40B4-BE49-F238E27FC236}">
                <a16:creationId xmlns:a16="http://schemas.microsoft.com/office/drawing/2014/main" xmlns="" id="{63809338-DB86-4270-8CC2-8C010120A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0713"/>
            <a:ext cx="6394450" cy="1943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90" tIns="47895" rIns="95790" bIns="47895">
            <a:spAutoFit/>
          </a:bodyPr>
          <a:lstStyle>
            <a:lvl1pPr marL="358775" indent="-35877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7942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58850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3827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1452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717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289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861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33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" altLang="es-CL" sz="2400" b="1" dirty="0">
                <a:solidFill>
                  <a:srgbClr val="3333FF"/>
                </a:solidFill>
              </a:rPr>
              <a:t>Son de mayor tamaño.</a:t>
            </a:r>
          </a:p>
          <a:p>
            <a:pPr>
              <a:spcBef>
                <a:spcPct val="50000"/>
              </a:spcBef>
            </a:pPr>
            <a:r>
              <a:rPr lang="es-ES" altLang="es-CL" sz="2400" b="1" dirty="0">
                <a:solidFill>
                  <a:srgbClr val="009900"/>
                </a:solidFill>
              </a:rPr>
              <a:t>Poseen esqueleto interno (huesos).</a:t>
            </a:r>
          </a:p>
          <a:p>
            <a:pPr>
              <a:spcBef>
                <a:spcPct val="50000"/>
              </a:spcBef>
            </a:pPr>
            <a:r>
              <a:rPr lang="es-ES" altLang="es-CL" sz="2400" b="1" dirty="0">
                <a:solidFill>
                  <a:srgbClr val="FF33CC"/>
                </a:solidFill>
              </a:rPr>
              <a:t>Tienen en el esqueleto una columna vertebral.</a:t>
            </a:r>
          </a:p>
        </p:txBody>
      </p:sp>
      <p:pic>
        <p:nvPicPr>
          <p:cNvPr id="76814" name="Picture 14" descr="Esqueleto de liebre">
            <a:extLst>
              <a:ext uri="{FF2B5EF4-FFF2-40B4-BE49-F238E27FC236}">
                <a16:creationId xmlns:a16="http://schemas.microsoft.com/office/drawing/2014/main" xmlns="" id="{5359037B-2FDE-4A63-AFEA-DD09EE67C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144" y="460376"/>
            <a:ext cx="3656856" cy="279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16" name="Text Box 16">
            <a:extLst>
              <a:ext uri="{FF2B5EF4-FFF2-40B4-BE49-F238E27FC236}">
                <a16:creationId xmlns:a16="http://schemas.microsoft.com/office/drawing/2014/main" xmlns="" id="{955FF9B1-C101-4FD5-BCF3-8BDFB8654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6345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90" tIns="47895" rIns="95790" bIns="47895">
            <a:spAutoFit/>
          </a:bodyPr>
          <a:lstStyle>
            <a:lvl1pPr marL="358775" indent="-35877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7942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58850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3827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1452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717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289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861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33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" altLang="es-CL" sz="2400" b="1">
                <a:solidFill>
                  <a:srgbClr val="FF0000"/>
                </a:solidFill>
              </a:rPr>
              <a:t>Características de los Vertebrados</a:t>
            </a:r>
          </a:p>
        </p:txBody>
      </p:sp>
      <p:sp>
        <p:nvSpPr>
          <p:cNvPr id="76817" name="Text Box 17">
            <a:extLst>
              <a:ext uri="{FF2B5EF4-FFF2-40B4-BE49-F238E27FC236}">
                <a16:creationId xmlns:a16="http://schemas.microsoft.com/office/drawing/2014/main" xmlns="" id="{3A516BB7-66C0-4F68-BA38-98102BB8D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65575"/>
            <a:ext cx="6356350" cy="2608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90" tIns="47895" rIns="95790" bIns="47895">
            <a:spAutoFit/>
          </a:bodyPr>
          <a:lstStyle>
            <a:lvl1pPr marL="358775" indent="-35877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7942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58850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3827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1452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717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289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861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33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s-ES" altLang="es-CL" sz="2400" b="1" dirty="0">
                <a:solidFill>
                  <a:srgbClr val="3333FF"/>
                </a:solidFill>
              </a:rPr>
              <a:t>Suelen ser animales pequeños.</a:t>
            </a:r>
          </a:p>
          <a:p>
            <a:pPr>
              <a:spcBef>
                <a:spcPct val="20000"/>
              </a:spcBef>
              <a:buFontTx/>
              <a:buNone/>
            </a:pPr>
            <a:endParaRPr lang="es-ES" altLang="es-CL" sz="2400" b="1" dirty="0"/>
          </a:p>
          <a:p>
            <a:pPr>
              <a:spcBef>
                <a:spcPct val="20000"/>
              </a:spcBef>
            </a:pPr>
            <a:r>
              <a:rPr lang="es-ES" altLang="es-CL" sz="2400" b="1" dirty="0"/>
              <a:t> </a:t>
            </a:r>
            <a:r>
              <a:rPr lang="es-ES" altLang="es-CL" sz="2400" b="1" dirty="0">
                <a:solidFill>
                  <a:srgbClr val="FF33CC"/>
                </a:solidFill>
              </a:rPr>
              <a:t>Carecen de esqueleto(no tienen huesos).</a:t>
            </a:r>
            <a:endParaRPr lang="es-ES" altLang="es-CL" sz="2400" b="1" dirty="0"/>
          </a:p>
          <a:p>
            <a:pPr>
              <a:spcBef>
                <a:spcPct val="20000"/>
              </a:spcBef>
              <a:buFontTx/>
              <a:buNone/>
            </a:pPr>
            <a:endParaRPr lang="es-ES" altLang="es-CL" sz="2400" b="1" dirty="0"/>
          </a:p>
          <a:p>
            <a:pPr>
              <a:spcBef>
                <a:spcPct val="20000"/>
              </a:spcBef>
            </a:pPr>
            <a:r>
              <a:rPr lang="es-ES" altLang="es-CL" sz="2400" b="1" dirty="0">
                <a:solidFill>
                  <a:schemeClr val="folHlink"/>
                </a:solidFill>
              </a:rPr>
              <a:t>Muchos tienen conchas o caparazones.</a:t>
            </a:r>
          </a:p>
        </p:txBody>
      </p:sp>
      <p:sp>
        <p:nvSpPr>
          <p:cNvPr id="76818" name="Text Box 18">
            <a:extLst>
              <a:ext uri="{FF2B5EF4-FFF2-40B4-BE49-F238E27FC236}">
                <a16:creationId xmlns:a16="http://schemas.microsoft.com/office/drawing/2014/main" xmlns="" id="{658A2477-7A6C-40AB-89AB-9E0B4AF34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000"/>
            <a:ext cx="791845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90" tIns="47895" rIns="95790" bIns="47895">
            <a:spAutoFit/>
          </a:bodyPr>
          <a:lstStyle>
            <a:lvl1pPr marL="358775" indent="-35877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7942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58850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3827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14525" defTabSz="958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717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289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861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3325" defTabSz="958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" altLang="es-CL" sz="3000" b="1">
                <a:solidFill>
                  <a:srgbClr val="FF0000"/>
                </a:solidFill>
              </a:rPr>
              <a:t>Características de los Invertebrados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6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8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6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2">
            <a:extLst>
              <a:ext uri="{FF2B5EF4-FFF2-40B4-BE49-F238E27FC236}">
                <a16:creationId xmlns:a16="http://schemas.microsoft.com/office/drawing/2014/main" xmlns="" id="{0FAB8418-7B51-461B-94AB-1B5912440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6138" y="228600"/>
            <a:ext cx="53959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9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s-ES_tradnl" altLang="es-CL" sz="3200">
                <a:solidFill>
                  <a:srgbClr val="009C00"/>
                </a:solidFill>
                <a:latin typeface="Comic Sans MS" panose="030F0702030302020204" pitchFamily="66" charset="0"/>
              </a:rPr>
              <a:t>Los animales vertebrados</a:t>
            </a:r>
          </a:p>
        </p:txBody>
      </p:sp>
      <p:sp>
        <p:nvSpPr>
          <p:cNvPr id="101379" name="Line 3">
            <a:extLst>
              <a:ext uri="{FF2B5EF4-FFF2-40B4-BE49-F238E27FC236}">
                <a16:creationId xmlns:a16="http://schemas.microsoft.com/office/drawing/2014/main" xmlns="" id="{59E522BE-1D38-4458-ABE1-ED3BB31C3CA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2000"/>
            <a:ext cx="9906000" cy="0"/>
          </a:xfrm>
          <a:prstGeom prst="line">
            <a:avLst/>
          </a:prstGeom>
          <a:noFill/>
          <a:ln w="9525">
            <a:solidFill>
              <a:srgbClr val="009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CL"/>
          </a:p>
        </p:txBody>
      </p:sp>
      <p:grpSp>
        <p:nvGrpSpPr>
          <p:cNvPr id="101383" name="Group 7">
            <a:extLst>
              <a:ext uri="{FF2B5EF4-FFF2-40B4-BE49-F238E27FC236}">
                <a16:creationId xmlns:a16="http://schemas.microsoft.com/office/drawing/2014/main" xmlns="" id="{CAF03037-6551-40A2-994B-09AC5ED5EE45}"/>
              </a:ext>
            </a:extLst>
          </p:cNvPr>
          <p:cNvGrpSpPr>
            <a:grpSpLocks/>
          </p:cNvGrpSpPr>
          <p:nvPr/>
        </p:nvGrpSpPr>
        <p:grpSpPr bwMode="auto">
          <a:xfrm>
            <a:off x="58670" y="823960"/>
            <a:ext cx="2146300" cy="2590800"/>
            <a:chOff x="768" y="2064"/>
            <a:chExt cx="1248" cy="1632"/>
          </a:xfrm>
        </p:grpSpPr>
        <p:sp>
          <p:nvSpPr>
            <p:cNvPr id="101384" name="Text Box 8">
              <a:extLst>
                <a:ext uri="{FF2B5EF4-FFF2-40B4-BE49-F238E27FC236}">
                  <a16:creationId xmlns:a16="http://schemas.microsoft.com/office/drawing/2014/main" xmlns="" id="{67BC6882-DD73-424D-89F2-375CBAC1F8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2160"/>
              <a:ext cx="83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buFontTx/>
                <a:buNone/>
              </a:pPr>
              <a:r>
                <a:rPr lang="es-ES_tradnl" altLang="es-CL" sz="1400" b="1" dirty="0">
                  <a:solidFill>
                    <a:srgbClr val="008000"/>
                  </a:solidFill>
                  <a:latin typeface="Comic Sans MS" panose="030F0702030302020204" pitchFamily="66" charset="0"/>
                </a:rPr>
                <a:t>MAMÍFEROS</a:t>
              </a:r>
            </a:p>
          </p:txBody>
        </p:sp>
        <p:pic>
          <p:nvPicPr>
            <p:cNvPr id="101385" name="Picture 9">
              <a:extLst>
                <a:ext uri="{FF2B5EF4-FFF2-40B4-BE49-F238E27FC236}">
                  <a16:creationId xmlns:a16="http://schemas.microsoft.com/office/drawing/2014/main" xmlns="" id="{ED0AF4CB-F071-468B-A4DD-9677CEE854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5" y="2352"/>
              <a:ext cx="986" cy="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1386" name="Text Box 10">
              <a:extLst>
                <a:ext uri="{FF2B5EF4-FFF2-40B4-BE49-F238E27FC236}">
                  <a16:creationId xmlns:a16="http://schemas.microsoft.com/office/drawing/2014/main" xmlns="" id="{CD84AA65-FA23-4389-AD11-DF9582B2CF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2" y="3216"/>
              <a:ext cx="40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buFontTx/>
                <a:buNone/>
              </a:pPr>
              <a:r>
                <a:rPr lang="es-ES_tradnl" altLang="es-CL" sz="1400" i="1">
                  <a:latin typeface="Comic Sans MS" panose="030F0702030302020204" pitchFamily="66" charset="0"/>
                </a:rPr>
                <a:t>Perro</a:t>
              </a:r>
              <a:endParaRPr lang="es-ES_tradnl" altLang="es-CL" sz="1600">
                <a:latin typeface="Comic Sans MS" panose="030F0702030302020204" pitchFamily="66" charset="0"/>
              </a:endParaRPr>
            </a:p>
          </p:txBody>
        </p:sp>
        <p:sp>
          <p:nvSpPr>
            <p:cNvPr id="101387" name="Rectangle 11">
              <a:extLst>
                <a:ext uri="{FF2B5EF4-FFF2-40B4-BE49-F238E27FC236}">
                  <a16:creationId xmlns:a16="http://schemas.microsoft.com/office/drawing/2014/main" xmlns="" id="{CFFF16FF-7E6C-41B1-B631-000A951A96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2064"/>
              <a:ext cx="1248" cy="1632"/>
            </a:xfrm>
            <a:prstGeom prst="rect">
              <a:avLst/>
            </a:prstGeom>
            <a:noFill/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CL"/>
            </a:p>
          </p:txBody>
        </p:sp>
      </p:grpSp>
      <p:grpSp>
        <p:nvGrpSpPr>
          <p:cNvPr id="101388" name="Group 12">
            <a:extLst>
              <a:ext uri="{FF2B5EF4-FFF2-40B4-BE49-F238E27FC236}">
                <a16:creationId xmlns:a16="http://schemas.microsoft.com/office/drawing/2014/main" xmlns="" id="{9848B3BF-989D-4CC3-BBBE-937293ECE273}"/>
              </a:ext>
            </a:extLst>
          </p:cNvPr>
          <p:cNvGrpSpPr>
            <a:grpSpLocks/>
          </p:cNvGrpSpPr>
          <p:nvPr/>
        </p:nvGrpSpPr>
        <p:grpSpPr bwMode="auto">
          <a:xfrm>
            <a:off x="4723331" y="938260"/>
            <a:ext cx="2146300" cy="2590800"/>
            <a:chOff x="2352" y="2064"/>
            <a:chExt cx="1248" cy="1632"/>
          </a:xfrm>
        </p:grpSpPr>
        <p:sp>
          <p:nvSpPr>
            <p:cNvPr id="101389" name="Text Box 13">
              <a:extLst>
                <a:ext uri="{FF2B5EF4-FFF2-40B4-BE49-F238E27FC236}">
                  <a16:creationId xmlns:a16="http://schemas.microsoft.com/office/drawing/2014/main" xmlns="" id="{AE8A076B-1B8C-4C13-A709-F222A2B65D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3216"/>
              <a:ext cx="66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buFontTx/>
                <a:buNone/>
              </a:pPr>
              <a:r>
                <a:rPr lang="es-ES_tradnl" altLang="es-CL" sz="1400" i="1">
                  <a:latin typeface="Comic Sans MS" panose="030F0702030302020204" pitchFamily="66" charset="0"/>
                </a:rPr>
                <a:t>Ave rapaz </a:t>
              </a:r>
              <a:endParaRPr lang="es-ES_tradnl" altLang="es-CL" sz="1600">
                <a:latin typeface="Comic Sans MS" panose="030F0702030302020204" pitchFamily="66" charset="0"/>
              </a:endParaRPr>
            </a:p>
          </p:txBody>
        </p:sp>
        <p:sp>
          <p:nvSpPr>
            <p:cNvPr id="101390" name="Text Box 14">
              <a:extLst>
                <a:ext uri="{FF2B5EF4-FFF2-40B4-BE49-F238E27FC236}">
                  <a16:creationId xmlns:a16="http://schemas.microsoft.com/office/drawing/2014/main" xmlns="" id="{CEC1AD06-C52F-4C03-8612-4923A72E5E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9" y="2160"/>
              <a:ext cx="42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buFontTx/>
                <a:buNone/>
              </a:pPr>
              <a:r>
                <a:rPr lang="es-ES_tradnl" altLang="es-CL" sz="1400" b="1">
                  <a:solidFill>
                    <a:srgbClr val="008000"/>
                  </a:solidFill>
                  <a:latin typeface="Comic Sans MS" panose="030F0702030302020204" pitchFamily="66" charset="0"/>
                </a:rPr>
                <a:t>AVES</a:t>
              </a:r>
            </a:p>
          </p:txBody>
        </p:sp>
        <p:pic>
          <p:nvPicPr>
            <p:cNvPr id="101391" name="Picture 15">
              <a:extLst>
                <a:ext uri="{FF2B5EF4-FFF2-40B4-BE49-F238E27FC236}">
                  <a16:creationId xmlns:a16="http://schemas.microsoft.com/office/drawing/2014/main" xmlns="" id="{5841B8BE-FB2E-4758-B98F-60CFB32385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4" y="2352"/>
              <a:ext cx="1003" cy="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1392" name="Rectangle 16">
              <a:extLst>
                <a:ext uri="{FF2B5EF4-FFF2-40B4-BE49-F238E27FC236}">
                  <a16:creationId xmlns:a16="http://schemas.microsoft.com/office/drawing/2014/main" xmlns="" id="{D78942A3-2BC2-47C2-80DE-D10E4316E5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2064"/>
              <a:ext cx="1248" cy="1632"/>
            </a:xfrm>
            <a:prstGeom prst="rect">
              <a:avLst/>
            </a:prstGeom>
            <a:noFill/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CL"/>
            </a:p>
          </p:txBody>
        </p:sp>
      </p:grpSp>
      <p:grpSp>
        <p:nvGrpSpPr>
          <p:cNvPr id="101393" name="Group 17">
            <a:extLst>
              <a:ext uri="{FF2B5EF4-FFF2-40B4-BE49-F238E27FC236}">
                <a16:creationId xmlns:a16="http://schemas.microsoft.com/office/drawing/2014/main" xmlns="" id="{A694BAAC-DF50-4981-AA94-8787B5D46BF2}"/>
              </a:ext>
            </a:extLst>
          </p:cNvPr>
          <p:cNvGrpSpPr>
            <a:grpSpLocks/>
          </p:cNvGrpSpPr>
          <p:nvPr/>
        </p:nvGrpSpPr>
        <p:grpSpPr bwMode="auto">
          <a:xfrm>
            <a:off x="5097201" y="4167140"/>
            <a:ext cx="3353594" cy="2590800"/>
            <a:chOff x="3858" y="697"/>
            <a:chExt cx="1950" cy="1632"/>
          </a:xfrm>
        </p:grpSpPr>
        <p:sp>
          <p:nvSpPr>
            <p:cNvPr id="101394" name="Text Box 18">
              <a:extLst>
                <a:ext uri="{FF2B5EF4-FFF2-40B4-BE49-F238E27FC236}">
                  <a16:creationId xmlns:a16="http://schemas.microsoft.com/office/drawing/2014/main" xmlns="" id="{186DC70A-1060-4D60-B7CD-11580A351F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8" y="2131"/>
              <a:ext cx="191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0"/>
                </a:spcBef>
                <a:buFontTx/>
                <a:buNone/>
              </a:pPr>
              <a:r>
                <a:rPr lang="es-ES_tradnl" altLang="es-CL" sz="1200" b="1" dirty="0">
                  <a:solidFill>
                    <a:srgbClr val="008000"/>
                  </a:solidFill>
                  <a:latin typeface="Comic Sans MS" panose="030F0702030302020204" pitchFamily="66" charset="0"/>
                </a:rPr>
                <a:t>REPTILES, ANFIBIOS Y PECES</a:t>
              </a:r>
            </a:p>
          </p:txBody>
        </p:sp>
        <p:sp>
          <p:nvSpPr>
            <p:cNvPr id="101395" name="Text Box 19">
              <a:extLst>
                <a:ext uri="{FF2B5EF4-FFF2-40B4-BE49-F238E27FC236}">
                  <a16:creationId xmlns:a16="http://schemas.microsoft.com/office/drawing/2014/main" xmlns="" id="{2A782C8C-C29B-410F-9B58-B8401EA69D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5" y="1818"/>
              <a:ext cx="35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buFontTx/>
                <a:buNone/>
              </a:pPr>
              <a:r>
                <a:rPr lang="es-ES_tradnl" altLang="es-CL" sz="1400" i="1" dirty="0">
                  <a:latin typeface="Comic Sans MS" panose="030F0702030302020204" pitchFamily="66" charset="0"/>
                </a:rPr>
                <a:t>Rana</a:t>
              </a:r>
              <a:endParaRPr lang="es-ES_tradnl" altLang="es-CL" sz="1600" dirty="0">
                <a:latin typeface="Comic Sans MS" panose="030F0702030302020204" pitchFamily="66" charset="0"/>
              </a:endParaRPr>
            </a:p>
          </p:txBody>
        </p:sp>
        <p:pic>
          <p:nvPicPr>
            <p:cNvPr id="101396" name="Picture 20">
              <a:extLst>
                <a:ext uri="{FF2B5EF4-FFF2-40B4-BE49-F238E27FC236}">
                  <a16:creationId xmlns:a16="http://schemas.microsoft.com/office/drawing/2014/main" xmlns="" id="{391F0E18-C129-497E-8667-2FA7CC14FF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" y="964"/>
              <a:ext cx="853" cy="8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1397" name="Rectangle 21">
              <a:extLst>
                <a:ext uri="{FF2B5EF4-FFF2-40B4-BE49-F238E27FC236}">
                  <a16:creationId xmlns:a16="http://schemas.microsoft.com/office/drawing/2014/main" xmlns="" id="{405F2EAC-51D1-4AF3-9B6F-3ED90E1393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8" y="697"/>
              <a:ext cx="1632" cy="1632"/>
            </a:xfrm>
            <a:prstGeom prst="rect">
              <a:avLst/>
            </a:prstGeom>
            <a:noFill/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CL"/>
            </a:p>
          </p:txBody>
        </p:sp>
      </p:grpSp>
      <p:pic>
        <p:nvPicPr>
          <p:cNvPr id="3" name="Imagen 2" descr="Imagen que contiene sostener, oscuro, oso de peluche, parado&#10;&#10;Descripción generada automáticamente">
            <a:extLst>
              <a:ext uri="{FF2B5EF4-FFF2-40B4-BE49-F238E27FC236}">
                <a16:creationId xmlns:a16="http://schemas.microsoft.com/office/drawing/2014/main" xmlns="" id="{BDFB770E-84CF-4E47-9472-25D2162B05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140" y="3567160"/>
            <a:ext cx="2181225" cy="3048000"/>
          </a:xfrm>
          <a:prstGeom prst="rect">
            <a:avLst/>
          </a:prstGeom>
        </p:spPr>
      </p:pic>
      <p:pic>
        <p:nvPicPr>
          <p:cNvPr id="5" name="Imagen 4" descr="Mapa&#10;&#10;Descripción generada automáticamente">
            <a:extLst>
              <a:ext uri="{FF2B5EF4-FFF2-40B4-BE49-F238E27FC236}">
                <a16:creationId xmlns:a16="http://schemas.microsoft.com/office/drawing/2014/main" xmlns="" id="{1E7027F3-0DE7-4B3A-89D1-664AE11372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301" y="4340052"/>
            <a:ext cx="2857500" cy="2038350"/>
          </a:xfrm>
          <a:prstGeom prst="rect">
            <a:avLst/>
          </a:prstGeom>
        </p:spPr>
      </p:pic>
      <p:pic>
        <p:nvPicPr>
          <p:cNvPr id="7" name="Imagen 6" descr="Imagen que contiene dibujo&#10;&#10;Descripción generada automáticamente">
            <a:extLst>
              <a:ext uri="{FF2B5EF4-FFF2-40B4-BE49-F238E27FC236}">
                <a16:creationId xmlns:a16="http://schemas.microsoft.com/office/drawing/2014/main" xmlns="" id="{F2239D5A-B899-4D5A-8B8E-7A6D276414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899" y="983319"/>
            <a:ext cx="2962308" cy="2545735"/>
          </a:xfrm>
          <a:prstGeom prst="rect">
            <a:avLst/>
          </a:prstGeom>
        </p:spPr>
      </p:pic>
      <p:pic>
        <p:nvPicPr>
          <p:cNvPr id="11" name="Imagen 10" descr="Imagen que contiene dibujo&#10;&#10;Descripción generada automáticamente">
            <a:extLst>
              <a:ext uri="{FF2B5EF4-FFF2-40B4-BE49-F238E27FC236}">
                <a16:creationId xmlns:a16="http://schemas.microsoft.com/office/drawing/2014/main" xmlns="" id="{B82560AF-85BA-45E3-AAA4-F656E43D22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698" y="4288769"/>
            <a:ext cx="1964587" cy="2590799"/>
          </a:xfrm>
          <a:prstGeom prst="rect">
            <a:avLst/>
          </a:prstGeom>
        </p:spPr>
      </p:pic>
      <p:pic>
        <p:nvPicPr>
          <p:cNvPr id="13" name="Imagen 12" descr="Un dibujo de un perro&#10;&#10;Descripción generada automáticamente">
            <a:extLst>
              <a:ext uri="{FF2B5EF4-FFF2-40B4-BE49-F238E27FC236}">
                <a16:creationId xmlns:a16="http://schemas.microsoft.com/office/drawing/2014/main" xmlns="" id="{F1548666-342C-4CB5-9667-D31B0F78994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701" y="1409817"/>
            <a:ext cx="2381250" cy="1428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Cartoon Hop-SoundBible.com-553158131.wav"/>
          </p:stSnd>
        </p:sndAc>
      </p:transition>
    </mc:Choice>
    <mc:Fallback xmlns="">
      <p:transition spd="slow">
        <p:fade/>
        <p:sndAc>
          <p:stSnd>
            <p:snd r:embed="rId11" name="Cartoon Hop-SoundBible.com-553158131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1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1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xmlns="" id="{E418F8AD-A40D-4FF7-B9CF-408CEB705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084F5-644D-41C0-A860-F9FAB98F3E56}" type="slidenum">
              <a:rPr lang="es-ES" altLang="es-CL" smtClean="0"/>
              <a:pPr/>
              <a:t>5</a:t>
            </a:fld>
            <a:endParaRPr lang="es-ES" altLang="es-CL"/>
          </a:p>
        </p:txBody>
      </p:sp>
      <p:pic>
        <p:nvPicPr>
          <p:cNvPr id="4" name="Imagen 3" descr="Imagen que contiene animal, pájaro, perro, pequeño&#10;&#10;Descripción generada automáticamente">
            <a:extLst>
              <a:ext uri="{FF2B5EF4-FFF2-40B4-BE49-F238E27FC236}">
                <a16:creationId xmlns:a16="http://schemas.microsoft.com/office/drawing/2014/main" xmlns="" id="{14FDAB8F-6055-4096-BBD7-FDAEA11C5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9" y="0"/>
            <a:ext cx="9741161" cy="6525344"/>
          </a:xfrm>
          <a:prstGeom prst="rect">
            <a:avLst/>
          </a:prstGeom>
        </p:spPr>
      </p:pic>
      <p:pic>
        <p:nvPicPr>
          <p:cNvPr id="6" name="Imagen 5" descr="Imagen que contiene dibujo&#10;&#10;Descripción generada automáticamente">
            <a:extLst>
              <a:ext uri="{FF2B5EF4-FFF2-40B4-BE49-F238E27FC236}">
                <a16:creationId xmlns:a16="http://schemas.microsoft.com/office/drawing/2014/main" xmlns="" id="{68631434-50DD-4B3D-B80E-C74C8F238A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886" y="4621847"/>
            <a:ext cx="3885233" cy="223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31238"/>
      </p:ext>
    </p:extLst>
  </p:cSld>
  <p:clrMapOvr>
    <a:masterClrMapping/>
  </p:clrMapOvr>
  <p:transition spd="slow">
    <p:fade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xmlns="" id="{0663F44B-C377-406F-A7C2-61DF99CFD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084F5-644D-41C0-A860-F9FAB98F3E56}" type="slidenum">
              <a:rPr lang="es-ES" altLang="es-CL" smtClean="0"/>
              <a:pPr/>
              <a:t>6</a:t>
            </a:fld>
            <a:endParaRPr lang="es-ES" altLang="es-CL"/>
          </a:p>
        </p:txBody>
      </p:sp>
      <p:pic>
        <p:nvPicPr>
          <p:cNvPr id="4" name="Imagen 3" descr="Imagen que contiene flor&#10;&#10;Descripción generada automáticamente">
            <a:extLst>
              <a:ext uri="{FF2B5EF4-FFF2-40B4-BE49-F238E27FC236}">
                <a16:creationId xmlns:a16="http://schemas.microsoft.com/office/drawing/2014/main" xmlns="" id="{20947949-EAB9-437F-A309-3B869D7938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22"/>
            <a:ext cx="9906000" cy="682777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36064680-F721-4A4E-8C45-D1B8CEEA171F}"/>
              </a:ext>
            </a:extLst>
          </p:cNvPr>
          <p:cNvSpPr txBox="1"/>
          <p:nvPr/>
        </p:nvSpPr>
        <p:spPr>
          <a:xfrm>
            <a:off x="4376936" y="476672"/>
            <a:ext cx="532859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FF0000"/>
                </a:solidFill>
                <a:latin typeface="Comic Sans MS" panose="030F0702030302020204" pitchFamily="66" charset="0"/>
              </a:rPr>
              <a:t>Otros Invertebrados son los </a:t>
            </a:r>
            <a:r>
              <a:rPr lang="es-CL" b="1" dirty="0">
                <a:solidFill>
                  <a:srgbClr val="FF0000"/>
                </a:solidFill>
                <a:latin typeface="Comic Sans MS" panose="030F0702030302020204" pitchFamily="66" charset="0"/>
              </a:rPr>
              <a:t>INSECTOS:</a:t>
            </a:r>
          </a:p>
        </p:txBody>
      </p:sp>
      <p:pic>
        <p:nvPicPr>
          <p:cNvPr id="7" name="Imagen 6" descr="Imagen que contiene vuelo, aire, papalote, hombre&#10;&#10;Descripción generada automáticamente">
            <a:extLst>
              <a:ext uri="{FF2B5EF4-FFF2-40B4-BE49-F238E27FC236}">
                <a16:creationId xmlns:a16="http://schemas.microsoft.com/office/drawing/2014/main" xmlns="" id="{6207978B-C81E-4B30-8763-EC4FD1F78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463" y="3185163"/>
            <a:ext cx="2381250" cy="1428750"/>
          </a:xfrm>
          <a:prstGeom prst="rect">
            <a:avLst/>
          </a:prstGeom>
        </p:spPr>
      </p:pic>
      <p:pic>
        <p:nvPicPr>
          <p:cNvPr id="9" name="Imagen 8" descr="Imagen que contiene lámpara, ventana&#10;&#10;Descripción generada automáticamente">
            <a:extLst>
              <a:ext uri="{FF2B5EF4-FFF2-40B4-BE49-F238E27FC236}">
                <a16:creationId xmlns:a16="http://schemas.microsoft.com/office/drawing/2014/main" xmlns="" id="{86F5F4ED-A546-4E87-9CC4-4BF937F1B1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987" y="5007769"/>
            <a:ext cx="2009775" cy="1476375"/>
          </a:xfrm>
          <a:prstGeom prst="rect">
            <a:avLst/>
          </a:prstGeom>
        </p:spPr>
      </p:pic>
      <p:pic>
        <p:nvPicPr>
          <p:cNvPr id="11" name="Imagen 10" descr="Imagen que contiene competencia de atletismo, baloncesto, tabla&#10;&#10;Descripción generada automáticamente">
            <a:extLst>
              <a:ext uri="{FF2B5EF4-FFF2-40B4-BE49-F238E27FC236}">
                <a16:creationId xmlns:a16="http://schemas.microsoft.com/office/drawing/2014/main" xmlns="" id="{8E491194-81F1-43DF-A43B-06F71B5222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699" y="1662054"/>
            <a:ext cx="2170002" cy="1533525"/>
          </a:xfrm>
          <a:prstGeom prst="rect">
            <a:avLst/>
          </a:prstGeom>
        </p:spPr>
      </p:pic>
      <p:pic>
        <p:nvPicPr>
          <p:cNvPr id="13" name="Imagen 12" descr="Imagen que contiene pequeño, pájaro, flor, rama&#10;&#10;Descripción generada automáticamente">
            <a:extLst>
              <a:ext uri="{FF2B5EF4-FFF2-40B4-BE49-F238E27FC236}">
                <a16:creationId xmlns:a16="http://schemas.microsoft.com/office/drawing/2014/main" xmlns="" id="{BCD59C3F-DE9E-40CA-8ABD-DDD88F4F42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867" y="3673475"/>
            <a:ext cx="2752725" cy="3048000"/>
          </a:xfrm>
          <a:prstGeom prst="rect">
            <a:avLst/>
          </a:prstGeom>
        </p:spPr>
      </p:pic>
      <p:pic>
        <p:nvPicPr>
          <p:cNvPr id="15" name="Imagen 14" descr="Imagen que contiene dibujo&#10;&#10;Descripción generada automáticamente">
            <a:extLst>
              <a:ext uri="{FF2B5EF4-FFF2-40B4-BE49-F238E27FC236}">
                <a16:creationId xmlns:a16="http://schemas.microsoft.com/office/drawing/2014/main" xmlns="" id="{A0F77147-1721-4476-8222-94FBBBF830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699" y="3423355"/>
            <a:ext cx="24003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15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xmlns="" id="{EF0A58F1-A99F-48EA-9770-907F78F35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084F5-644D-41C0-A860-F9FAB98F3E56}" type="slidenum">
              <a:rPr lang="es-ES" altLang="es-CL" smtClean="0"/>
              <a:pPr/>
              <a:t>7</a:t>
            </a:fld>
            <a:endParaRPr lang="es-ES" altLang="es-CL"/>
          </a:p>
        </p:txBody>
      </p:sp>
      <p:pic>
        <p:nvPicPr>
          <p:cNvPr id="4" name="Imagen 3" descr="Calendario&#10;&#10;Descripción generada automáticamente">
            <a:extLst>
              <a:ext uri="{FF2B5EF4-FFF2-40B4-BE49-F238E27FC236}">
                <a16:creationId xmlns:a16="http://schemas.microsoft.com/office/drawing/2014/main" xmlns="" id="{98142952-E99A-4352-9352-E6D4B7697A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1A0F3DA8-1B4C-4B52-B80C-C53742B3361F}"/>
              </a:ext>
            </a:extLst>
          </p:cNvPr>
          <p:cNvSpPr/>
          <p:nvPr/>
        </p:nvSpPr>
        <p:spPr>
          <a:xfrm>
            <a:off x="632520" y="4735598"/>
            <a:ext cx="842493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None/>
            </a:pPr>
            <a:r>
              <a:rPr lang="es-E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Ánimo cada vez  aprendes más…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7" name="Imagen 6" descr="Imagen que contiene sostener, pequeño, fruta, naranja&#10;&#10;Descripción generada automáticamente">
            <a:extLst>
              <a:ext uri="{FF2B5EF4-FFF2-40B4-BE49-F238E27FC236}">
                <a16:creationId xmlns:a16="http://schemas.microsoft.com/office/drawing/2014/main" xmlns="" id="{68AAC979-5EF7-4E77-B911-DE7201ABD7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856" y="2276872"/>
            <a:ext cx="2664296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42277"/>
      </p:ext>
    </p:extLst>
  </p:cSld>
  <p:clrMapOvr>
    <a:masterClrMapping/>
  </p:clrMapOvr>
  <p:transition spd="slow">
    <p:fad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470" b="98554" l="10705" r="8916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90" t="4611" r="10779" b="43689"/>
          <a:stretch/>
        </p:blipFill>
        <p:spPr bwMode="auto">
          <a:xfrm>
            <a:off x="584515" y="332657"/>
            <a:ext cx="8814979" cy="32002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1" y="3532910"/>
            <a:ext cx="3925988" cy="2177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424" y="3525270"/>
            <a:ext cx="3978441" cy="2185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881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1" r="12304" b="75201"/>
          <a:stretch/>
        </p:blipFill>
        <p:spPr bwMode="auto">
          <a:xfrm>
            <a:off x="1861128" y="402649"/>
            <a:ext cx="6063672" cy="1015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522" y="2419076"/>
            <a:ext cx="7956884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4 Conector recto de flecha"/>
          <p:cNvCxnSpPr>
            <a:stCxn id="3074" idx="2"/>
          </p:cNvCxnSpPr>
          <p:nvPr/>
        </p:nvCxnSpPr>
        <p:spPr>
          <a:xfrm>
            <a:off x="4892964" y="1418360"/>
            <a:ext cx="0" cy="64248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52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60" y="476672"/>
            <a:ext cx="3696805" cy="1836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96" y="2852937"/>
            <a:ext cx="3355849" cy="180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974" y="188640"/>
            <a:ext cx="2564703" cy="1575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71" b="96188" l="996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064" y="1732149"/>
            <a:ext cx="3057780" cy="1879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383" b="68642" l="6989" r="946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171" b="29808"/>
          <a:stretch/>
        </p:blipFill>
        <p:spPr bwMode="auto">
          <a:xfrm>
            <a:off x="7283677" y="620689"/>
            <a:ext cx="2416578" cy="1888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44" b="89776" l="4473" r="95208">
                        <a14:foregroundMark x1="36581" y1="27316" x2="36581" y2="27316"/>
                        <a14:foregroundMark x1="41374" y1="18690" x2="41374" y2="18690"/>
                        <a14:foregroundMark x1="70767" y1="32748" x2="70767" y2="32748"/>
                        <a14:foregroundMark x1="18530" y1="43610" x2="18530" y2="43610"/>
                        <a14:foregroundMark x1="14696" y1="42013" x2="14696" y2="42013"/>
                        <a14:foregroundMark x1="23482" y1="48562" x2="23482" y2="48562"/>
                        <a14:foregroundMark x1="9265" y1="42013" x2="9265" y2="42013"/>
                        <a14:foregroundMark x1="45208" y1="49042" x2="45208" y2="49042"/>
                        <a14:foregroundMark x1="42971" y1="48562" x2="42971" y2="48562"/>
                        <a14:foregroundMark x1="52875" y1="56709" x2="52875" y2="56709"/>
                        <a14:foregroundMark x1="63099" y1="74121" x2="63099" y2="74121"/>
                        <a14:foregroundMark x1="65815" y1="69169" x2="65815" y2="69169"/>
                        <a14:foregroundMark x1="68530" y1="78914" x2="68530" y2="78914"/>
                        <a14:foregroundMark x1="62620" y1="69808" x2="62620" y2="69808"/>
                        <a14:foregroundMark x1="23482" y1="70288" x2="23482" y2="70288"/>
                        <a14:foregroundMark x1="18530" y1="70767" x2="18530" y2="70767"/>
                        <a14:foregroundMark x1="19169" y1="76198" x2="19169" y2="76198"/>
                        <a14:foregroundMark x1="26677" y1="81629" x2="26677" y2="81629"/>
                        <a14:foregroundMark x1="39776" y1="79553" x2="39776" y2="79553"/>
                        <a14:foregroundMark x1="34345" y1="78914" x2="34345" y2="78914"/>
                        <a14:foregroundMark x1="21885" y1="78914" x2="21885" y2="78914"/>
                        <a14:foregroundMark x1="23482" y1="75719" x2="23482" y2="75719"/>
                        <a14:foregroundMark x1="62620" y1="79553" x2="62620" y2="79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217" y="2852936"/>
            <a:ext cx="2797038" cy="2581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618" b="98162" l="10000" r="90000">
                        <a14:foregroundMark x1="27159" y1="75858" x2="27159" y2="75858"/>
                        <a14:foregroundMark x1="37273" y1="75245" x2="37273" y2="75245"/>
                        <a14:foregroundMark x1="34318" y1="80392" x2="34318" y2="80392"/>
                        <a14:foregroundMark x1="35455" y1="70833" x2="35455" y2="70833"/>
                        <a14:foregroundMark x1="24886" y1="71446" x2="24886" y2="714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403" y="4345585"/>
            <a:ext cx="2545102" cy="2178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8014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4" r="14558" b="71691"/>
          <a:stretch/>
        </p:blipFill>
        <p:spPr bwMode="auto">
          <a:xfrm>
            <a:off x="1832654" y="429926"/>
            <a:ext cx="6293886" cy="1270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1" y="2204865"/>
            <a:ext cx="2837656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66"/>
          <a:stretch/>
        </p:blipFill>
        <p:spPr bwMode="auto">
          <a:xfrm>
            <a:off x="3860879" y="2378026"/>
            <a:ext cx="2837656" cy="1585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42" y="4703472"/>
            <a:ext cx="2461331" cy="1510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0" y="4659406"/>
            <a:ext cx="2863213" cy="1554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686" y="3063825"/>
            <a:ext cx="2351707" cy="2664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178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0489" y="188640"/>
            <a:ext cx="9294237" cy="1143000"/>
          </a:xfrm>
        </p:spPr>
        <p:txBody>
          <a:bodyPr>
            <a:noAutofit/>
          </a:bodyPr>
          <a:lstStyle/>
          <a:p>
            <a:r>
              <a:rPr lang="es-CL" sz="5000" dirty="0" smtClean="0">
                <a:solidFill>
                  <a:srgbClr val="FF0000"/>
                </a:solidFill>
              </a:rPr>
              <a:t>MATERIALES PARA TRABAJAR!!!</a:t>
            </a:r>
            <a:endParaRPr lang="es-CL" sz="50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Carolina\Desktop\imagenes para plataforma\ardilla-chop-83729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97" y="1268761"/>
            <a:ext cx="1520565" cy="199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arolina\Desktop\tangram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176" y="1440603"/>
            <a:ext cx="2664296" cy="2489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Carolina\Desktop\animales para arma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50" y="3284984"/>
            <a:ext cx="5129628" cy="342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Carolina\Desktop\animales para armar 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177" y="3930092"/>
            <a:ext cx="1281834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34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58775" marR="0" indent="-358775" algn="l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s-ES" altLang="es-CL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58775" marR="0" indent="-358775" algn="l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s-ES" altLang="es-CL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1355</TotalTime>
  <Words>101</Words>
  <Application>Microsoft Office PowerPoint</Application>
  <PresentationFormat>A4 (210 x 297 mm)</PresentationFormat>
  <Paragraphs>30</Paragraphs>
  <Slides>12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Diseño predeterminado</vt:lpstr>
      <vt:lpstr>Presentación de PowerPoint</vt:lpstr>
      <vt:lpstr>REINO ANIMAL / CLASIFICACIÓN    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MATERIALES PARA TRABAJAR!!!</vt:lpstr>
    </vt:vector>
  </TitlesOfParts>
  <Company>Cantalapiedra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Clasificación de los animales</dc:title>
  <dc:creator>teresa blanco</dc:creator>
  <cp:lastModifiedBy>Carolina</cp:lastModifiedBy>
  <cp:revision>53</cp:revision>
  <dcterms:created xsi:type="dcterms:W3CDTF">2004-01-22T07:14:41Z</dcterms:created>
  <dcterms:modified xsi:type="dcterms:W3CDTF">2020-10-05T17:29:34Z</dcterms:modified>
</cp:coreProperties>
</file>