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</p:sldIdLst>
  <p:sldSz cx="9144000" cy="6858000" type="screen4x3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792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CL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6FA75-20C7-422B-BBA0-5B13948B6B71}" type="datetimeFigureOut">
              <a:rPr lang="es-CL" smtClean="0"/>
              <a:t>05-10-2020</a:t>
            </a:fld>
            <a:endParaRPr lang="es-C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AD8CBB-743F-49C7-A804-130FAE452535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1295682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6FA75-20C7-422B-BBA0-5B13948B6B71}" type="datetimeFigureOut">
              <a:rPr lang="es-CL" smtClean="0"/>
              <a:t>05-10-2020</a:t>
            </a:fld>
            <a:endParaRPr lang="es-C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AD8CBB-743F-49C7-A804-130FAE452535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6758594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6FA75-20C7-422B-BBA0-5B13948B6B71}" type="datetimeFigureOut">
              <a:rPr lang="es-CL" smtClean="0"/>
              <a:t>05-10-2020</a:t>
            </a:fld>
            <a:endParaRPr lang="es-C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AD8CBB-743F-49C7-A804-130FAE452535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8200765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6FA75-20C7-422B-BBA0-5B13948B6B71}" type="datetimeFigureOut">
              <a:rPr lang="es-CL" smtClean="0"/>
              <a:t>05-10-2020</a:t>
            </a:fld>
            <a:endParaRPr lang="es-CL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AD8CBB-743F-49C7-A804-130FAE452535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7987514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6FA75-20C7-422B-BBA0-5B13948B6B71}" type="datetimeFigureOut">
              <a:rPr lang="es-CL" smtClean="0"/>
              <a:t>05-10-2020</a:t>
            </a:fld>
            <a:endParaRPr lang="es-CL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AD8CBB-743F-49C7-A804-130FAE452535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4494674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6FA75-20C7-422B-BBA0-5B13948B6B71}" type="datetimeFigureOut">
              <a:rPr lang="es-CL" smtClean="0"/>
              <a:t>05-10-2020</a:t>
            </a:fld>
            <a:endParaRPr lang="es-CL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AD8CBB-743F-49C7-A804-130FAE452535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6946706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6FA75-20C7-422B-BBA0-5B13948B6B71}" type="datetimeFigureOut">
              <a:rPr lang="es-CL" smtClean="0"/>
              <a:t>05-10-2020</a:t>
            </a:fld>
            <a:endParaRPr lang="es-CL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AD8CBB-743F-49C7-A804-130FAE452535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6146710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6FA75-20C7-422B-BBA0-5B13948B6B71}" type="datetimeFigureOut">
              <a:rPr lang="es-CL" smtClean="0"/>
              <a:t>05-10-2020</a:t>
            </a:fld>
            <a:endParaRPr lang="es-CL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AD8CBB-743F-49C7-A804-130FAE452535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9934078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6FA75-20C7-422B-BBA0-5B13948B6B71}" type="datetimeFigureOut">
              <a:rPr lang="es-CL" smtClean="0"/>
              <a:t>05-10-2020</a:t>
            </a:fld>
            <a:endParaRPr lang="es-CL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AD8CBB-743F-49C7-A804-130FAE452535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7055087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6FA75-20C7-422B-BBA0-5B13948B6B71}" type="datetimeFigureOut">
              <a:rPr lang="es-CL" smtClean="0"/>
              <a:t>05-10-2020</a:t>
            </a:fld>
            <a:endParaRPr lang="es-C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AD8CBB-743F-49C7-A804-130FAE452535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1229435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6FA75-20C7-422B-BBA0-5B13948B6B71}" type="datetimeFigureOut">
              <a:rPr lang="es-CL" smtClean="0"/>
              <a:t>05-10-2020</a:t>
            </a:fld>
            <a:endParaRPr lang="es-C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AD8CBB-743F-49C7-A804-130FAE452535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8006146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E6FA75-20C7-422B-BBA0-5B13948B6B71}" type="datetimeFigureOut">
              <a:rPr lang="es-CL" smtClean="0"/>
              <a:t>05-10-2020</a:t>
            </a:fld>
            <a:endParaRPr lang="es-C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AD8CBB-743F-49C7-A804-130FAE452535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1623796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8.png"/><Relationship Id="rId7" Type="http://schemas.openxmlformats.org/officeDocument/2006/relationships/image" Target="../media/image11.png"/><Relationship Id="rId12" Type="http://schemas.microsoft.com/office/2007/relationships/hdphoto" Target="../media/hdphoto5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11" Type="http://schemas.openxmlformats.org/officeDocument/2006/relationships/image" Target="../media/image13.png"/><Relationship Id="rId5" Type="http://schemas.openxmlformats.org/officeDocument/2006/relationships/image" Target="../media/image10.png"/><Relationship Id="rId10" Type="http://schemas.microsoft.com/office/2007/relationships/hdphoto" Target="../media/hdphoto4.wdp"/><Relationship Id="rId4" Type="http://schemas.openxmlformats.org/officeDocument/2006/relationships/image" Target="../media/image9.png"/><Relationship Id="rId9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jpeg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CL" dirty="0"/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650" y="260648"/>
            <a:ext cx="8446821" cy="6408712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4" name="3 Rectángulo redondeado"/>
          <p:cNvSpPr/>
          <p:nvPr/>
        </p:nvSpPr>
        <p:spPr>
          <a:xfrm>
            <a:off x="1464712" y="265375"/>
            <a:ext cx="6264696" cy="792088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L" sz="8000" dirty="0" smtClean="0">
                <a:solidFill>
                  <a:srgbClr val="FF0000"/>
                </a:solidFill>
                <a:latin typeface="Georgia" pitchFamily="18" charset="0"/>
              </a:rPr>
              <a:t>ANIMALES</a:t>
            </a:r>
            <a:endParaRPr lang="es-CL" sz="8000" dirty="0">
              <a:solidFill>
                <a:srgbClr val="FF0000"/>
              </a:solidFill>
              <a:latin typeface="Georg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4440480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7470" b="98554" l="10705" r="8916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990" t="4611" r="10779" b="43689"/>
          <a:stretch/>
        </p:blipFill>
        <p:spPr bwMode="auto">
          <a:xfrm>
            <a:off x="539552" y="332657"/>
            <a:ext cx="8136904" cy="320025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532909"/>
            <a:ext cx="3623989" cy="21777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8699" y="3525269"/>
            <a:ext cx="3672407" cy="21853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38815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0082"/>
            </a:gs>
            <a:gs pos="13000">
              <a:srgbClr val="0047FF"/>
            </a:gs>
            <a:gs pos="28000">
              <a:srgbClr val="000082"/>
            </a:gs>
            <a:gs pos="42999">
              <a:srgbClr val="0047FF"/>
            </a:gs>
            <a:gs pos="58000">
              <a:srgbClr val="000082"/>
            </a:gs>
            <a:gs pos="72000">
              <a:srgbClr val="0047FF"/>
            </a:gs>
            <a:gs pos="87000">
              <a:srgbClr val="000082"/>
            </a:gs>
            <a:gs pos="100000">
              <a:srgbClr val="0047F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81" r="12304" b="75201"/>
          <a:stretch/>
        </p:blipFill>
        <p:spPr bwMode="auto">
          <a:xfrm>
            <a:off x="1717964" y="402648"/>
            <a:ext cx="5597236" cy="10157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174" y="2419075"/>
            <a:ext cx="7344816" cy="4067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" name="4 Conector recto de flecha"/>
          <p:cNvCxnSpPr>
            <a:stCxn id="3074" idx="2"/>
          </p:cNvCxnSpPr>
          <p:nvPr/>
        </p:nvCxnSpPr>
        <p:spPr>
          <a:xfrm>
            <a:off x="4516582" y="1418359"/>
            <a:ext cx="0" cy="642489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80524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3">
                <a:lumMod val="60000"/>
                <a:lumOff val="40000"/>
              </a:schemeClr>
            </a:gs>
            <a:gs pos="58000">
              <a:srgbClr val="FEE7F2"/>
            </a:gs>
            <a:gs pos="60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932" y="476672"/>
            <a:ext cx="3412435" cy="18369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257" y="2852936"/>
            <a:ext cx="3097707" cy="1803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188640"/>
            <a:ext cx="2367418" cy="15754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971" b="96188" l="9961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8367" y="1732148"/>
            <a:ext cx="2822566" cy="18798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9383" b="68642" l="6989" r="9465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8171" b="29808"/>
          <a:stretch/>
        </p:blipFill>
        <p:spPr bwMode="auto">
          <a:xfrm>
            <a:off x="6723394" y="620688"/>
            <a:ext cx="2230687" cy="18888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3" name="Picture 7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9744" b="89776" l="4473" r="95208">
                        <a14:foregroundMark x1="36581" y1="27316" x2="36581" y2="27316"/>
                        <a14:foregroundMark x1="41374" y1="18690" x2="41374" y2="18690"/>
                        <a14:foregroundMark x1="70767" y1="32748" x2="70767" y2="32748"/>
                        <a14:foregroundMark x1="18530" y1="43610" x2="18530" y2="43610"/>
                        <a14:foregroundMark x1="14696" y1="42013" x2="14696" y2="42013"/>
                        <a14:foregroundMark x1="23482" y1="48562" x2="23482" y2="48562"/>
                        <a14:foregroundMark x1="9265" y1="42013" x2="9265" y2="42013"/>
                        <a14:foregroundMark x1="45208" y1="49042" x2="45208" y2="49042"/>
                        <a14:foregroundMark x1="42971" y1="48562" x2="42971" y2="48562"/>
                        <a14:foregroundMark x1="52875" y1="56709" x2="52875" y2="56709"/>
                        <a14:foregroundMark x1="63099" y1="74121" x2="63099" y2="74121"/>
                        <a14:foregroundMark x1="65815" y1="69169" x2="65815" y2="69169"/>
                        <a14:foregroundMark x1="68530" y1="78914" x2="68530" y2="78914"/>
                        <a14:foregroundMark x1="62620" y1="69808" x2="62620" y2="69808"/>
                        <a14:foregroundMark x1="23482" y1="70288" x2="23482" y2="70288"/>
                        <a14:foregroundMark x1="18530" y1="70767" x2="18530" y2="70767"/>
                        <a14:foregroundMark x1="19169" y1="76198" x2="19169" y2="76198"/>
                        <a14:foregroundMark x1="26677" y1="81629" x2="26677" y2="81629"/>
                        <a14:foregroundMark x1="39776" y1="79553" x2="39776" y2="79553"/>
                        <a14:foregroundMark x1="34345" y1="78914" x2="34345" y2="78914"/>
                        <a14:foregroundMark x1="21885" y1="78914" x2="21885" y2="78914"/>
                        <a14:foregroundMark x1="23482" y1="75719" x2="23482" y2="75719"/>
                        <a14:foregroundMark x1="62620" y1="79553" x2="62620" y2="7955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2852936"/>
            <a:ext cx="2581881" cy="25818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5" name="Picture 9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6618" b="98162" l="10000" r="90000">
                        <a14:foregroundMark x1="27159" y1="75858" x2="27159" y2="75858"/>
                        <a14:foregroundMark x1="37273" y1="75245" x2="37273" y2="75245"/>
                        <a14:foregroundMark x1="34318" y1="80392" x2="34318" y2="80392"/>
                        <a14:foregroundMark x1="35455" y1="70833" x2="35455" y2="70833"/>
                        <a14:foregroundMark x1="24886" y1="71446" x2="24886" y2="7144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4987" y="4345584"/>
            <a:ext cx="2349325" cy="21784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280149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3">
                <a:lumMod val="60000"/>
                <a:lumOff val="40000"/>
              </a:schemeClr>
            </a:gs>
            <a:gs pos="58000">
              <a:srgbClr val="FEE7F2"/>
            </a:gs>
            <a:gs pos="60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14" r="14558" b="71691"/>
          <a:stretch/>
        </p:blipFill>
        <p:spPr bwMode="auto">
          <a:xfrm>
            <a:off x="1691680" y="429925"/>
            <a:ext cx="5809741" cy="12708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204864"/>
            <a:ext cx="2619375" cy="1743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066"/>
          <a:stretch/>
        </p:blipFill>
        <p:spPr bwMode="auto">
          <a:xfrm>
            <a:off x="3563888" y="2378026"/>
            <a:ext cx="2619375" cy="15850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208" y="4703471"/>
            <a:ext cx="2271998" cy="15108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7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2092" y="4659405"/>
            <a:ext cx="2642966" cy="15549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8" name="Picture 8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6018" y="3063825"/>
            <a:ext cx="2170806" cy="26647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917856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1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1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23528" y="188640"/>
            <a:ext cx="8579296" cy="1143000"/>
          </a:xfrm>
        </p:spPr>
        <p:txBody>
          <a:bodyPr>
            <a:noAutofit/>
          </a:bodyPr>
          <a:lstStyle/>
          <a:p>
            <a:r>
              <a:rPr lang="es-CL" sz="5000" dirty="0" smtClean="0">
                <a:solidFill>
                  <a:srgbClr val="FF0000"/>
                </a:solidFill>
              </a:rPr>
              <a:t>MATERIALES PARA TRABAJAR!!!</a:t>
            </a:r>
            <a:endParaRPr lang="es-CL" sz="5000" dirty="0">
              <a:solidFill>
                <a:srgbClr val="FF0000"/>
              </a:solidFill>
            </a:endParaRPr>
          </a:p>
        </p:txBody>
      </p:sp>
      <p:pic>
        <p:nvPicPr>
          <p:cNvPr id="1026" name="Picture 2" descr="C:\Users\Carolina\Desktop\imagenes para plataforma\ardilla-chop-83729.gif"/>
          <p:cNvPicPr>
            <a:picLocks noGrp="1" noChangeAspect="1" noChangeArrowheads="1" noCro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268760"/>
            <a:ext cx="1403598" cy="1995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Carolina\Desktop\tangrama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1124744"/>
            <a:ext cx="2663180" cy="26958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Carolina\Desktop\animales para armar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3284984"/>
            <a:ext cx="4735041" cy="34260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Carolina\Desktop\animales para armar 2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25" y="3930092"/>
            <a:ext cx="1183231" cy="2780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593403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550</TotalTime>
  <Words>5</Words>
  <Application>Microsoft Office PowerPoint</Application>
  <PresentationFormat>Presentación en pantalla (4:3)</PresentationFormat>
  <Paragraphs>2</Paragraphs>
  <Slides>6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7" baseType="lpstr"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MATERIALES PARA TRABAJAR!!!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Carolina</dc:creator>
  <cp:lastModifiedBy>Carolina</cp:lastModifiedBy>
  <cp:revision>11</cp:revision>
  <dcterms:created xsi:type="dcterms:W3CDTF">2020-10-05T04:59:16Z</dcterms:created>
  <dcterms:modified xsi:type="dcterms:W3CDTF">2020-10-05T14:12:17Z</dcterms:modified>
</cp:coreProperties>
</file>