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embeddedFontLst>
    <p:embeddedFont>
      <p:font typeface="Merriweather" panose="020B0604020202020204" charset="0"/>
      <p:regular r:id="rId22"/>
      <p:bold r:id="rId23"/>
      <p:italic r:id="rId24"/>
      <p:boldItalic r:id="rId25"/>
    </p:embeddedFont>
    <p:embeddedFont>
      <p:font typeface="Merriweather Black" panose="020B0604020202020204" charset="0"/>
      <p:bold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napToGrid="0">
      <p:cViewPr varScale="1">
        <p:scale>
          <a:sx n="90" d="100"/>
          <a:sy n="90" d="100"/>
        </p:scale>
        <p:origin x="828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1bc27f7f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1bc27f7f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a1bc27f7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a1bc27f7f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1bc27f7f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a1bc27f7f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cff54b59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cff54b59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cff54b59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cff54b59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cff54b59a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cff54b59a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cff54b59a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cff54b59a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cff54b5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cff54b5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9cff54b59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9cff54b59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d03b37d9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d03b37d9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9d03b37d9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9d03b37d9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9d03b37d9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9d03b37d9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cff54b59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cff54b59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9cff54b59a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9cff54b59a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cff54b59a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cff54b59a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cff54b59a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cff54b59a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d03b37d9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d03b37d90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7.png"/><Relationship Id="rId10" Type="http://schemas.openxmlformats.org/officeDocument/2006/relationships/audio" Target="../media/audio1.wav"/><Relationship Id="rId4" Type="http://schemas.openxmlformats.org/officeDocument/2006/relationships/image" Target="../media/image13.jp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gif"/><Relationship Id="rId5" Type="http://schemas.openxmlformats.org/officeDocument/2006/relationships/image" Target="../media/image7.pn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audio" Target="../media/audio2.wav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4.png"/><Relationship Id="rId5" Type="http://schemas.openxmlformats.org/officeDocument/2006/relationships/audio" Target="../media/audio2.wav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2.wav"/><Relationship Id="rId7" Type="http://schemas.openxmlformats.org/officeDocument/2006/relationships/image" Target="../media/image2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25.jpg"/><Relationship Id="rId4" Type="http://schemas.openxmlformats.org/officeDocument/2006/relationships/audio" Target="../media/audio3.wav"/><Relationship Id="rId9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audio" Target="../media/audio4.wav"/><Relationship Id="rId10" Type="http://schemas.openxmlformats.org/officeDocument/2006/relationships/audio" Target="../media/audio2.wav"/><Relationship Id="rId4" Type="http://schemas.openxmlformats.org/officeDocument/2006/relationships/audio" Target="../media/audio3.wav"/><Relationship Id="rId9" Type="http://schemas.openxmlformats.org/officeDocument/2006/relationships/image" Target="../media/image30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audio" Target="../media/audio3.wav"/><Relationship Id="rId7" Type="http://schemas.openxmlformats.org/officeDocument/2006/relationships/image" Target="../media/image3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31.jpg"/><Relationship Id="rId4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audio" Target="../media/audio4.wav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34.jpg"/><Relationship Id="rId4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audio" Target="../media/audio3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37.jpg"/><Relationship Id="rId4" Type="http://schemas.openxmlformats.org/officeDocument/2006/relationships/audio" Target="../media/audio4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gif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B957979-CE8B-4BDE-8016-D47C3AAB8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3810"/>
            <a:ext cx="9144000" cy="515111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BEA5379-931C-485A-907F-6E6C14E0F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26" y="-3810"/>
            <a:ext cx="6592186" cy="4848619"/>
          </a:xfrm>
          <a:prstGeom prst="rect">
            <a:avLst/>
          </a:prstGeom>
        </p:spPr>
      </p:pic>
      <p:sp>
        <p:nvSpPr>
          <p:cNvPr id="54" name="Google Shape;54;p13"/>
          <p:cNvSpPr txBox="1"/>
          <p:nvPr/>
        </p:nvSpPr>
        <p:spPr>
          <a:xfrm>
            <a:off x="0" y="0"/>
            <a:ext cx="9144000" cy="310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i="1" dirty="0">
                <a:solidFill>
                  <a:schemeClr val="tx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                     </a:t>
            </a:r>
            <a:r>
              <a:rPr lang="es-419" sz="3600" i="1" dirty="0">
                <a:solidFill>
                  <a:schemeClr val="tx1"/>
                </a:solidFill>
                <a:highlight>
                  <a:srgbClr val="FFFF00"/>
                </a:highlight>
                <a:latin typeface="Merriweather Black"/>
                <a:ea typeface="Merriweather Black"/>
                <a:cs typeface="Merriweather Black"/>
                <a:sym typeface="Merriweather Black"/>
              </a:rPr>
              <a:t>Reino Vegetal </a:t>
            </a:r>
            <a:endParaRPr sz="3600" i="1" dirty="0">
              <a:solidFill>
                <a:schemeClr val="tx1"/>
              </a:solidFill>
              <a:highlight>
                <a:srgbClr val="FFFF00"/>
              </a:highlight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i="1" dirty="0">
                <a:solidFill>
                  <a:schemeClr val="tx1"/>
                </a:solidFill>
                <a:highlight>
                  <a:srgbClr val="FFFF00"/>
                </a:highlight>
                <a:latin typeface="Merriweather Black"/>
                <a:ea typeface="Merriweather Black"/>
                <a:cs typeface="Merriweather Black"/>
                <a:sym typeface="Merriweather Black"/>
              </a:rPr>
              <a:t>  ¡Bienvenidos al mundo de las plantas!</a:t>
            </a:r>
            <a:endParaRPr sz="3600" i="1" dirty="0">
              <a:solidFill>
                <a:schemeClr val="tx1"/>
              </a:solidFill>
              <a:highlight>
                <a:srgbClr val="FFFF00"/>
              </a:highlight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7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462674B-BB75-4DB5-8E8F-82A45CE88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0"/>
            <a:ext cx="9144396" cy="5151343"/>
          </a:xfrm>
          <a:prstGeom prst="rect">
            <a:avLst/>
          </a:prstGeom>
        </p:spPr>
      </p:pic>
      <p:sp>
        <p:nvSpPr>
          <p:cNvPr id="59" name="Google Shape;59;p14"/>
          <p:cNvSpPr txBox="1"/>
          <p:nvPr/>
        </p:nvSpPr>
        <p:spPr>
          <a:xfrm>
            <a:off x="258350" y="117425"/>
            <a:ext cx="8549100" cy="1268400"/>
          </a:xfrm>
          <a:prstGeom prst="rect">
            <a:avLst/>
          </a:prstGeom>
          <a:solidFill>
            <a:srgbClr val="9FC5E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400" i="1">
                <a:latin typeface="Merriweather Black"/>
                <a:ea typeface="Merriweather Black"/>
                <a:cs typeface="Merriweather Black"/>
                <a:sym typeface="Merriweather Black"/>
              </a:rPr>
              <a:t>Las plantas : </a:t>
            </a:r>
            <a:endParaRPr sz="24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400" i="1">
                <a:latin typeface="Merriweather Black"/>
                <a:ea typeface="Merriweather Black"/>
                <a:cs typeface="Merriweather Black"/>
                <a:sym typeface="Merriweather Black"/>
              </a:rPr>
              <a:t>son seres vivos que nacen, crecen,  se reproducen y mueren </a:t>
            </a:r>
            <a:endParaRPr sz="24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13" y="1738000"/>
            <a:ext cx="8918225" cy="317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3195555-D71A-4984-BF16-65E8987FE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796"/>
            <a:ext cx="9144000" cy="5151120"/>
          </a:xfrm>
          <a:prstGeom prst="rect">
            <a:avLst/>
          </a:prstGeom>
        </p:spPr>
      </p:pic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234875" y="258350"/>
            <a:ext cx="8595900" cy="1080300"/>
          </a:xfrm>
          <a:prstGeom prst="rect">
            <a:avLst/>
          </a:prstGeom>
          <a:solidFill>
            <a:srgbClr val="EAD1D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i="1">
                <a:latin typeface="Merriweather Black"/>
                <a:ea typeface="Merriweather Black"/>
                <a:cs typeface="Merriweather Black"/>
                <a:sym typeface="Merriweather Black"/>
              </a:rPr>
              <a:t>Ciclo de vida de una planta</a:t>
            </a:r>
            <a:endParaRPr sz="3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4125" y="1461125"/>
            <a:ext cx="4544851" cy="266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234875" y="1667525"/>
            <a:ext cx="3335100" cy="3147000"/>
          </a:xfrm>
          <a:prstGeom prst="rect">
            <a:avLst/>
          </a:prstGeom>
          <a:solidFill>
            <a:srgbClr val="FFFF00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Semilla :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Es el comienzo de una nueva planta.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75EA6B4-999A-406B-AAA0-8EF80A817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810"/>
            <a:ext cx="9144000" cy="5151119"/>
          </a:xfrm>
          <a:prstGeom prst="rect">
            <a:avLst/>
          </a:prstGeom>
        </p:spPr>
      </p:pic>
      <p:sp>
        <p:nvSpPr>
          <p:cNvPr id="72" name="Google Shape;72;p16"/>
          <p:cNvSpPr txBox="1"/>
          <p:nvPr/>
        </p:nvSpPr>
        <p:spPr>
          <a:xfrm>
            <a:off x="422750" y="1362200"/>
            <a:ext cx="3147300" cy="3414300"/>
          </a:xfrm>
          <a:prstGeom prst="rect">
            <a:avLst/>
          </a:prstGeom>
          <a:solidFill>
            <a:srgbClr val="00FFFF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Germinación: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A la semilla le comienzan a salir raices 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7450" y="1523624"/>
            <a:ext cx="2888700" cy="288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164425" y="211375"/>
            <a:ext cx="8408100" cy="845400"/>
          </a:xfrm>
          <a:prstGeom prst="rect">
            <a:avLst/>
          </a:prstGeom>
          <a:solidFill>
            <a:srgbClr val="EAD1D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i="1">
                <a:latin typeface="Merriweather Black"/>
                <a:ea typeface="Merriweather Black"/>
                <a:cs typeface="Merriweather Black"/>
                <a:sym typeface="Merriweather Black"/>
              </a:rPr>
              <a:t>Ciclo de vida de una planta</a:t>
            </a:r>
            <a:endParaRPr sz="3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7116450" y="3264600"/>
            <a:ext cx="809700" cy="728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FA18F98-4061-4F23-AEB6-9D1F3F1B0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833"/>
            <a:ext cx="9144000" cy="5151120"/>
          </a:xfrm>
          <a:prstGeom prst="rect">
            <a:avLst/>
          </a:prstGeom>
        </p:spPr>
      </p:pic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64425" y="211375"/>
            <a:ext cx="8408100" cy="845400"/>
          </a:xfrm>
          <a:prstGeom prst="rect">
            <a:avLst/>
          </a:prstGeom>
          <a:solidFill>
            <a:srgbClr val="EAD1D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i="1">
                <a:latin typeface="Merriweather Black"/>
                <a:ea typeface="Merriweather Black"/>
                <a:cs typeface="Merriweather Black"/>
                <a:sym typeface="Merriweather Black"/>
              </a:rPr>
              <a:t>Ciclo de vida de una planta</a:t>
            </a:r>
            <a:endParaRPr sz="3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281850" y="1503125"/>
            <a:ext cx="2278200" cy="2882400"/>
          </a:xfrm>
          <a:prstGeom prst="rect">
            <a:avLst/>
          </a:prstGeom>
          <a:solidFill>
            <a:srgbClr val="FFF2CC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Raíz: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Su función es absorber agua y minerales de la tierra 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4125" y="1297725"/>
            <a:ext cx="3222750" cy="32227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6834525" y="1503125"/>
            <a:ext cx="2019900" cy="2952900"/>
          </a:xfrm>
          <a:prstGeom prst="rect">
            <a:avLst/>
          </a:prstGeom>
          <a:solidFill>
            <a:srgbClr val="FFF2CC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Tallo: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Sostiene la planta y transporta los minerales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84" name="Google Shape;84;p17"/>
          <p:cNvSpPr/>
          <p:nvPr/>
        </p:nvSpPr>
        <p:spPr>
          <a:xfrm>
            <a:off x="3710875" y="4009925"/>
            <a:ext cx="1315200" cy="44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4814700" y="2489550"/>
            <a:ext cx="1080300" cy="446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632254-E136-4E5F-AB57-54C3D5C4C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51120"/>
          </a:xfrm>
          <a:prstGeom prst="rect">
            <a:avLst/>
          </a:prstGeom>
        </p:spPr>
      </p:pic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164425" y="211375"/>
            <a:ext cx="8408100" cy="845400"/>
          </a:xfrm>
          <a:prstGeom prst="rect">
            <a:avLst/>
          </a:prstGeom>
          <a:solidFill>
            <a:srgbClr val="EAD1D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i="1">
                <a:latin typeface="Merriweather Black"/>
                <a:ea typeface="Merriweather Black"/>
                <a:cs typeface="Merriweather Black"/>
                <a:sym typeface="Merriweather Black"/>
              </a:rPr>
              <a:t>Ciclo de vida de una planta</a:t>
            </a:r>
            <a:endParaRPr sz="3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5475" y="1500200"/>
            <a:ext cx="3290925" cy="32909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399275" y="1338725"/>
            <a:ext cx="2583600" cy="3452400"/>
          </a:xfrm>
          <a:prstGeom prst="rect">
            <a:avLst/>
          </a:prstGeom>
          <a:solidFill>
            <a:srgbClr val="CFE2F3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Hojas: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Es por donde respira la planta y en ellas elaboran su alimento.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93" name="Google Shape;93;p18"/>
          <p:cNvSpPr/>
          <p:nvPr/>
        </p:nvSpPr>
        <p:spPr>
          <a:xfrm>
            <a:off x="3522950" y="1644050"/>
            <a:ext cx="1456200" cy="493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1037A96-C81C-4F08-8B70-91CF5141F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-4033"/>
            <a:ext cx="9144396" cy="5151343"/>
          </a:xfrm>
          <a:prstGeom prst="rect">
            <a:avLst/>
          </a:prstGeom>
        </p:spPr>
      </p:pic>
      <p:pic>
        <p:nvPicPr>
          <p:cNvPr id="98" name="Google Shape;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907500"/>
            <a:ext cx="4145600" cy="2907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4544" y="2103125"/>
            <a:ext cx="4538857" cy="25159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0" name="Google Shape;100;p19"/>
          <p:cNvSpPr txBox="1"/>
          <p:nvPr/>
        </p:nvSpPr>
        <p:spPr>
          <a:xfrm>
            <a:off x="281850" y="140925"/>
            <a:ext cx="8431500" cy="14796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Existen diversos tipos: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Algunas nos entregan flores y otras alimentos como frutas y verduras.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7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5AB42BE-9B7A-40FD-B68E-E378EAF34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4" y="0"/>
            <a:ext cx="9111326" cy="5132713"/>
          </a:xfrm>
          <a:prstGeom prst="rect">
            <a:avLst/>
          </a:prstGeom>
        </p:spPr>
      </p:pic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523075" y="938250"/>
            <a:ext cx="8520600" cy="572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¿Que necesitan las plantas para crecer?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875" y="1738213"/>
            <a:ext cx="1667075" cy="166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7675" y="1981747"/>
            <a:ext cx="1774625" cy="13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 rotWithShape="1">
          <a:blip r:embed="rId8">
            <a:alphaModFix/>
          </a:blip>
          <a:srcRect l="11775" r="9141" b="4888"/>
          <a:stretch/>
        </p:blipFill>
        <p:spPr>
          <a:xfrm>
            <a:off x="2400200" y="1271400"/>
            <a:ext cx="2455675" cy="21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887" y="1821809"/>
            <a:ext cx="1700154" cy="170015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334875" y="3462450"/>
            <a:ext cx="1540200" cy="6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Sol.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2638725" y="3522750"/>
            <a:ext cx="1667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Agua.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5197075" y="3562950"/>
            <a:ext cx="1540200" cy="4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Tierra.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7125900" y="3495975"/>
            <a:ext cx="1774500" cy="4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Aire.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10" name="chimes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49823E5-1630-44B4-974E-4A44B6781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51120"/>
          </a:xfrm>
          <a:prstGeom prst="rect">
            <a:avLst/>
          </a:prstGeom>
        </p:spPr>
      </p:pic>
      <p:pic>
        <p:nvPicPr>
          <p:cNvPr id="118" name="Google Shape;11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2775" y="1204862"/>
            <a:ext cx="2192550" cy="27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7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/>
        </p:nvSpPr>
        <p:spPr>
          <a:xfrm>
            <a:off x="1189950" y="4204200"/>
            <a:ext cx="6764100" cy="9393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200" i="1">
                <a:latin typeface="Merriweather Black"/>
                <a:ea typeface="Merriweather Black"/>
                <a:cs typeface="Merriweather Black"/>
                <a:sym typeface="Merriweather Black"/>
              </a:rPr>
              <a:t>Siempre debes cuidar las plantas y árboles, son necesarios para limpiar el aire que respiramos </a:t>
            </a:r>
            <a:endParaRPr sz="22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A80A4A-706A-4D2E-8D77-BCE52BB19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0"/>
            <a:ext cx="9144396" cy="515134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04C83CE-DAE9-4062-880A-CD704614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58675"/>
            <a:ext cx="8520600" cy="572700"/>
          </a:xfrm>
        </p:spPr>
        <p:txBody>
          <a:bodyPr/>
          <a:lstStyle/>
          <a:p>
            <a:r>
              <a:rPr lang="es-MX" dirty="0"/>
              <a:t>Experimento:  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76FCDE-E9C6-4664-9A93-9274CBC63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109" y="731375"/>
            <a:ext cx="8520600" cy="3416400"/>
          </a:xfrm>
        </p:spPr>
        <p:txBody>
          <a:bodyPr/>
          <a:lstStyle/>
          <a:p>
            <a:r>
              <a:rPr lang="es-MX" b="1" dirty="0"/>
              <a:t>Materiales:</a:t>
            </a:r>
            <a:r>
              <a:rPr lang="es-MX" dirty="0"/>
              <a:t> </a:t>
            </a:r>
          </a:p>
          <a:p>
            <a:pPr>
              <a:buFontTx/>
              <a:buChar char="-"/>
            </a:pPr>
            <a:r>
              <a:rPr lang="es-MX" dirty="0"/>
              <a:t>Vaso de cristal</a:t>
            </a:r>
          </a:p>
          <a:p>
            <a:pPr>
              <a:buFontTx/>
              <a:buChar char="-"/>
            </a:pPr>
            <a:r>
              <a:rPr lang="es-MX" dirty="0"/>
              <a:t>Algodón </a:t>
            </a:r>
          </a:p>
          <a:p>
            <a:pPr>
              <a:buFontTx/>
              <a:buChar char="-"/>
            </a:pPr>
            <a:r>
              <a:rPr lang="es-MX" dirty="0"/>
              <a:t>Agua</a:t>
            </a:r>
          </a:p>
          <a:p>
            <a:pPr>
              <a:buFontTx/>
              <a:buChar char="-"/>
            </a:pPr>
            <a:r>
              <a:rPr lang="es-MX" dirty="0"/>
              <a:t>Lentejas o porotos </a:t>
            </a:r>
            <a:endParaRPr lang="es-CL" dirty="0"/>
          </a:p>
        </p:txBody>
      </p:sp>
      <p:pic>
        <p:nvPicPr>
          <p:cNvPr id="1026" name="Picture 2" descr="vaso, algodon">
            <a:extLst>
              <a:ext uri="{FF2B5EF4-FFF2-40B4-BE49-F238E27FC236}">
                <a16:creationId xmlns:a16="http://schemas.microsoft.com/office/drawing/2014/main" id="{9888EA87-2CB2-4ECD-927A-5E09EFFBA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1" y="2509284"/>
            <a:ext cx="2474030" cy="218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lantar, lentejas, vaso, algodon">
            <a:extLst>
              <a:ext uri="{FF2B5EF4-FFF2-40B4-BE49-F238E27FC236}">
                <a16:creationId xmlns:a16="http://schemas.microsoft.com/office/drawing/2014/main" id="{930B7A6C-105F-41A5-8A69-BDA605FCB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392" y="2509284"/>
            <a:ext cx="2567920" cy="218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xperimento, lentejas, magicas, planta">
            <a:extLst>
              <a:ext uri="{FF2B5EF4-FFF2-40B4-BE49-F238E27FC236}">
                <a16:creationId xmlns:a16="http://schemas.microsoft.com/office/drawing/2014/main" id="{8825835E-9043-4FA8-9440-35FAF6E15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973" y="2509285"/>
            <a:ext cx="2584831" cy="218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100741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)">
            <a:hlinkClick r:id="" action="ppaction://media"/>
            <a:extLst>
              <a:ext uri="{FF2B5EF4-FFF2-40B4-BE49-F238E27FC236}">
                <a16:creationId xmlns:a16="http://schemas.microsoft.com/office/drawing/2014/main" id="{2192EADD-4B6D-471D-BB86-53DBDF04291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049" end="284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5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1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13EA37B-1D58-420E-9532-DF999316F9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51120"/>
          </a:xfrm>
          <a:prstGeom prst="rect">
            <a:avLst/>
          </a:prstGeom>
        </p:spPr>
      </p:pic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311700" y="223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¿Que recolectaba la abejita Alba? 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82050" y="1146025"/>
            <a:ext cx="1478375" cy="23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37268" y="1146025"/>
            <a:ext cx="2254383" cy="25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2028050" y="3760750"/>
            <a:ext cx="2463600" cy="8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Corazones.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6228450" y="3643325"/>
            <a:ext cx="16341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Miel.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24A1A35-4C1A-49C9-8815-E6AC5B756F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141"/>
            <a:ext cx="9144000" cy="5151120"/>
          </a:xfrm>
          <a:prstGeom prst="rect">
            <a:avLst/>
          </a:prstGeom>
        </p:spPr>
      </p:pic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311700" y="280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b="1" i="1">
                <a:latin typeface="Merriweather"/>
                <a:ea typeface="Merriweather"/>
                <a:cs typeface="Merriweather"/>
                <a:sym typeface="Merriweather"/>
              </a:rPr>
              <a:t>¿Con quien se encontró Alba en el rosal?</a:t>
            </a:r>
            <a:endParaRPr sz="3300" b="1" i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67800" y="1307025"/>
            <a:ext cx="1776425" cy="161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38475" y="1441275"/>
            <a:ext cx="2009775" cy="14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2067800" y="2960200"/>
            <a:ext cx="21162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Oruga.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5973950" y="3077625"/>
            <a:ext cx="21966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Mariquitas.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1E3DD88-6400-4664-BD6F-AF1F7143A6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51120"/>
          </a:xfrm>
          <a:prstGeom prst="rect">
            <a:avLst/>
          </a:prstGeom>
        </p:spPr>
      </p:pic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117425" y="258350"/>
            <a:ext cx="8784000" cy="10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¿Quién se comió todas las flores de la zona?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 rotWithShape="1">
          <a:blip r:embed="rId7">
            <a:alphaModFix/>
          </a:blip>
          <a:srcRect l="9611" t="5924" r="-5250" b="5915"/>
          <a:stretch/>
        </p:blipFill>
        <p:spPr>
          <a:xfrm>
            <a:off x="2129725" y="1160975"/>
            <a:ext cx="2432425" cy="187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0250" y="1703038"/>
            <a:ext cx="1862228" cy="10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2129725" y="3240925"/>
            <a:ext cx="18618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Langostas.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5237250" y="3040550"/>
            <a:ext cx="20628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Conejos.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AEBEDD8-4E8E-4C6E-BBF4-015EC27266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96" y="0"/>
            <a:ext cx="9144000" cy="5151120"/>
          </a:xfrm>
          <a:prstGeom prst="rect">
            <a:avLst/>
          </a:prstGeom>
        </p:spPr>
      </p:pic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0" y="258350"/>
            <a:ext cx="9144000" cy="11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¿Que le llevó Alba a la oruga para que coma?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25700" y="1337100"/>
            <a:ext cx="2212425" cy="221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97625" y="1564850"/>
            <a:ext cx="1647500" cy="164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1814325" y="3368050"/>
            <a:ext cx="2428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Manzana.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5754063" y="3549525"/>
            <a:ext cx="19557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Miel.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A2B6069-06BF-4930-9F5F-B9118BFC6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51120"/>
          </a:xfrm>
          <a:prstGeom prst="rect">
            <a:avLst/>
          </a:prstGeom>
        </p:spPr>
      </p:pic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311700" y="304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¿En que se transformó la oruga?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4150" y="1432238"/>
            <a:ext cx="2130400" cy="21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83600" y="1337538"/>
            <a:ext cx="2044575" cy="204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8"/>
          <p:cNvSpPr txBox="1"/>
          <p:nvPr/>
        </p:nvSpPr>
        <p:spPr>
          <a:xfrm>
            <a:off x="1408688" y="3562650"/>
            <a:ext cx="1994400" cy="6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Mariposa.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5199625" y="3769775"/>
            <a:ext cx="2635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Pájaro.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0B35556-ABE1-451A-B897-CDF130354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033"/>
            <a:ext cx="9144000" cy="5151120"/>
          </a:xfrm>
          <a:prstGeom prst="rect">
            <a:avLst/>
          </a:prstGeom>
        </p:spPr>
      </p:pic>
      <p:sp>
        <p:nvSpPr>
          <p:cNvPr id="180" name="Google Shape;180;p29"/>
          <p:cNvSpPr txBox="1">
            <a:spLocks noGrp="1"/>
          </p:cNvSpPr>
          <p:nvPr>
            <p:ph type="title"/>
          </p:nvPr>
        </p:nvSpPr>
        <p:spPr>
          <a:xfrm>
            <a:off x="311700" y="118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Es hora de  trabajar!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5">
            <a:alphaModFix/>
          </a:blip>
          <a:srcRect l="8114" t="9358" r="6829" b="3343"/>
          <a:stretch/>
        </p:blipFill>
        <p:spPr>
          <a:xfrm>
            <a:off x="2565925" y="1143000"/>
            <a:ext cx="3755575" cy="39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5F492F8-3C93-4A1A-A009-DA326B03F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51120"/>
          </a:xfrm>
          <a:prstGeom prst="rect">
            <a:avLst/>
          </a:prstGeom>
        </p:spPr>
      </p:pic>
      <p:pic>
        <p:nvPicPr>
          <p:cNvPr id="186" name="Google Shape;18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982749" y="1122700"/>
            <a:ext cx="2029401" cy="30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0"/>
          <p:cNvSpPr/>
          <p:nvPr/>
        </p:nvSpPr>
        <p:spPr>
          <a:xfrm>
            <a:off x="454825" y="136275"/>
            <a:ext cx="7840111" cy="11423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1"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FF"/>
                </a:solidFill>
                <a:latin typeface="Merriweather;900"/>
              </a:rPr>
              <a:t>Buen trabajo!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243</Words>
  <Application>Microsoft Office PowerPoint</Application>
  <PresentationFormat>Presentación en pantalla (16:9)</PresentationFormat>
  <Paragraphs>57</Paragraphs>
  <Slides>19</Slides>
  <Notes>18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Merriweather Black</vt:lpstr>
      <vt:lpstr>Merriweather;900</vt:lpstr>
      <vt:lpstr>Merriweather</vt:lpstr>
      <vt:lpstr>Arial</vt:lpstr>
      <vt:lpstr>Simple Light</vt:lpstr>
      <vt:lpstr>Presentación de PowerPoint</vt:lpstr>
      <vt:lpstr>Presentación de PowerPoint</vt:lpstr>
      <vt:lpstr>Ciclo de vida de una planta</vt:lpstr>
      <vt:lpstr>Ciclo de vida de una planta</vt:lpstr>
      <vt:lpstr>Ciclo de vida de una planta</vt:lpstr>
      <vt:lpstr>Ciclo de vida de una planta</vt:lpstr>
      <vt:lpstr>Presentación de PowerPoint</vt:lpstr>
      <vt:lpstr>¿Que necesitan las plantas para crecer?</vt:lpstr>
      <vt:lpstr>Presentación de PowerPoint</vt:lpstr>
      <vt:lpstr>Presentación de PowerPoint</vt:lpstr>
      <vt:lpstr>Experimento:  </vt:lpstr>
      <vt:lpstr>Presentación de PowerPoint</vt:lpstr>
      <vt:lpstr>¿Que recolectaba la abejita Alba? </vt:lpstr>
      <vt:lpstr>¿Con quien se encontró Alba en el rosal?</vt:lpstr>
      <vt:lpstr>¿Quién se comió todas las flores de la zona?</vt:lpstr>
      <vt:lpstr>¿Que le llevó Alba a la oruga para que coma?</vt:lpstr>
      <vt:lpstr>¿En que se transformó la oruga?</vt:lpstr>
      <vt:lpstr>Es hora de  trabajar!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Cope Moll Contreras</cp:lastModifiedBy>
  <cp:revision>12</cp:revision>
  <dcterms:modified xsi:type="dcterms:W3CDTF">2020-11-02T00:34:58Z</dcterms:modified>
</cp:coreProperties>
</file>