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wav" ContentType="audio/x-wav"/>
  <Default Extension="wdp" ContentType="image/vnd.ms-photo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37" r:id="rId1"/>
  </p:sldMasterIdLst>
  <p:sldIdLst>
    <p:sldId id="262" r:id="rId2"/>
    <p:sldId id="263" r:id="rId3"/>
    <p:sldId id="264" r:id="rId4"/>
    <p:sldId id="265" r:id="rId5"/>
    <p:sldId id="256" r:id="rId6"/>
    <p:sldId id="257" r:id="rId7"/>
    <p:sldId id="266" r:id="rId8"/>
    <p:sldId id="258" r:id="rId9"/>
    <p:sldId id="259" r:id="rId10"/>
    <p:sldId id="260" r:id="rId11"/>
    <p:sldId id="261" r:id="rId12"/>
    <p:sldId id="267" r:id="rId13"/>
    <p:sldId id="268" r:id="rId14"/>
    <p:sldId id="269" r:id="rId15"/>
  </p:sldIdLst>
  <p:sldSz cx="9144000" cy="6858000" type="letter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3399FF"/>
    <a:srgbClr val="33CCFF"/>
    <a:srgbClr val="00CC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56" d="100"/>
          <a:sy n="56" d="100"/>
        </p:scale>
        <p:origin x="-1776" y="-36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Freeform 6"/>
          <p:cNvSpPr/>
          <p:nvPr/>
        </p:nvSpPr>
        <p:spPr bwMode="auto">
          <a:xfrm>
            <a:off x="0" y="-3175"/>
            <a:ext cx="9144000" cy="5203825"/>
          </a:xfrm>
          <a:custGeom>
            <a:avLst/>
            <a:gdLst/>
            <a:ahLst/>
            <a:cxnLst/>
            <a:rect l="0" t="0" r="r" b="b"/>
            <a:pathLst>
              <a:path w="5760" h="3278">
                <a:moveTo>
                  <a:pt x="5760" y="0"/>
                </a:moveTo>
                <a:lnTo>
                  <a:pt x="0" y="0"/>
                </a:lnTo>
                <a:lnTo>
                  <a:pt x="0" y="3090"/>
                </a:lnTo>
                <a:lnTo>
                  <a:pt x="943" y="3090"/>
                </a:lnTo>
                <a:lnTo>
                  <a:pt x="1123" y="3270"/>
                </a:lnTo>
                <a:lnTo>
                  <a:pt x="1123" y="3270"/>
                </a:lnTo>
                <a:lnTo>
                  <a:pt x="1127" y="3272"/>
                </a:lnTo>
                <a:lnTo>
                  <a:pt x="1133" y="3275"/>
                </a:lnTo>
                <a:lnTo>
                  <a:pt x="1139" y="3278"/>
                </a:lnTo>
                <a:lnTo>
                  <a:pt x="1144" y="3278"/>
                </a:lnTo>
                <a:lnTo>
                  <a:pt x="1150" y="3278"/>
                </a:lnTo>
                <a:lnTo>
                  <a:pt x="1155" y="3275"/>
                </a:lnTo>
                <a:lnTo>
                  <a:pt x="1161" y="3272"/>
                </a:lnTo>
                <a:lnTo>
                  <a:pt x="1165" y="3270"/>
                </a:lnTo>
                <a:lnTo>
                  <a:pt x="1345" y="3090"/>
                </a:lnTo>
                <a:lnTo>
                  <a:pt x="5760" y="3090"/>
                </a:lnTo>
                <a:lnTo>
                  <a:pt x="5760" y="0"/>
                </a:lnTo>
                <a:close/>
              </a:path>
            </a:pathLst>
          </a:custGeom>
          <a:ln/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08831" y="1449146"/>
            <a:ext cx="7526338" cy="2971051"/>
          </a:xfrm>
        </p:spPr>
        <p:txBody>
          <a:bodyPr/>
          <a:lstStyle>
            <a:lvl1pPr>
              <a:defRPr sz="54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08831" y="5280847"/>
            <a:ext cx="7526338" cy="434974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/>
              <a:t>Haga clic para modificar el estilo de subtítulo del patrón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8EA226-75C5-4729-927A-727652891D10}" type="datetimeFigureOut">
              <a:rPr lang="es-CL" smtClean="0"/>
              <a:t>11-11-2020</a:t>
            </a:fld>
            <a:endParaRPr lang="es-C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7F79DB-A4E2-478D-A3E1-1712850BF25F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237217968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Freeform 6"/>
          <p:cNvSpPr/>
          <p:nvPr/>
        </p:nvSpPr>
        <p:spPr bwMode="auto">
          <a:xfrm>
            <a:off x="0" y="0"/>
            <a:ext cx="9144000" cy="2185988"/>
          </a:xfrm>
          <a:custGeom>
            <a:avLst/>
            <a:gdLst/>
            <a:ahLst/>
            <a:cxnLst/>
            <a:rect l="0" t="0" r="r" b="b"/>
            <a:pathLst>
              <a:path w="5760" h="1377">
                <a:moveTo>
                  <a:pt x="5760" y="0"/>
                </a:moveTo>
                <a:lnTo>
                  <a:pt x="0" y="0"/>
                </a:lnTo>
                <a:lnTo>
                  <a:pt x="0" y="1189"/>
                </a:lnTo>
                <a:lnTo>
                  <a:pt x="943" y="1189"/>
                </a:lnTo>
                <a:lnTo>
                  <a:pt x="1123" y="1369"/>
                </a:lnTo>
                <a:lnTo>
                  <a:pt x="1123" y="1369"/>
                </a:lnTo>
                <a:lnTo>
                  <a:pt x="1127" y="1371"/>
                </a:lnTo>
                <a:lnTo>
                  <a:pt x="1133" y="1374"/>
                </a:lnTo>
                <a:lnTo>
                  <a:pt x="1139" y="1377"/>
                </a:lnTo>
                <a:lnTo>
                  <a:pt x="1144" y="1377"/>
                </a:lnTo>
                <a:lnTo>
                  <a:pt x="1150" y="1377"/>
                </a:lnTo>
                <a:lnTo>
                  <a:pt x="1155" y="1374"/>
                </a:lnTo>
                <a:lnTo>
                  <a:pt x="1161" y="1371"/>
                </a:lnTo>
                <a:lnTo>
                  <a:pt x="1165" y="1369"/>
                </a:lnTo>
                <a:lnTo>
                  <a:pt x="1345" y="1189"/>
                </a:lnTo>
                <a:lnTo>
                  <a:pt x="5760" y="1189"/>
                </a:lnTo>
                <a:lnTo>
                  <a:pt x="5760" y="0"/>
                </a:lnTo>
                <a:close/>
              </a:path>
            </a:pathLst>
          </a:custGeom>
          <a:ln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09997" y="2222287"/>
            <a:ext cx="7524003" cy="3636510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8EA226-75C5-4729-927A-727652891D10}" type="datetimeFigureOut">
              <a:rPr lang="es-CL" smtClean="0"/>
              <a:t>11-11-2020</a:t>
            </a:fld>
            <a:endParaRPr lang="es-C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7F79DB-A4E2-478D-A3E1-1712850BF25F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104879697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Freeform 7"/>
          <p:cNvSpPr/>
          <p:nvPr/>
        </p:nvSpPr>
        <p:spPr bwMode="auto">
          <a:xfrm>
            <a:off x="0" y="0"/>
            <a:ext cx="9144000" cy="5203825"/>
          </a:xfrm>
          <a:custGeom>
            <a:avLst/>
            <a:gdLst/>
            <a:ahLst/>
            <a:cxnLst/>
            <a:rect l="0" t="0" r="r" b="b"/>
            <a:pathLst>
              <a:path w="5760" h="3278">
                <a:moveTo>
                  <a:pt x="0" y="0"/>
                </a:moveTo>
                <a:lnTo>
                  <a:pt x="5760" y="0"/>
                </a:lnTo>
                <a:lnTo>
                  <a:pt x="5760" y="3090"/>
                </a:lnTo>
                <a:lnTo>
                  <a:pt x="4817" y="3090"/>
                </a:lnTo>
                <a:lnTo>
                  <a:pt x="4637" y="3270"/>
                </a:lnTo>
                <a:lnTo>
                  <a:pt x="4637" y="3270"/>
                </a:lnTo>
                <a:lnTo>
                  <a:pt x="4633" y="3272"/>
                </a:lnTo>
                <a:lnTo>
                  <a:pt x="4627" y="3275"/>
                </a:lnTo>
                <a:lnTo>
                  <a:pt x="4621" y="3278"/>
                </a:lnTo>
                <a:lnTo>
                  <a:pt x="4616" y="3278"/>
                </a:lnTo>
                <a:lnTo>
                  <a:pt x="4610" y="3278"/>
                </a:lnTo>
                <a:lnTo>
                  <a:pt x="4605" y="3275"/>
                </a:lnTo>
                <a:lnTo>
                  <a:pt x="4599" y="3272"/>
                </a:lnTo>
                <a:lnTo>
                  <a:pt x="4595" y="3270"/>
                </a:lnTo>
                <a:lnTo>
                  <a:pt x="4415" y="3090"/>
                </a:lnTo>
                <a:lnTo>
                  <a:pt x="0" y="3090"/>
                </a:lnTo>
                <a:lnTo>
                  <a:pt x="0" y="0"/>
                </a:lnTo>
                <a:lnTo>
                  <a:pt x="0" y="0"/>
                </a:lnTo>
                <a:close/>
              </a:path>
            </a:pathLst>
          </a:custGeom>
          <a:ln>
            <a:headEnd/>
            <a:tailEnd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04863" y="2951396"/>
            <a:ext cx="7526337" cy="1468800"/>
          </a:xfrm>
        </p:spPr>
        <p:txBody>
          <a:bodyPr anchor="b"/>
          <a:lstStyle>
            <a:lvl1pPr algn="r">
              <a:defRPr sz="4800" b="1" cap="none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04863" y="5281200"/>
            <a:ext cx="7526337" cy="433955"/>
          </a:xfrm>
        </p:spPr>
        <p:txBody>
          <a:bodyPr anchor="t">
            <a:noAutofit/>
          </a:bodyPr>
          <a:lstStyle>
            <a:lvl1pPr marL="0" indent="0" algn="r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8EA226-75C5-4729-927A-727652891D10}" type="datetimeFigureOut">
              <a:rPr lang="es-CL" smtClean="0"/>
              <a:t>11-11-2020</a:t>
            </a:fld>
            <a:endParaRPr lang="es-C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7F79DB-A4E2-478D-A3E1-1712850BF25F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229613251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eeform 6"/>
          <p:cNvSpPr/>
          <p:nvPr/>
        </p:nvSpPr>
        <p:spPr bwMode="auto">
          <a:xfrm>
            <a:off x="0" y="0"/>
            <a:ext cx="9144000" cy="2185988"/>
          </a:xfrm>
          <a:custGeom>
            <a:avLst/>
            <a:gdLst/>
            <a:ahLst/>
            <a:cxnLst/>
            <a:rect l="0" t="0" r="r" b="b"/>
            <a:pathLst>
              <a:path w="5760" h="1377">
                <a:moveTo>
                  <a:pt x="5760" y="0"/>
                </a:moveTo>
                <a:lnTo>
                  <a:pt x="0" y="0"/>
                </a:lnTo>
                <a:lnTo>
                  <a:pt x="0" y="1189"/>
                </a:lnTo>
                <a:lnTo>
                  <a:pt x="943" y="1189"/>
                </a:lnTo>
                <a:lnTo>
                  <a:pt x="1123" y="1369"/>
                </a:lnTo>
                <a:lnTo>
                  <a:pt x="1123" y="1369"/>
                </a:lnTo>
                <a:lnTo>
                  <a:pt x="1127" y="1371"/>
                </a:lnTo>
                <a:lnTo>
                  <a:pt x="1133" y="1374"/>
                </a:lnTo>
                <a:lnTo>
                  <a:pt x="1139" y="1377"/>
                </a:lnTo>
                <a:lnTo>
                  <a:pt x="1144" y="1377"/>
                </a:lnTo>
                <a:lnTo>
                  <a:pt x="1150" y="1377"/>
                </a:lnTo>
                <a:lnTo>
                  <a:pt x="1155" y="1374"/>
                </a:lnTo>
                <a:lnTo>
                  <a:pt x="1161" y="1371"/>
                </a:lnTo>
                <a:lnTo>
                  <a:pt x="1165" y="1369"/>
                </a:lnTo>
                <a:lnTo>
                  <a:pt x="1345" y="1189"/>
                </a:lnTo>
                <a:lnTo>
                  <a:pt x="5760" y="1189"/>
                </a:lnTo>
                <a:lnTo>
                  <a:pt x="5760" y="0"/>
                </a:lnTo>
                <a:close/>
              </a:path>
            </a:pathLst>
          </a:custGeom>
          <a:ln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09996" y="2222287"/>
            <a:ext cx="3670723" cy="3638763"/>
          </a:xfrm>
        </p:spPr>
        <p:txBody>
          <a:bodyPr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63280" y="2222287"/>
            <a:ext cx="3670720" cy="3638763"/>
          </a:xfrm>
        </p:spPr>
        <p:txBody>
          <a:bodyPr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8EA226-75C5-4729-927A-727652891D10}" type="datetimeFigureOut">
              <a:rPr lang="es-CL" smtClean="0"/>
              <a:t>11-11-2020</a:t>
            </a:fld>
            <a:endParaRPr lang="es-C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7F79DB-A4E2-478D-A3E1-1712850BF25F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238560845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Freeform 6"/>
          <p:cNvSpPr/>
          <p:nvPr/>
        </p:nvSpPr>
        <p:spPr bwMode="auto">
          <a:xfrm>
            <a:off x="0" y="0"/>
            <a:ext cx="9144000" cy="2185988"/>
          </a:xfrm>
          <a:custGeom>
            <a:avLst/>
            <a:gdLst/>
            <a:ahLst/>
            <a:cxnLst/>
            <a:rect l="0" t="0" r="r" b="b"/>
            <a:pathLst>
              <a:path w="5760" h="1377">
                <a:moveTo>
                  <a:pt x="5760" y="0"/>
                </a:moveTo>
                <a:lnTo>
                  <a:pt x="0" y="0"/>
                </a:lnTo>
                <a:lnTo>
                  <a:pt x="0" y="1189"/>
                </a:lnTo>
                <a:lnTo>
                  <a:pt x="943" y="1189"/>
                </a:lnTo>
                <a:lnTo>
                  <a:pt x="1123" y="1369"/>
                </a:lnTo>
                <a:lnTo>
                  <a:pt x="1123" y="1369"/>
                </a:lnTo>
                <a:lnTo>
                  <a:pt x="1127" y="1371"/>
                </a:lnTo>
                <a:lnTo>
                  <a:pt x="1133" y="1374"/>
                </a:lnTo>
                <a:lnTo>
                  <a:pt x="1139" y="1377"/>
                </a:lnTo>
                <a:lnTo>
                  <a:pt x="1144" y="1377"/>
                </a:lnTo>
                <a:lnTo>
                  <a:pt x="1150" y="1377"/>
                </a:lnTo>
                <a:lnTo>
                  <a:pt x="1155" y="1374"/>
                </a:lnTo>
                <a:lnTo>
                  <a:pt x="1161" y="1371"/>
                </a:lnTo>
                <a:lnTo>
                  <a:pt x="1165" y="1369"/>
                </a:lnTo>
                <a:lnTo>
                  <a:pt x="1345" y="1189"/>
                </a:lnTo>
                <a:lnTo>
                  <a:pt x="5760" y="1189"/>
                </a:lnTo>
                <a:lnTo>
                  <a:pt x="5760" y="0"/>
                </a:lnTo>
                <a:close/>
              </a:path>
            </a:pathLst>
          </a:custGeom>
          <a:ln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09996" y="2174875"/>
            <a:ext cx="3670723" cy="5762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09996" y="2751137"/>
            <a:ext cx="3687391" cy="3109913"/>
          </a:xfrm>
        </p:spPr>
        <p:txBody>
          <a:bodyPr anchor="t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63280" y="2174875"/>
            <a:ext cx="3670720" cy="5762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63280" y="2751137"/>
            <a:ext cx="3670720" cy="3109913"/>
          </a:xfrm>
        </p:spPr>
        <p:txBody>
          <a:bodyPr anchor="t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8EA226-75C5-4729-927A-727652891D10}" type="datetimeFigureOut">
              <a:rPr lang="es-CL" smtClean="0"/>
              <a:t>11-11-2020</a:t>
            </a:fld>
            <a:endParaRPr lang="es-CL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7F79DB-A4E2-478D-A3E1-1712850BF25F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106004387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reeform 6"/>
          <p:cNvSpPr/>
          <p:nvPr/>
        </p:nvSpPr>
        <p:spPr bwMode="auto">
          <a:xfrm>
            <a:off x="0" y="0"/>
            <a:ext cx="9144000" cy="2185988"/>
          </a:xfrm>
          <a:custGeom>
            <a:avLst/>
            <a:gdLst/>
            <a:ahLst/>
            <a:cxnLst/>
            <a:rect l="0" t="0" r="r" b="b"/>
            <a:pathLst>
              <a:path w="5760" h="1377">
                <a:moveTo>
                  <a:pt x="5760" y="0"/>
                </a:moveTo>
                <a:lnTo>
                  <a:pt x="0" y="0"/>
                </a:lnTo>
                <a:lnTo>
                  <a:pt x="0" y="1189"/>
                </a:lnTo>
                <a:lnTo>
                  <a:pt x="943" y="1189"/>
                </a:lnTo>
                <a:lnTo>
                  <a:pt x="1123" y="1369"/>
                </a:lnTo>
                <a:lnTo>
                  <a:pt x="1123" y="1369"/>
                </a:lnTo>
                <a:lnTo>
                  <a:pt x="1127" y="1371"/>
                </a:lnTo>
                <a:lnTo>
                  <a:pt x="1133" y="1374"/>
                </a:lnTo>
                <a:lnTo>
                  <a:pt x="1139" y="1377"/>
                </a:lnTo>
                <a:lnTo>
                  <a:pt x="1144" y="1377"/>
                </a:lnTo>
                <a:lnTo>
                  <a:pt x="1150" y="1377"/>
                </a:lnTo>
                <a:lnTo>
                  <a:pt x="1155" y="1374"/>
                </a:lnTo>
                <a:lnTo>
                  <a:pt x="1161" y="1371"/>
                </a:lnTo>
                <a:lnTo>
                  <a:pt x="1165" y="1369"/>
                </a:lnTo>
                <a:lnTo>
                  <a:pt x="1345" y="1189"/>
                </a:lnTo>
                <a:lnTo>
                  <a:pt x="5760" y="1189"/>
                </a:lnTo>
                <a:lnTo>
                  <a:pt x="5760" y="0"/>
                </a:lnTo>
                <a:close/>
              </a:path>
            </a:pathLst>
          </a:custGeom>
          <a:ln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8EA226-75C5-4729-927A-727652891D10}" type="datetimeFigureOut">
              <a:rPr lang="es-CL" smtClean="0"/>
              <a:t>11-11-2020</a:t>
            </a:fld>
            <a:endParaRPr lang="es-CL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7F79DB-A4E2-478D-A3E1-1712850BF25F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74273603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8EA226-75C5-4729-927A-727652891D10}" type="datetimeFigureOut">
              <a:rPr lang="es-CL" smtClean="0"/>
              <a:t>11-11-2020</a:t>
            </a:fld>
            <a:endParaRPr lang="es-CL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7F79DB-A4E2-478D-A3E1-1712850BF25F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372695443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Freeform 6"/>
          <p:cNvSpPr>
            <a:spLocks noChangeAspect="1"/>
          </p:cNvSpPr>
          <p:nvPr/>
        </p:nvSpPr>
        <p:spPr bwMode="auto">
          <a:xfrm>
            <a:off x="804863" y="446086"/>
            <a:ext cx="2660650" cy="1814651"/>
          </a:xfrm>
          <a:custGeom>
            <a:avLst/>
            <a:gdLst/>
            <a:ahLst/>
            <a:cxnLst/>
            <a:rect l="0" t="0" r="r" b="b"/>
            <a:pathLst>
              <a:path w="3384" h="2308">
                <a:moveTo>
                  <a:pt x="3340" y="0"/>
                </a:moveTo>
                <a:lnTo>
                  <a:pt x="44" y="0"/>
                </a:lnTo>
                <a:lnTo>
                  <a:pt x="44" y="0"/>
                </a:lnTo>
                <a:lnTo>
                  <a:pt x="34" y="0"/>
                </a:lnTo>
                <a:lnTo>
                  <a:pt x="26" y="4"/>
                </a:lnTo>
                <a:lnTo>
                  <a:pt x="20" y="8"/>
                </a:lnTo>
                <a:lnTo>
                  <a:pt x="12" y="12"/>
                </a:lnTo>
                <a:lnTo>
                  <a:pt x="8" y="20"/>
                </a:lnTo>
                <a:lnTo>
                  <a:pt x="4" y="26"/>
                </a:lnTo>
                <a:lnTo>
                  <a:pt x="0" y="34"/>
                </a:lnTo>
                <a:lnTo>
                  <a:pt x="0" y="44"/>
                </a:lnTo>
                <a:lnTo>
                  <a:pt x="0" y="2076"/>
                </a:lnTo>
                <a:lnTo>
                  <a:pt x="0" y="2076"/>
                </a:lnTo>
                <a:lnTo>
                  <a:pt x="0" y="2086"/>
                </a:lnTo>
                <a:lnTo>
                  <a:pt x="4" y="2094"/>
                </a:lnTo>
                <a:lnTo>
                  <a:pt x="8" y="2100"/>
                </a:lnTo>
                <a:lnTo>
                  <a:pt x="12" y="2108"/>
                </a:lnTo>
                <a:lnTo>
                  <a:pt x="20" y="2112"/>
                </a:lnTo>
                <a:lnTo>
                  <a:pt x="26" y="2116"/>
                </a:lnTo>
                <a:lnTo>
                  <a:pt x="34" y="2120"/>
                </a:lnTo>
                <a:lnTo>
                  <a:pt x="44" y="2120"/>
                </a:lnTo>
                <a:lnTo>
                  <a:pt x="474" y="2120"/>
                </a:lnTo>
                <a:lnTo>
                  <a:pt x="650" y="2296"/>
                </a:lnTo>
                <a:lnTo>
                  <a:pt x="650" y="2296"/>
                </a:lnTo>
                <a:lnTo>
                  <a:pt x="656" y="2300"/>
                </a:lnTo>
                <a:lnTo>
                  <a:pt x="664" y="2304"/>
                </a:lnTo>
                <a:lnTo>
                  <a:pt x="672" y="2308"/>
                </a:lnTo>
                <a:lnTo>
                  <a:pt x="680" y="2308"/>
                </a:lnTo>
                <a:lnTo>
                  <a:pt x="688" y="2308"/>
                </a:lnTo>
                <a:lnTo>
                  <a:pt x="696" y="2304"/>
                </a:lnTo>
                <a:lnTo>
                  <a:pt x="704" y="2300"/>
                </a:lnTo>
                <a:lnTo>
                  <a:pt x="710" y="2296"/>
                </a:lnTo>
                <a:lnTo>
                  <a:pt x="886" y="2120"/>
                </a:lnTo>
                <a:lnTo>
                  <a:pt x="3340" y="2120"/>
                </a:lnTo>
                <a:lnTo>
                  <a:pt x="3340" y="2120"/>
                </a:lnTo>
                <a:lnTo>
                  <a:pt x="3350" y="2120"/>
                </a:lnTo>
                <a:lnTo>
                  <a:pt x="3358" y="2116"/>
                </a:lnTo>
                <a:lnTo>
                  <a:pt x="3364" y="2112"/>
                </a:lnTo>
                <a:lnTo>
                  <a:pt x="3372" y="2108"/>
                </a:lnTo>
                <a:lnTo>
                  <a:pt x="3376" y="2100"/>
                </a:lnTo>
                <a:lnTo>
                  <a:pt x="3380" y="2094"/>
                </a:lnTo>
                <a:lnTo>
                  <a:pt x="3384" y="2086"/>
                </a:lnTo>
                <a:lnTo>
                  <a:pt x="3384" y="2076"/>
                </a:lnTo>
                <a:lnTo>
                  <a:pt x="3384" y="44"/>
                </a:lnTo>
                <a:lnTo>
                  <a:pt x="3384" y="44"/>
                </a:lnTo>
                <a:lnTo>
                  <a:pt x="3384" y="34"/>
                </a:lnTo>
                <a:lnTo>
                  <a:pt x="3380" y="26"/>
                </a:lnTo>
                <a:lnTo>
                  <a:pt x="3376" y="20"/>
                </a:lnTo>
                <a:lnTo>
                  <a:pt x="3372" y="12"/>
                </a:lnTo>
                <a:lnTo>
                  <a:pt x="3364" y="8"/>
                </a:lnTo>
                <a:lnTo>
                  <a:pt x="3358" y="4"/>
                </a:lnTo>
                <a:lnTo>
                  <a:pt x="3350" y="0"/>
                </a:lnTo>
                <a:lnTo>
                  <a:pt x="3340" y="0"/>
                </a:lnTo>
                <a:lnTo>
                  <a:pt x="3340" y="0"/>
                </a:lnTo>
                <a:close/>
              </a:path>
            </a:pathLst>
          </a:custGeom>
          <a:ln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04863" y="446088"/>
            <a:ext cx="2660650" cy="1618396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641724" y="446087"/>
            <a:ext cx="4689475" cy="5414963"/>
          </a:xfrm>
        </p:spPr>
        <p:txBody>
          <a:bodyPr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04863" y="2260737"/>
            <a:ext cx="2660650" cy="3600311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8EA226-75C5-4729-927A-727652891D10}" type="datetimeFigureOut">
              <a:rPr lang="es-CL" smtClean="0"/>
              <a:t>11-11-2020</a:t>
            </a:fld>
            <a:endParaRPr lang="es-C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7F79DB-A4E2-478D-A3E1-1712850BF25F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225913547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09996" y="727521"/>
            <a:ext cx="3501548" cy="1617163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9" name="Picture Placeholder 11"/>
          <p:cNvSpPr>
            <a:spLocks noGrp="1" noChangeAspect="1"/>
          </p:cNvSpPr>
          <p:nvPr>
            <p:ph type="pic" sz="quarter" idx="13"/>
          </p:nvPr>
        </p:nvSpPr>
        <p:spPr bwMode="auto">
          <a:xfrm>
            <a:off x="4573588" y="0"/>
            <a:ext cx="4570412" cy="6858000"/>
          </a:xfrm>
          <a:custGeom>
            <a:avLst/>
            <a:gdLst/>
            <a:ahLst/>
            <a:cxnLst/>
            <a:rect l="0" t="0" r="r" b="b"/>
            <a:pathLst>
              <a:path w="2879" h="4320">
                <a:moveTo>
                  <a:pt x="183" y="0"/>
                </a:moveTo>
                <a:lnTo>
                  <a:pt x="183" y="1197"/>
                </a:lnTo>
                <a:lnTo>
                  <a:pt x="8" y="1372"/>
                </a:lnTo>
                <a:lnTo>
                  <a:pt x="8" y="1372"/>
                </a:lnTo>
                <a:lnTo>
                  <a:pt x="6" y="1376"/>
                </a:lnTo>
                <a:lnTo>
                  <a:pt x="3" y="1382"/>
                </a:lnTo>
                <a:lnTo>
                  <a:pt x="0" y="1387"/>
                </a:lnTo>
                <a:lnTo>
                  <a:pt x="0" y="1393"/>
                </a:lnTo>
                <a:lnTo>
                  <a:pt x="0" y="1399"/>
                </a:lnTo>
                <a:lnTo>
                  <a:pt x="3" y="1404"/>
                </a:lnTo>
                <a:lnTo>
                  <a:pt x="6" y="1410"/>
                </a:lnTo>
                <a:lnTo>
                  <a:pt x="8" y="1414"/>
                </a:lnTo>
                <a:lnTo>
                  <a:pt x="183" y="1589"/>
                </a:lnTo>
                <a:lnTo>
                  <a:pt x="183" y="4320"/>
                </a:lnTo>
                <a:lnTo>
                  <a:pt x="2879" y="4320"/>
                </a:lnTo>
                <a:lnTo>
                  <a:pt x="2879" y="0"/>
                </a:lnTo>
                <a:lnTo>
                  <a:pt x="183" y="0"/>
                </a:lnTo>
                <a:close/>
              </a:path>
            </a:pathLst>
          </a:custGeom>
          <a:noFill/>
          <a:ln w="9525">
            <a:solidFill>
              <a:schemeClr val="tx2"/>
            </a:solidFill>
            <a:round/>
            <a:headEnd/>
            <a:tailEnd/>
          </a:ln>
          <a:effectLst/>
        </p:spPr>
        <p:txBody>
          <a:bodyPr wrap="square" numCol="1" anchor="t" anchorCtr="0" compatLnSpc="1">
            <a:prstTxWarp prst="textNoShape">
              <a:avLst/>
            </a:prstTxWarp>
            <a:normAutofit/>
          </a:bodyPr>
          <a:lstStyle>
            <a:lvl1pPr algn="ctr">
              <a:buFontTx/>
              <a:buNone/>
              <a:defRPr sz="1400"/>
            </a:lvl1pPr>
          </a:lstStyle>
          <a:p>
            <a:r>
              <a:rPr lang="es-ES"/>
              <a:t>Haga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09996" y="2344684"/>
            <a:ext cx="3501548" cy="3516365"/>
          </a:xfrm>
        </p:spPr>
        <p:txBody>
          <a:bodyPr anchor="t"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2914357" y="6041361"/>
            <a:ext cx="732659" cy="365125"/>
          </a:xfrm>
        </p:spPr>
        <p:txBody>
          <a:bodyPr/>
          <a:lstStyle/>
          <a:p>
            <a:fld id="{208EA226-75C5-4729-927A-727652891D10}" type="datetimeFigureOut">
              <a:rPr lang="es-CL" smtClean="0"/>
              <a:t>11-11-2020</a:t>
            </a:fld>
            <a:endParaRPr lang="es-C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42797" y="6041361"/>
            <a:ext cx="2471560" cy="365125"/>
          </a:xfrm>
        </p:spPr>
        <p:txBody>
          <a:bodyPr/>
          <a:lstStyle/>
          <a:p>
            <a:endParaRPr lang="es-C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3647017" y="5915887"/>
            <a:ext cx="796616" cy="490599"/>
          </a:xfrm>
        </p:spPr>
        <p:txBody>
          <a:bodyPr/>
          <a:lstStyle/>
          <a:p>
            <a:fld id="{EF7F79DB-A4E2-478D-A3E1-1712850BF25F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160927836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Imagen panorámica con descrip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04863" y="4800600"/>
            <a:ext cx="752633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15" name="Picture Placeholder 14"/>
          <p:cNvSpPr>
            <a:spLocks noGrp="1" noChangeAspect="1"/>
          </p:cNvSpPr>
          <p:nvPr>
            <p:ph type="pic" sz="quarter" idx="13"/>
          </p:nvPr>
        </p:nvSpPr>
        <p:spPr bwMode="auto">
          <a:xfrm>
            <a:off x="0" y="0"/>
            <a:ext cx="9144000" cy="4800600"/>
          </a:xfrm>
          <a:custGeom>
            <a:avLst/>
            <a:gdLst/>
            <a:ahLst/>
            <a:cxnLst/>
            <a:rect l="0" t="0" r="r" b="b"/>
            <a:pathLst>
              <a:path w="5760" h="3289">
                <a:moveTo>
                  <a:pt x="5760" y="0"/>
                </a:moveTo>
                <a:lnTo>
                  <a:pt x="0" y="0"/>
                </a:lnTo>
                <a:lnTo>
                  <a:pt x="0" y="3100"/>
                </a:lnTo>
                <a:lnTo>
                  <a:pt x="943" y="3100"/>
                </a:lnTo>
                <a:lnTo>
                  <a:pt x="1123" y="3281"/>
                </a:lnTo>
                <a:lnTo>
                  <a:pt x="1123" y="3281"/>
                </a:lnTo>
                <a:lnTo>
                  <a:pt x="1127" y="3283"/>
                </a:lnTo>
                <a:lnTo>
                  <a:pt x="1133" y="3286"/>
                </a:lnTo>
                <a:lnTo>
                  <a:pt x="1139" y="3289"/>
                </a:lnTo>
                <a:lnTo>
                  <a:pt x="1144" y="3289"/>
                </a:lnTo>
                <a:lnTo>
                  <a:pt x="1150" y="3289"/>
                </a:lnTo>
                <a:lnTo>
                  <a:pt x="1155" y="3286"/>
                </a:lnTo>
                <a:lnTo>
                  <a:pt x="1161" y="3283"/>
                </a:lnTo>
                <a:lnTo>
                  <a:pt x="1165" y="3281"/>
                </a:lnTo>
                <a:lnTo>
                  <a:pt x="1345" y="3100"/>
                </a:lnTo>
                <a:lnTo>
                  <a:pt x="5760" y="3100"/>
                </a:lnTo>
                <a:lnTo>
                  <a:pt x="5760" y="0"/>
                </a:lnTo>
                <a:close/>
              </a:path>
            </a:pathLst>
          </a:custGeom>
          <a:noFill/>
          <a:ln>
            <a:solidFill>
              <a:schemeClr val="tx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numCol="1" anchor="t" anchorCtr="0" compatLnSpc="1">
            <a:prstTxWarp prst="textNoShape">
              <a:avLst/>
            </a:prstTxWarp>
            <a:normAutofit/>
          </a:bodyPr>
          <a:lstStyle>
            <a:lvl1pPr marL="0" indent="0" algn="ctr">
              <a:buFontTx/>
              <a:buNone/>
              <a:defRPr sz="1600"/>
            </a:lvl1pPr>
          </a:lstStyle>
          <a:p>
            <a:r>
              <a:rPr lang="es-ES"/>
              <a:t>Haga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04863" y="5367338"/>
            <a:ext cx="7526337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8EA226-75C5-4729-927A-727652891D10}" type="datetimeFigureOut">
              <a:rPr lang="es-CL" smtClean="0"/>
              <a:t>11-11-2020</a:t>
            </a:fld>
            <a:endParaRPr lang="es-C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7F79DB-A4E2-478D-A3E1-1712850BF25F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260564359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a con descrip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eeform 6"/>
          <p:cNvSpPr>
            <a:spLocks noChangeAspect="1"/>
          </p:cNvSpPr>
          <p:nvPr/>
        </p:nvSpPr>
        <p:spPr bwMode="auto">
          <a:xfrm>
            <a:off x="485107" y="1338479"/>
            <a:ext cx="4749312" cy="3239188"/>
          </a:xfrm>
          <a:custGeom>
            <a:avLst/>
            <a:gdLst/>
            <a:ahLst/>
            <a:cxnLst/>
            <a:rect l="0" t="0" r="r" b="b"/>
            <a:pathLst>
              <a:path w="3384" h="2308">
                <a:moveTo>
                  <a:pt x="3340" y="0"/>
                </a:moveTo>
                <a:lnTo>
                  <a:pt x="44" y="0"/>
                </a:lnTo>
                <a:lnTo>
                  <a:pt x="44" y="0"/>
                </a:lnTo>
                <a:lnTo>
                  <a:pt x="34" y="0"/>
                </a:lnTo>
                <a:lnTo>
                  <a:pt x="26" y="4"/>
                </a:lnTo>
                <a:lnTo>
                  <a:pt x="20" y="8"/>
                </a:lnTo>
                <a:lnTo>
                  <a:pt x="12" y="12"/>
                </a:lnTo>
                <a:lnTo>
                  <a:pt x="8" y="20"/>
                </a:lnTo>
                <a:lnTo>
                  <a:pt x="4" y="26"/>
                </a:lnTo>
                <a:lnTo>
                  <a:pt x="0" y="34"/>
                </a:lnTo>
                <a:lnTo>
                  <a:pt x="0" y="44"/>
                </a:lnTo>
                <a:lnTo>
                  <a:pt x="0" y="2076"/>
                </a:lnTo>
                <a:lnTo>
                  <a:pt x="0" y="2076"/>
                </a:lnTo>
                <a:lnTo>
                  <a:pt x="0" y="2086"/>
                </a:lnTo>
                <a:lnTo>
                  <a:pt x="4" y="2094"/>
                </a:lnTo>
                <a:lnTo>
                  <a:pt x="8" y="2100"/>
                </a:lnTo>
                <a:lnTo>
                  <a:pt x="12" y="2108"/>
                </a:lnTo>
                <a:lnTo>
                  <a:pt x="20" y="2112"/>
                </a:lnTo>
                <a:lnTo>
                  <a:pt x="26" y="2116"/>
                </a:lnTo>
                <a:lnTo>
                  <a:pt x="34" y="2120"/>
                </a:lnTo>
                <a:lnTo>
                  <a:pt x="44" y="2120"/>
                </a:lnTo>
                <a:lnTo>
                  <a:pt x="474" y="2120"/>
                </a:lnTo>
                <a:lnTo>
                  <a:pt x="650" y="2296"/>
                </a:lnTo>
                <a:lnTo>
                  <a:pt x="650" y="2296"/>
                </a:lnTo>
                <a:lnTo>
                  <a:pt x="656" y="2300"/>
                </a:lnTo>
                <a:lnTo>
                  <a:pt x="664" y="2304"/>
                </a:lnTo>
                <a:lnTo>
                  <a:pt x="672" y="2308"/>
                </a:lnTo>
                <a:lnTo>
                  <a:pt x="680" y="2308"/>
                </a:lnTo>
                <a:lnTo>
                  <a:pt x="688" y="2308"/>
                </a:lnTo>
                <a:lnTo>
                  <a:pt x="696" y="2304"/>
                </a:lnTo>
                <a:lnTo>
                  <a:pt x="704" y="2300"/>
                </a:lnTo>
                <a:lnTo>
                  <a:pt x="710" y="2296"/>
                </a:lnTo>
                <a:lnTo>
                  <a:pt x="886" y="2120"/>
                </a:lnTo>
                <a:lnTo>
                  <a:pt x="3340" y="2120"/>
                </a:lnTo>
                <a:lnTo>
                  <a:pt x="3340" y="2120"/>
                </a:lnTo>
                <a:lnTo>
                  <a:pt x="3350" y="2120"/>
                </a:lnTo>
                <a:lnTo>
                  <a:pt x="3358" y="2116"/>
                </a:lnTo>
                <a:lnTo>
                  <a:pt x="3364" y="2112"/>
                </a:lnTo>
                <a:lnTo>
                  <a:pt x="3372" y="2108"/>
                </a:lnTo>
                <a:lnTo>
                  <a:pt x="3376" y="2100"/>
                </a:lnTo>
                <a:lnTo>
                  <a:pt x="3380" y="2094"/>
                </a:lnTo>
                <a:lnTo>
                  <a:pt x="3384" y="2086"/>
                </a:lnTo>
                <a:lnTo>
                  <a:pt x="3384" y="2076"/>
                </a:lnTo>
                <a:lnTo>
                  <a:pt x="3384" y="44"/>
                </a:lnTo>
                <a:lnTo>
                  <a:pt x="3384" y="44"/>
                </a:lnTo>
                <a:lnTo>
                  <a:pt x="3384" y="34"/>
                </a:lnTo>
                <a:lnTo>
                  <a:pt x="3380" y="26"/>
                </a:lnTo>
                <a:lnTo>
                  <a:pt x="3376" y="20"/>
                </a:lnTo>
                <a:lnTo>
                  <a:pt x="3372" y="12"/>
                </a:lnTo>
                <a:lnTo>
                  <a:pt x="3364" y="8"/>
                </a:lnTo>
                <a:lnTo>
                  <a:pt x="3358" y="4"/>
                </a:lnTo>
                <a:lnTo>
                  <a:pt x="3350" y="0"/>
                </a:lnTo>
                <a:lnTo>
                  <a:pt x="3340" y="0"/>
                </a:lnTo>
                <a:lnTo>
                  <a:pt x="3340" y="0"/>
                </a:lnTo>
                <a:close/>
              </a:path>
            </a:pathLst>
          </a:cu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49573" y="1495525"/>
            <a:ext cx="4420380" cy="2645912"/>
          </a:xfrm>
        </p:spPr>
        <p:txBody>
          <a:bodyPr anchor="b"/>
          <a:lstStyle>
            <a:lvl1pPr algn="l">
              <a:defRPr sz="4200" b="1" cap="none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51226" y="4700702"/>
            <a:ext cx="4418727" cy="713241"/>
          </a:xfrm>
        </p:spPr>
        <p:txBody>
          <a:bodyPr anchor="t">
            <a:no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9" name="Text Placeholder 5"/>
          <p:cNvSpPr>
            <a:spLocks noGrp="1"/>
          </p:cNvSpPr>
          <p:nvPr>
            <p:ph type="body" sz="quarter" idx="16"/>
          </p:nvPr>
        </p:nvSpPr>
        <p:spPr>
          <a:xfrm>
            <a:off x="5398884" y="1338479"/>
            <a:ext cx="3302316" cy="4075464"/>
          </a:xfrm>
        </p:spPr>
        <p:txBody>
          <a:bodyPr anchor="t"/>
          <a:lstStyle>
            <a:lvl1pPr marL="0" indent="0">
              <a:buFontTx/>
              <a:buNone/>
              <a:defRPr/>
            </a:lvl1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8EA226-75C5-4729-927A-727652891D10}" type="datetimeFigureOut">
              <a:rPr lang="es-CL" smtClean="0"/>
              <a:t>11-11-2020</a:t>
            </a:fld>
            <a:endParaRPr lang="es-C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7F79DB-A4E2-478D-A3E1-1712850BF25F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209528434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arjeta de nom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Freeform 6"/>
          <p:cNvSpPr>
            <a:spLocks noChangeAspect="1"/>
          </p:cNvSpPr>
          <p:nvPr/>
        </p:nvSpPr>
        <p:spPr bwMode="auto">
          <a:xfrm>
            <a:off x="855663" y="2286585"/>
            <a:ext cx="3671336" cy="2503972"/>
          </a:xfrm>
          <a:custGeom>
            <a:avLst/>
            <a:gdLst/>
            <a:ahLst/>
            <a:cxnLst/>
            <a:rect l="0" t="0" r="r" b="b"/>
            <a:pathLst>
              <a:path w="3384" h="2308">
                <a:moveTo>
                  <a:pt x="3340" y="0"/>
                </a:moveTo>
                <a:lnTo>
                  <a:pt x="44" y="0"/>
                </a:lnTo>
                <a:lnTo>
                  <a:pt x="44" y="0"/>
                </a:lnTo>
                <a:lnTo>
                  <a:pt x="34" y="0"/>
                </a:lnTo>
                <a:lnTo>
                  <a:pt x="26" y="4"/>
                </a:lnTo>
                <a:lnTo>
                  <a:pt x="20" y="8"/>
                </a:lnTo>
                <a:lnTo>
                  <a:pt x="12" y="12"/>
                </a:lnTo>
                <a:lnTo>
                  <a:pt x="8" y="20"/>
                </a:lnTo>
                <a:lnTo>
                  <a:pt x="4" y="26"/>
                </a:lnTo>
                <a:lnTo>
                  <a:pt x="0" y="34"/>
                </a:lnTo>
                <a:lnTo>
                  <a:pt x="0" y="44"/>
                </a:lnTo>
                <a:lnTo>
                  <a:pt x="0" y="2076"/>
                </a:lnTo>
                <a:lnTo>
                  <a:pt x="0" y="2076"/>
                </a:lnTo>
                <a:lnTo>
                  <a:pt x="0" y="2086"/>
                </a:lnTo>
                <a:lnTo>
                  <a:pt x="4" y="2094"/>
                </a:lnTo>
                <a:lnTo>
                  <a:pt x="8" y="2100"/>
                </a:lnTo>
                <a:lnTo>
                  <a:pt x="12" y="2108"/>
                </a:lnTo>
                <a:lnTo>
                  <a:pt x="20" y="2112"/>
                </a:lnTo>
                <a:lnTo>
                  <a:pt x="26" y="2116"/>
                </a:lnTo>
                <a:lnTo>
                  <a:pt x="34" y="2120"/>
                </a:lnTo>
                <a:lnTo>
                  <a:pt x="44" y="2120"/>
                </a:lnTo>
                <a:lnTo>
                  <a:pt x="474" y="2120"/>
                </a:lnTo>
                <a:lnTo>
                  <a:pt x="650" y="2296"/>
                </a:lnTo>
                <a:lnTo>
                  <a:pt x="650" y="2296"/>
                </a:lnTo>
                <a:lnTo>
                  <a:pt x="656" y="2300"/>
                </a:lnTo>
                <a:lnTo>
                  <a:pt x="664" y="2304"/>
                </a:lnTo>
                <a:lnTo>
                  <a:pt x="672" y="2308"/>
                </a:lnTo>
                <a:lnTo>
                  <a:pt x="680" y="2308"/>
                </a:lnTo>
                <a:lnTo>
                  <a:pt x="688" y="2308"/>
                </a:lnTo>
                <a:lnTo>
                  <a:pt x="696" y="2304"/>
                </a:lnTo>
                <a:lnTo>
                  <a:pt x="704" y="2300"/>
                </a:lnTo>
                <a:lnTo>
                  <a:pt x="710" y="2296"/>
                </a:lnTo>
                <a:lnTo>
                  <a:pt x="886" y="2120"/>
                </a:lnTo>
                <a:lnTo>
                  <a:pt x="3340" y="2120"/>
                </a:lnTo>
                <a:lnTo>
                  <a:pt x="3340" y="2120"/>
                </a:lnTo>
                <a:lnTo>
                  <a:pt x="3350" y="2120"/>
                </a:lnTo>
                <a:lnTo>
                  <a:pt x="3358" y="2116"/>
                </a:lnTo>
                <a:lnTo>
                  <a:pt x="3364" y="2112"/>
                </a:lnTo>
                <a:lnTo>
                  <a:pt x="3372" y="2108"/>
                </a:lnTo>
                <a:lnTo>
                  <a:pt x="3376" y="2100"/>
                </a:lnTo>
                <a:lnTo>
                  <a:pt x="3380" y="2094"/>
                </a:lnTo>
                <a:lnTo>
                  <a:pt x="3384" y="2086"/>
                </a:lnTo>
                <a:lnTo>
                  <a:pt x="3384" y="2076"/>
                </a:lnTo>
                <a:lnTo>
                  <a:pt x="3384" y="44"/>
                </a:lnTo>
                <a:lnTo>
                  <a:pt x="3384" y="44"/>
                </a:lnTo>
                <a:lnTo>
                  <a:pt x="3384" y="34"/>
                </a:lnTo>
                <a:lnTo>
                  <a:pt x="3380" y="26"/>
                </a:lnTo>
                <a:lnTo>
                  <a:pt x="3376" y="20"/>
                </a:lnTo>
                <a:lnTo>
                  <a:pt x="3372" y="12"/>
                </a:lnTo>
                <a:lnTo>
                  <a:pt x="3364" y="8"/>
                </a:lnTo>
                <a:lnTo>
                  <a:pt x="3358" y="4"/>
                </a:lnTo>
                <a:lnTo>
                  <a:pt x="3350" y="0"/>
                </a:lnTo>
                <a:lnTo>
                  <a:pt x="3340" y="0"/>
                </a:lnTo>
                <a:lnTo>
                  <a:pt x="3340" y="0"/>
                </a:lnTo>
                <a:close/>
              </a:path>
            </a:pathLst>
          </a:cu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38" name="Title 1"/>
          <p:cNvSpPr>
            <a:spLocks noGrp="1"/>
          </p:cNvSpPr>
          <p:nvPr>
            <p:ph type="title"/>
          </p:nvPr>
        </p:nvSpPr>
        <p:spPr>
          <a:xfrm>
            <a:off x="1017816" y="2435956"/>
            <a:ext cx="3286891" cy="2007789"/>
          </a:xfrm>
        </p:spPr>
        <p:txBody>
          <a:bodyPr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6"/>
          </p:nvPr>
        </p:nvSpPr>
        <p:spPr>
          <a:xfrm>
            <a:off x="4616450" y="2286000"/>
            <a:ext cx="3671888" cy="2300288"/>
          </a:xfrm>
        </p:spPr>
        <p:txBody>
          <a:bodyPr anchor="t"/>
          <a:lstStyle>
            <a:lvl1pPr marL="0" indent="0">
              <a:buFontTx/>
              <a:buNone/>
              <a:defRPr/>
            </a:lvl1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8EA226-75C5-4729-927A-727652891D10}" type="datetimeFigureOut">
              <a:rPr lang="es-CL" smtClean="0"/>
              <a:t>11-11-2020</a:t>
            </a:fld>
            <a:endParaRPr lang="es-CL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7F79DB-A4E2-478D-A3E1-1712850BF25F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147389611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/>
          <p:nvPr/>
        </p:nvSpPr>
        <p:spPr bwMode="auto">
          <a:xfrm>
            <a:off x="0" y="0"/>
            <a:ext cx="9144000" cy="2185988"/>
          </a:xfrm>
          <a:custGeom>
            <a:avLst/>
            <a:gdLst/>
            <a:ahLst/>
            <a:cxnLst/>
            <a:rect l="0" t="0" r="r" b="b"/>
            <a:pathLst>
              <a:path w="5760" h="1377">
                <a:moveTo>
                  <a:pt x="5760" y="0"/>
                </a:moveTo>
                <a:lnTo>
                  <a:pt x="0" y="0"/>
                </a:lnTo>
                <a:lnTo>
                  <a:pt x="0" y="1189"/>
                </a:lnTo>
                <a:lnTo>
                  <a:pt x="943" y="1189"/>
                </a:lnTo>
                <a:lnTo>
                  <a:pt x="1123" y="1369"/>
                </a:lnTo>
                <a:lnTo>
                  <a:pt x="1123" y="1369"/>
                </a:lnTo>
                <a:lnTo>
                  <a:pt x="1127" y="1371"/>
                </a:lnTo>
                <a:lnTo>
                  <a:pt x="1133" y="1374"/>
                </a:lnTo>
                <a:lnTo>
                  <a:pt x="1139" y="1377"/>
                </a:lnTo>
                <a:lnTo>
                  <a:pt x="1144" y="1377"/>
                </a:lnTo>
                <a:lnTo>
                  <a:pt x="1150" y="1377"/>
                </a:lnTo>
                <a:lnTo>
                  <a:pt x="1155" y="1374"/>
                </a:lnTo>
                <a:lnTo>
                  <a:pt x="1161" y="1371"/>
                </a:lnTo>
                <a:lnTo>
                  <a:pt x="1165" y="1369"/>
                </a:lnTo>
                <a:lnTo>
                  <a:pt x="1345" y="1189"/>
                </a:lnTo>
                <a:lnTo>
                  <a:pt x="5760" y="1189"/>
                </a:lnTo>
                <a:lnTo>
                  <a:pt x="5760" y="0"/>
                </a:lnTo>
                <a:close/>
              </a:path>
            </a:pathLst>
          </a:custGeom>
          <a:ln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8EA226-75C5-4729-927A-727652891D10}" type="datetimeFigureOut">
              <a:rPr lang="es-CL" smtClean="0"/>
              <a:t>11-11-2020</a:t>
            </a:fld>
            <a:endParaRPr lang="es-C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7F79DB-A4E2-478D-A3E1-1712850BF25F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428737627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Freeform 6"/>
          <p:cNvSpPr>
            <a:spLocks noChangeAspect="1"/>
          </p:cNvSpPr>
          <p:nvPr/>
        </p:nvSpPr>
        <p:spPr bwMode="auto">
          <a:xfrm>
            <a:off x="5752238" y="446089"/>
            <a:ext cx="3391762" cy="5414962"/>
          </a:xfrm>
          <a:custGeom>
            <a:avLst/>
            <a:gdLst/>
            <a:ahLst/>
            <a:cxnLst/>
            <a:rect l="0" t="0" r="r" b="b"/>
            <a:pathLst>
              <a:path w="2879" h="4320">
                <a:moveTo>
                  <a:pt x="183" y="0"/>
                </a:moveTo>
                <a:lnTo>
                  <a:pt x="183" y="1197"/>
                </a:lnTo>
                <a:lnTo>
                  <a:pt x="8" y="1372"/>
                </a:lnTo>
                <a:lnTo>
                  <a:pt x="8" y="1372"/>
                </a:lnTo>
                <a:lnTo>
                  <a:pt x="6" y="1376"/>
                </a:lnTo>
                <a:lnTo>
                  <a:pt x="3" y="1382"/>
                </a:lnTo>
                <a:lnTo>
                  <a:pt x="0" y="1387"/>
                </a:lnTo>
                <a:lnTo>
                  <a:pt x="0" y="1393"/>
                </a:lnTo>
                <a:lnTo>
                  <a:pt x="0" y="1399"/>
                </a:lnTo>
                <a:lnTo>
                  <a:pt x="3" y="1404"/>
                </a:lnTo>
                <a:lnTo>
                  <a:pt x="6" y="1410"/>
                </a:lnTo>
                <a:lnTo>
                  <a:pt x="8" y="1414"/>
                </a:lnTo>
                <a:lnTo>
                  <a:pt x="183" y="1589"/>
                </a:lnTo>
                <a:lnTo>
                  <a:pt x="183" y="4320"/>
                </a:lnTo>
                <a:lnTo>
                  <a:pt x="2879" y="4320"/>
                </a:lnTo>
                <a:lnTo>
                  <a:pt x="2879" y="0"/>
                </a:lnTo>
                <a:lnTo>
                  <a:pt x="183" y="0"/>
                </a:lnTo>
                <a:close/>
              </a:path>
            </a:pathLst>
          </a:custGeom>
          <a:ln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9" name="AutoShape 4"/>
          <p:cNvSpPr>
            <a:spLocks noChangeAspect="1" noChangeArrowheads="1" noTextEdit="1"/>
          </p:cNvSpPr>
          <p:nvPr/>
        </p:nvSpPr>
        <p:spPr bwMode="auto">
          <a:xfrm>
            <a:off x="5233988" y="0"/>
            <a:ext cx="3910012" cy="5867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137655" y="586171"/>
            <a:ext cx="1701800" cy="513479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04862" y="446089"/>
            <a:ext cx="4947376" cy="5414962"/>
          </a:xfrm>
        </p:spPr>
        <p:txBody>
          <a:bodyPr vert="eaVert" anchor="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8EA226-75C5-4729-927A-727652891D10}" type="datetimeFigureOut">
              <a:rPr lang="es-CL" smtClean="0"/>
              <a:t>11-11-2020</a:t>
            </a:fld>
            <a:endParaRPr lang="es-C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7F79DB-A4E2-478D-A3E1-1712850BF25F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419830631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09997" y="447188"/>
            <a:ext cx="7524003" cy="970450"/>
          </a:xfrm>
          <a:prstGeom prst="rect">
            <a:avLst/>
          </a:prstGeom>
          <a:effectLst>
            <a:outerShdw blurRad="50800" dir="14400000">
              <a:srgbClr val="000000">
                <a:alpha val="60000"/>
              </a:srgbClr>
            </a:outerShdw>
          </a:effectLst>
        </p:spPr>
        <p:txBody>
          <a:bodyPr vert="horz" lIns="91440" tIns="45720" rIns="91440" bIns="45720" rtlCol="0" anchor="b">
            <a:noAutofit/>
          </a:bodyPr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09997" y="2184400"/>
            <a:ext cx="7524003" cy="3674397"/>
          </a:xfrm>
          <a:prstGeom prst="rect">
            <a:avLst/>
          </a:prstGeom>
          <a:effectLst>
            <a:outerShdw blurRad="50800" dir="14400000">
              <a:srgbClr val="000000">
                <a:alpha val="40000"/>
              </a:srgbClr>
            </a:outerShdw>
          </a:effectLst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42797" y="6041361"/>
            <a:ext cx="6289532" cy="3651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900">
                <a:solidFill>
                  <a:schemeClr val="tx1"/>
                </a:solidFill>
              </a:defRPr>
            </a:lvl1pPr>
          </a:lstStyle>
          <a:p>
            <a:endParaRPr lang="es-CL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911422" y="6041361"/>
            <a:ext cx="993161" cy="3651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900">
                <a:solidFill>
                  <a:schemeClr val="tx1"/>
                </a:solidFill>
              </a:defRPr>
            </a:lvl1pPr>
          </a:lstStyle>
          <a:p>
            <a:fld id="{208EA226-75C5-4729-927A-727652891D10}" type="datetimeFigureOut">
              <a:rPr lang="es-CL" smtClean="0"/>
              <a:t>11-11-2020</a:t>
            </a:fld>
            <a:endParaRPr lang="es-C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904584" y="5915887"/>
            <a:ext cx="796616" cy="490599"/>
          </a:xfrm>
          <a:prstGeom prst="rect">
            <a:avLst/>
          </a:prstGeom>
        </p:spPr>
        <p:txBody>
          <a:bodyPr vert="horz" lIns="91440" tIns="45720" rIns="91440" bIns="10800" rtlCol="0" anchor="b"/>
          <a:lstStyle>
            <a:lvl1pPr algn="r">
              <a:defRPr sz="2000">
                <a:solidFill>
                  <a:schemeClr val="accent1"/>
                </a:solidFill>
              </a:defRPr>
            </a:lvl1pPr>
          </a:lstStyle>
          <a:p>
            <a:fld id="{EF7F79DB-A4E2-478D-A3E1-1712850BF25F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3116737193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738" r:id="rId1"/>
    <p:sldLayoutId id="2147483739" r:id="rId2"/>
    <p:sldLayoutId id="2147483740" r:id="rId3"/>
    <p:sldLayoutId id="2147483741" r:id="rId4"/>
    <p:sldLayoutId id="2147483742" r:id="rId5"/>
    <p:sldLayoutId id="2147483743" r:id="rId6"/>
    <p:sldLayoutId id="2147483744" r:id="rId7"/>
    <p:sldLayoutId id="2147483745" r:id="rId8"/>
    <p:sldLayoutId id="2147483746" r:id="rId9"/>
    <p:sldLayoutId id="2147483747" r:id="rId10"/>
    <p:sldLayoutId id="2147483748" r:id="rId11"/>
    <p:sldLayoutId id="2147483749" r:id="rId12"/>
    <p:sldLayoutId id="2147483750" r:id="rId13"/>
    <p:sldLayoutId id="2147483751" r:id="rId14"/>
  </p:sldLayoutIdLst>
  <p:txStyles>
    <p:titleStyle>
      <a:lvl1pPr algn="l" defTabSz="457200" rtl="0" eaLnBrk="1" latinLnBrk="0" hangingPunct="1">
        <a:spcBef>
          <a:spcPct val="0"/>
        </a:spcBef>
        <a:buNone/>
        <a:defRPr sz="4000" b="1" kern="1200">
          <a:solidFill>
            <a:srgbClr val="FEFEFE"/>
          </a:solidFill>
          <a:latin typeface="+mj-lt"/>
          <a:ea typeface="+mj-ea"/>
          <a:cs typeface="Trebuchet M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2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200" kern="1200">
          <a:solidFill>
            <a:schemeClr val="tx1"/>
          </a:solidFill>
          <a:latin typeface="+mn-lt"/>
          <a:ea typeface="+mn-ea"/>
          <a:cs typeface="+mn-cs"/>
        </a:defRPr>
      </a:lvl5pPr>
      <a:lvl6pPr marL="24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200" kern="1200">
          <a:solidFill>
            <a:schemeClr val="tx1"/>
          </a:solidFill>
          <a:latin typeface="+mn-lt"/>
          <a:ea typeface="+mn-ea"/>
          <a:cs typeface="+mn-cs"/>
        </a:defRPr>
      </a:lvl6pPr>
      <a:lvl7pPr marL="28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2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200" kern="1200">
          <a:solidFill>
            <a:schemeClr val="tx1"/>
          </a:solidFill>
          <a:latin typeface="+mn-lt"/>
          <a:ea typeface="+mn-ea"/>
          <a:cs typeface="+mn-cs"/>
        </a:defRPr>
      </a:lvl8pPr>
      <a:lvl9pPr marL="36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2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gif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Relationship Id="rId5" Type="http://schemas.openxmlformats.org/officeDocument/2006/relationships/audio" Target="../media/audio1.wav"/><Relationship Id="rId4" Type="http://schemas.openxmlformats.org/officeDocument/2006/relationships/image" Target="../media/image3.gif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audio" Target="../media/audio3.wav"/><Relationship Id="rId2" Type="http://schemas.openxmlformats.org/officeDocument/2006/relationships/audio" Target="../media/audio2.wav"/><Relationship Id="rId1" Type="http://schemas.openxmlformats.org/officeDocument/2006/relationships/slideLayout" Target="../slideLayouts/slideLayout2.xml"/><Relationship Id="rId5" Type="http://schemas.openxmlformats.org/officeDocument/2006/relationships/audio" Target="../media/audio2.wav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audio" Target="../media/audio4.wav"/><Relationship Id="rId1" Type="http://schemas.openxmlformats.org/officeDocument/2006/relationships/slideLayout" Target="../slideLayouts/slideLayout2.xml"/><Relationship Id="rId4" Type="http://schemas.openxmlformats.org/officeDocument/2006/relationships/audio" Target="../media/audio4.wav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emf"/><Relationship Id="rId2" Type="http://schemas.openxmlformats.org/officeDocument/2006/relationships/audio" Target="../media/audio5.wav"/><Relationship Id="rId1" Type="http://schemas.openxmlformats.org/officeDocument/2006/relationships/slideLayout" Target="../slideLayouts/slideLayout2.xml"/><Relationship Id="rId6" Type="http://schemas.openxmlformats.org/officeDocument/2006/relationships/audio" Target="../media/audio5.wav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audio" Target="../media/audio6.wav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1.png"/><Relationship Id="rId4" Type="http://schemas.openxmlformats.org/officeDocument/2006/relationships/image" Target="../media/image10.jpeg"/></Relationships>
</file>

<file path=ppt/slides/_rels/slide6.xml.rels><?xml version="1.0" encoding="UTF-8" standalone="yes"?>
<Relationships xmlns="http://schemas.openxmlformats.org/package/2006/relationships"><Relationship Id="rId8" Type="http://schemas.microsoft.com/office/2007/relationships/hdphoto" Target="../media/hdphoto2.wdp"/><Relationship Id="rId3" Type="http://schemas.openxmlformats.org/officeDocument/2006/relationships/image" Target="../media/image12.jpeg"/><Relationship Id="rId7" Type="http://schemas.openxmlformats.org/officeDocument/2006/relationships/image" Target="../media/image15.pn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4.png"/><Relationship Id="rId11" Type="http://schemas.openxmlformats.org/officeDocument/2006/relationships/audio" Target="../media/audio1.wav"/><Relationship Id="rId5" Type="http://schemas.microsoft.com/office/2007/relationships/hdphoto" Target="../media/hdphoto1.wdp"/><Relationship Id="rId10" Type="http://schemas.openxmlformats.org/officeDocument/2006/relationships/image" Target="../media/image17.gif"/><Relationship Id="rId4" Type="http://schemas.openxmlformats.org/officeDocument/2006/relationships/image" Target="../media/image13.png"/><Relationship Id="rId9" Type="http://schemas.openxmlformats.org/officeDocument/2006/relationships/image" Target="../media/image16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audio" Target="../media/audio7.wav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png"/><Relationship Id="rId3" Type="http://schemas.openxmlformats.org/officeDocument/2006/relationships/image" Target="../media/image19.jpeg"/><Relationship Id="rId7" Type="http://schemas.openxmlformats.org/officeDocument/2006/relationships/image" Target="../media/image22.png"/><Relationship Id="rId2" Type="http://schemas.openxmlformats.org/officeDocument/2006/relationships/audio" Target="../media/audio4.wav"/><Relationship Id="rId1" Type="http://schemas.openxmlformats.org/officeDocument/2006/relationships/slideLayout" Target="../slideLayouts/slideLayout2.xml"/><Relationship Id="rId6" Type="http://schemas.microsoft.com/office/2007/relationships/hdphoto" Target="../media/hdphoto3.wdp"/><Relationship Id="rId5" Type="http://schemas.openxmlformats.org/officeDocument/2006/relationships/image" Target="../media/image21.png"/><Relationship Id="rId4" Type="http://schemas.openxmlformats.org/officeDocument/2006/relationships/image" Target="../media/image20.png"/><Relationship Id="rId9" Type="http://schemas.openxmlformats.org/officeDocument/2006/relationships/image" Target="../media/image24.gif"/></Relationships>
</file>

<file path=ppt/slides/_rels/slide9.xml.rels><?xml version="1.0" encoding="UTF-8" standalone="yes"?>
<Relationships xmlns="http://schemas.openxmlformats.org/package/2006/relationships"><Relationship Id="rId8" Type="http://schemas.microsoft.com/office/2007/relationships/hdphoto" Target="../media/hdphoto4.wdp"/><Relationship Id="rId3" Type="http://schemas.openxmlformats.org/officeDocument/2006/relationships/image" Target="../media/image25.png"/><Relationship Id="rId7" Type="http://schemas.openxmlformats.org/officeDocument/2006/relationships/image" Target="../media/image29.png"/><Relationship Id="rId2" Type="http://schemas.openxmlformats.org/officeDocument/2006/relationships/audio" Target="../media/audio8.wav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8.png"/><Relationship Id="rId11" Type="http://schemas.openxmlformats.org/officeDocument/2006/relationships/audio" Target="../media/audio8.wav"/><Relationship Id="rId5" Type="http://schemas.openxmlformats.org/officeDocument/2006/relationships/image" Target="../media/image27.png"/><Relationship Id="rId10" Type="http://schemas.openxmlformats.org/officeDocument/2006/relationships/image" Target="../media/image31.gif"/><Relationship Id="rId4" Type="http://schemas.openxmlformats.org/officeDocument/2006/relationships/image" Target="../media/image26.png"/><Relationship Id="rId9" Type="http://schemas.openxmlformats.org/officeDocument/2006/relationships/image" Target="../media/image30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36.png"/><Relationship Id="rId13" Type="http://schemas.openxmlformats.org/officeDocument/2006/relationships/image" Target="../media/image40.gif"/><Relationship Id="rId3" Type="http://schemas.openxmlformats.org/officeDocument/2006/relationships/image" Target="../media/image32.jpeg"/><Relationship Id="rId7" Type="http://schemas.openxmlformats.org/officeDocument/2006/relationships/image" Target="../media/image35.png"/><Relationship Id="rId12" Type="http://schemas.openxmlformats.org/officeDocument/2006/relationships/image" Target="../media/image39.png"/><Relationship Id="rId2" Type="http://schemas.openxmlformats.org/officeDocument/2006/relationships/audio" Target="../media/audio9.wav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4.png"/><Relationship Id="rId11" Type="http://schemas.openxmlformats.org/officeDocument/2006/relationships/image" Target="../media/image38.png"/><Relationship Id="rId5" Type="http://schemas.microsoft.com/office/2007/relationships/hdphoto" Target="../media/hdphoto5.wdp"/><Relationship Id="rId10" Type="http://schemas.microsoft.com/office/2007/relationships/hdphoto" Target="../media/hdphoto6.wdp"/><Relationship Id="rId4" Type="http://schemas.openxmlformats.org/officeDocument/2006/relationships/image" Target="../media/image33.png"/><Relationship Id="rId9" Type="http://schemas.openxmlformats.org/officeDocument/2006/relationships/image" Target="../media/image37.png"/><Relationship Id="rId14" Type="http://schemas.openxmlformats.org/officeDocument/2006/relationships/audio" Target="../media/audio9.wav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jpeg"/><Relationship Id="rId2" Type="http://schemas.openxmlformats.org/officeDocument/2006/relationships/audio" Target="../media/audio10.wav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2.gif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emf"/><Relationship Id="rId2" Type="http://schemas.openxmlformats.org/officeDocument/2006/relationships/audio" Target="../media/audio11.wav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emf"/><Relationship Id="rId7" Type="http://schemas.openxmlformats.org/officeDocument/2006/relationships/image" Target="../media/image48.png"/><Relationship Id="rId2" Type="http://schemas.openxmlformats.org/officeDocument/2006/relationships/audio" Target="../media/audio6.wav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7.png"/><Relationship Id="rId5" Type="http://schemas.openxmlformats.org/officeDocument/2006/relationships/image" Target="../media/image46.png"/><Relationship Id="rId4" Type="http://schemas.openxmlformats.org/officeDocument/2006/relationships/image" Target="../media/image45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gif"/><Relationship Id="rId2" Type="http://schemas.openxmlformats.org/officeDocument/2006/relationships/audio" Target="../media/audio12.wav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0.gi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707AD7F0-73EE-4635-A200-6ED608AD990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444206"/>
            <a:ext cx="9324528" cy="970450"/>
          </a:xfrm>
        </p:spPr>
        <p:txBody>
          <a:bodyPr/>
          <a:lstStyle/>
          <a:p>
            <a:r>
              <a:rPr lang="es-CL" dirty="0"/>
              <a:t/>
            </a:r>
            <a:br>
              <a:rPr lang="es-CL" dirty="0"/>
            </a:br>
            <a:r>
              <a:rPr lang="es-CL" dirty="0"/>
              <a:t>Resolvamos los siguientes desafíos…</a:t>
            </a:r>
          </a:p>
        </p:txBody>
      </p:sp>
      <p:pic>
        <p:nvPicPr>
          <p:cNvPr id="7" name="Imagen 6" descr="Imagen que contiene interior, pequeño, tabla, frente&#10;&#10;Descripción generada automáticamente">
            <a:extLst>
              <a:ext uri="{FF2B5EF4-FFF2-40B4-BE49-F238E27FC236}">
                <a16:creationId xmlns:a16="http://schemas.microsoft.com/office/drawing/2014/main" xmlns="" id="{E5DD0938-C04F-403E-9BEC-80C7DFCDF57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3655" y="1988840"/>
            <a:ext cx="3186457" cy="4608512"/>
          </a:xfrm>
          <a:prstGeom prst="rect">
            <a:avLst/>
          </a:prstGeom>
        </p:spPr>
      </p:pic>
      <p:pic>
        <p:nvPicPr>
          <p:cNvPr id="9" name="Imagen 8">
            <a:extLst>
              <a:ext uri="{FF2B5EF4-FFF2-40B4-BE49-F238E27FC236}">
                <a16:creationId xmlns:a16="http://schemas.microsoft.com/office/drawing/2014/main" xmlns="" id="{CDFE5358-DE1A-4D7C-B82C-7956D897F6E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33353" y="2858550"/>
            <a:ext cx="5036992" cy="37353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592750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750">
        <p14:vortex dir="r"/>
        <p:sndAc>
          <p:stSnd>
            <p:snd r:embed="rId2" name="chimes.wav"/>
          </p:stSnd>
        </p:sndAc>
      </p:transition>
    </mc:Choice>
    <mc:Fallback xmlns="">
      <p:transition spd="slow">
        <p:fade/>
        <p:sndAc>
          <p:stSnd>
            <p:snd r:embed="rId5" name="chimes.wav"/>
          </p:stSnd>
        </p:sndAc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3399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28FCB6A0-63F1-4C53-A35C-C1160ED53AA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417638"/>
          </a:xfrm>
        </p:spPr>
        <p:txBody>
          <a:bodyPr>
            <a:normAutofit fontScale="90000"/>
          </a:bodyPr>
          <a:lstStyle/>
          <a:p>
            <a:r>
              <a:rPr lang="es-CL" sz="2700" dirty="0">
                <a:solidFill>
                  <a:schemeClr val="bg1"/>
                </a:solidFill>
                <a:effectLst/>
                <a:latin typeface="Comic Sans MS" panose="030F0702030302020204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Ayuda al dinosaurio a ir en búsqueda de su alimento. Marca  el camino que debe seguir.</a:t>
            </a:r>
            <a:r>
              <a:rPr lang="es-CL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/>
            </a:r>
            <a:br>
              <a:rPr lang="es-CL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es-CL" dirty="0"/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xmlns="" id="{A34680A5-C9F1-4BE4-A221-024AA0458B3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51520" y="901988"/>
            <a:ext cx="8784976" cy="5695363"/>
          </a:xfrm>
          <a:prstGeom prst="rect">
            <a:avLst/>
          </a:prstGeom>
        </p:spPr>
      </p:pic>
      <p:sp>
        <p:nvSpPr>
          <p:cNvPr id="14" name="Forma libre: forma 13">
            <a:extLst>
              <a:ext uri="{FF2B5EF4-FFF2-40B4-BE49-F238E27FC236}">
                <a16:creationId xmlns:a16="http://schemas.microsoft.com/office/drawing/2014/main" xmlns="" id="{7F569405-155B-43BC-96BC-3FB8F5B03C2B}"/>
              </a:ext>
            </a:extLst>
          </p:cNvPr>
          <p:cNvSpPr/>
          <p:nvPr/>
        </p:nvSpPr>
        <p:spPr>
          <a:xfrm>
            <a:off x="2002971" y="3156313"/>
            <a:ext cx="5604868" cy="2236404"/>
          </a:xfrm>
          <a:custGeom>
            <a:avLst/>
            <a:gdLst>
              <a:gd name="connsiteX0" fmla="*/ 0 w 5604868"/>
              <a:gd name="connsiteY0" fmla="*/ 2177687 h 2236404"/>
              <a:gd name="connsiteX1" fmla="*/ 500743 w 5604868"/>
              <a:gd name="connsiteY1" fmla="*/ 2221230 h 2236404"/>
              <a:gd name="connsiteX2" fmla="*/ 598715 w 5604868"/>
              <a:gd name="connsiteY2" fmla="*/ 1949087 h 2236404"/>
              <a:gd name="connsiteX3" fmla="*/ 794658 w 5604868"/>
              <a:gd name="connsiteY3" fmla="*/ 1938201 h 2236404"/>
              <a:gd name="connsiteX4" fmla="*/ 783772 w 5604868"/>
              <a:gd name="connsiteY4" fmla="*/ 1709601 h 2236404"/>
              <a:gd name="connsiteX5" fmla="*/ 1240972 w 5604868"/>
              <a:gd name="connsiteY5" fmla="*/ 1720487 h 2236404"/>
              <a:gd name="connsiteX6" fmla="*/ 1251858 w 5604868"/>
              <a:gd name="connsiteY6" fmla="*/ 1513658 h 2236404"/>
              <a:gd name="connsiteX7" fmla="*/ 2024743 w 5604868"/>
              <a:gd name="connsiteY7" fmla="*/ 1502773 h 2236404"/>
              <a:gd name="connsiteX8" fmla="*/ 1992086 w 5604868"/>
              <a:gd name="connsiteY8" fmla="*/ 1981744 h 2236404"/>
              <a:gd name="connsiteX9" fmla="*/ 2558143 w 5604868"/>
              <a:gd name="connsiteY9" fmla="*/ 1970858 h 2236404"/>
              <a:gd name="connsiteX10" fmla="*/ 2460172 w 5604868"/>
              <a:gd name="connsiteY10" fmla="*/ 751658 h 2236404"/>
              <a:gd name="connsiteX11" fmla="*/ 2002972 w 5604868"/>
              <a:gd name="connsiteY11" fmla="*/ 784316 h 2236404"/>
              <a:gd name="connsiteX12" fmla="*/ 2013858 w 5604868"/>
              <a:gd name="connsiteY12" fmla="*/ 98516 h 2236404"/>
              <a:gd name="connsiteX13" fmla="*/ 2242458 w 5604868"/>
              <a:gd name="connsiteY13" fmla="*/ 44087 h 2236404"/>
              <a:gd name="connsiteX14" fmla="*/ 2253343 w 5604868"/>
              <a:gd name="connsiteY14" fmla="*/ 479516 h 2236404"/>
              <a:gd name="connsiteX15" fmla="*/ 2525486 w 5604868"/>
              <a:gd name="connsiteY15" fmla="*/ 490401 h 2236404"/>
              <a:gd name="connsiteX16" fmla="*/ 2536372 w 5604868"/>
              <a:gd name="connsiteY16" fmla="*/ 240030 h 2236404"/>
              <a:gd name="connsiteX17" fmla="*/ 2797629 w 5604868"/>
              <a:gd name="connsiteY17" fmla="*/ 283573 h 2236404"/>
              <a:gd name="connsiteX18" fmla="*/ 2732315 w 5604868"/>
              <a:gd name="connsiteY18" fmla="*/ 708116 h 2236404"/>
              <a:gd name="connsiteX19" fmla="*/ 3026229 w 5604868"/>
              <a:gd name="connsiteY19" fmla="*/ 729887 h 2236404"/>
              <a:gd name="connsiteX20" fmla="*/ 3102429 w 5604868"/>
              <a:gd name="connsiteY20" fmla="*/ 65858 h 2236404"/>
              <a:gd name="connsiteX21" fmla="*/ 3526972 w 5604868"/>
              <a:gd name="connsiteY21" fmla="*/ 87630 h 2236404"/>
              <a:gd name="connsiteX22" fmla="*/ 3526972 w 5604868"/>
              <a:gd name="connsiteY22" fmla="*/ 544830 h 2236404"/>
              <a:gd name="connsiteX23" fmla="*/ 4234543 w 5604868"/>
              <a:gd name="connsiteY23" fmla="*/ 577487 h 2236404"/>
              <a:gd name="connsiteX24" fmla="*/ 4278086 w 5604868"/>
              <a:gd name="connsiteY24" fmla="*/ 806087 h 2236404"/>
              <a:gd name="connsiteX25" fmla="*/ 3995058 w 5604868"/>
              <a:gd name="connsiteY25" fmla="*/ 762544 h 2236404"/>
              <a:gd name="connsiteX26" fmla="*/ 3995058 w 5604868"/>
              <a:gd name="connsiteY26" fmla="*/ 1056458 h 2236404"/>
              <a:gd name="connsiteX27" fmla="*/ 3788229 w 5604868"/>
              <a:gd name="connsiteY27" fmla="*/ 958487 h 2236404"/>
              <a:gd name="connsiteX28" fmla="*/ 3733800 w 5604868"/>
              <a:gd name="connsiteY28" fmla="*/ 751658 h 2236404"/>
              <a:gd name="connsiteX29" fmla="*/ 3516086 w 5604868"/>
              <a:gd name="connsiteY29" fmla="*/ 762544 h 2236404"/>
              <a:gd name="connsiteX30" fmla="*/ 3548743 w 5604868"/>
              <a:gd name="connsiteY30" fmla="*/ 1241516 h 2236404"/>
              <a:gd name="connsiteX31" fmla="*/ 4191000 w 5604868"/>
              <a:gd name="connsiteY31" fmla="*/ 1252401 h 2236404"/>
              <a:gd name="connsiteX32" fmla="*/ 4267200 w 5604868"/>
              <a:gd name="connsiteY32" fmla="*/ 1034687 h 2236404"/>
              <a:gd name="connsiteX33" fmla="*/ 4484915 w 5604868"/>
              <a:gd name="connsiteY33" fmla="*/ 1002030 h 2236404"/>
              <a:gd name="connsiteX34" fmla="*/ 4550229 w 5604868"/>
              <a:gd name="connsiteY34" fmla="*/ 512173 h 2236404"/>
              <a:gd name="connsiteX35" fmla="*/ 5551715 w 5604868"/>
              <a:gd name="connsiteY35" fmla="*/ 610144 h 2236404"/>
              <a:gd name="connsiteX36" fmla="*/ 5475515 w 5604868"/>
              <a:gd name="connsiteY36" fmla="*/ 653687 h 2236404"/>
              <a:gd name="connsiteX37" fmla="*/ 5475515 w 5604868"/>
              <a:gd name="connsiteY37" fmla="*/ 653687 h 22364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</a:cxnLst>
            <a:rect l="l" t="t" r="r" b="b"/>
            <a:pathLst>
              <a:path w="5604868" h="2236404">
                <a:moveTo>
                  <a:pt x="0" y="2177687"/>
                </a:moveTo>
                <a:cubicBezTo>
                  <a:pt x="200478" y="2218508"/>
                  <a:pt x="400957" y="2259330"/>
                  <a:pt x="500743" y="2221230"/>
                </a:cubicBezTo>
                <a:cubicBezTo>
                  <a:pt x="600529" y="2183130"/>
                  <a:pt x="549729" y="1996258"/>
                  <a:pt x="598715" y="1949087"/>
                </a:cubicBezTo>
                <a:cubicBezTo>
                  <a:pt x="647701" y="1901916"/>
                  <a:pt x="763815" y="1978115"/>
                  <a:pt x="794658" y="1938201"/>
                </a:cubicBezTo>
                <a:cubicBezTo>
                  <a:pt x="825501" y="1898287"/>
                  <a:pt x="709386" y="1745887"/>
                  <a:pt x="783772" y="1709601"/>
                </a:cubicBezTo>
                <a:cubicBezTo>
                  <a:pt x="858158" y="1673315"/>
                  <a:pt x="1162958" y="1753144"/>
                  <a:pt x="1240972" y="1720487"/>
                </a:cubicBezTo>
                <a:cubicBezTo>
                  <a:pt x="1318986" y="1687830"/>
                  <a:pt x="1121230" y="1549944"/>
                  <a:pt x="1251858" y="1513658"/>
                </a:cubicBezTo>
                <a:cubicBezTo>
                  <a:pt x="1382487" y="1477372"/>
                  <a:pt x="1901372" y="1424759"/>
                  <a:pt x="2024743" y="1502773"/>
                </a:cubicBezTo>
                <a:cubicBezTo>
                  <a:pt x="2148114" y="1580787"/>
                  <a:pt x="1903186" y="1903730"/>
                  <a:pt x="1992086" y="1981744"/>
                </a:cubicBezTo>
                <a:cubicBezTo>
                  <a:pt x="2080986" y="2059758"/>
                  <a:pt x="2480129" y="2175872"/>
                  <a:pt x="2558143" y="1970858"/>
                </a:cubicBezTo>
                <a:cubicBezTo>
                  <a:pt x="2636157" y="1765844"/>
                  <a:pt x="2552700" y="949415"/>
                  <a:pt x="2460172" y="751658"/>
                </a:cubicBezTo>
                <a:cubicBezTo>
                  <a:pt x="2367644" y="553901"/>
                  <a:pt x="2077358" y="893173"/>
                  <a:pt x="2002972" y="784316"/>
                </a:cubicBezTo>
                <a:cubicBezTo>
                  <a:pt x="1928586" y="675459"/>
                  <a:pt x="1973944" y="221888"/>
                  <a:pt x="2013858" y="98516"/>
                </a:cubicBezTo>
                <a:cubicBezTo>
                  <a:pt x="2053772" y="-24856"/>
                  <a:pt x="2202544" y="-19413"/>
                  <a:pt x="2242458" y="44087"/>
                </a:cubicBezTo>
                <a:cubicBezTo>
                  <a:pt x="2282372" y="107587"/>
                  <a:pt x="2206172" y="405130"/>
                  <a:pt x="2253343" y="479516"/>
                </a:cubicBezTo>
                <a:cubicBezTo>
                  <a:pt x="2300514" y="553902"/>
                  <a:pt x="2478315" y="530315"/>
                  <a:pt x="2525486" y="490401"/>
                </a:cubicBezTo>
                <a:cubicBezTo>
                  <a:pt x="2572657" y="450487"/>
                  <a:pt x="2491015" y="274501"/>
                  <a:pt x="2536372" y="240030"/>
                </a:cubicBezTo>
                <a:cubicBezTo>
                  <a:pt x="2581729" y="205559"/>
                  <a:pt x="2764972" y="205559"/>
                  <a:pt x="2797629" y="283573"/>
                </a:cubicBezTo>
                <a:cubicBezTo>
                  <a:pt x="2830286" y="361587"/>
                  <a:pt x="2694215" y="633730"/>
                  <a:pt x="2732315" y="708116"/>
                </a:cubicBezTo>
                <a:cubicBezTo>
                  <a:pt x="2770415" y="782502"/>
                  <a:pt x="2964543" y="836930"/>
                  <a:pt x="3026229" y="729887"/>
                </a:cubicBezTo>
                <a:cubicBezTo>
                  <a:pt x="3087915" y="622844"/>
                  <a:pt x="3018972" y="172901"/>
                  <a:pt x="3102429" y="65858"/>
                </a:cubicBezTo>
                <a:cubicBezTo>
                  <a:pt x="3185886" y="-41185"/>
                  <a:pt x="3456215" y="7801"/>
                  <a:pt x="3526972" y="87630"/>
                </a:cubicBezTo>
                <a:cubicBezTo>
                  <a:pt x="3597729" y="167459"/>
                  <a:pt x="3409043" y="463187"/>
                  <a:pt x="3526972" y="544830"/>
                </a:cubicBezTo>
                <a:cubicBezTo>
                  <a:pt x="3644901" y="626473"/>
                  <a:pt x="4109357" y="533944"/>
                  <a:pt x="4234543" y="577487"/>
                </a:cubicBezTo>
                <a:cubicBezTo>
                  <a:pt x="4359729" y="621030"/>
                  <a:pt x="4318000" y="775244"/>
                  <a:pt x="4278086" y="806087"/>
                </a:cubicBezTo>
                <a:cubicBezTo>
                  <a:pt x="4238172" y="836930"/>
                  <a:pt x="4042229" y="720816"/>
                  <a:pt x="3995058" y="762544"/>
                </a:cubicBezTo>
                <a:cubicBezTo>
                  <a:pt x="3947887" y="804272"/>
                  <a:pt x="4029529" y="1023801"/>
                  <a:pt x="3995058" y="1056458"/>
                </a:cubicBezTo>
                <a:cubicBezTo>
                  <a:pt x="3960587" y="1089115"/>
                  <a:pt x="3831772" y="1009287"/>
                  <a:pt x="3788229" y="958487"/>
                </a:cubicBezTo>
                <a:cubicBezTo>
                  <a:pt x="3744686" y="907687"/>
                  <a:pt x="3779157" y="784315"/>
                  <a:pt x="3733800" y="751658"/>
                </a:cubicBezTo>
                <a:cubicBezTo>
                  <a:pt x="3688443" y="719001"/>
                  <a:pt x="3546929" y="680901"/>
                  <a:pt x="3516086" y="762544"/>
                </a:cubicBezTo>
                <a:cubicBezTo>
                  <a:pt x="3485243" y="844187"/>
                  <a:pt x="3436257" y="1159873"/>
                  <a:pt x="3548743" y="1241516"/>
                </a:cubicBezTo>
                <a:cubicBezTo>
                  <a:pt x="3661229" y="1323159"/>
                  <a:pt x="4071257" y="1286872"/>
                  <a:pt x="4191000" y="1252401"/>
                </a:cubicBezTo>
                <a:cubicBezTo>
                  <a:pt x="4310743" y="1217930"/>
                  <a:pt x="4218214" y="1076415"/>
                  <a:pt x="4267200" y="1034687"/>
                </a:cubicBezTo>
                <a:cubicBezTo>
                  <a:pt x="4316186" y="992959"/>
                  <a:pt x="4437744" y="1089116"/>
                  <a:pt x="4484915" y="1002030"/>
                </a:cubicBezTo>
                <a:cubicBezTo>
                  <a:pt x="4532087" y="914944"/>
                  <a:pt x="4372429" y="577487"/>
                  <a:pt x="4550229" y="512173"/>
                </a:cubicBezTo>
                <a:cubicBezTo>
                  <a:pt x="4728029" y="446859"/>
                  <a:pt x="5397501" y="586558"/>
                  <a:pt x="5551715" y="610144"/>
                </a:cubicBezTo>
                <a:cubicBezTo>
                  <a:pt x="5705929" y="633730"/>
                  <a:pt x="5475515" y="653687"/>
                  <a:pt x="5475515" y="653687"/>
                </a:cubicBezTo>
                <a:lnTo>
                  <a:pt x="5475515" y="653687"/>
                </a:lnTo>
              </a:path>
            </a:pathLst>
          </a:custGeom>
          <a:noFill/>
          <a:ln w="444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 dirty="0"/>
          </a:p>
        </p:txBody>
      </p:sp>
      <p:sp>
        <p:nvSpPr>
          <p:cNvPr id="15" name="Forma libre: forma 14">
            <a:extLst>
              <a:ext uri="{FF2B5EF4-FFF2-40B4-BE49-F238E27FC236}">
                <a16:creationId xmlns:a16="http://schemas.microsoft.com/office/drawing/2014/main" xmlns="" id="{735098BA-411B-4CA2-A261-B046D1B09E9E}"/>
              </a:ext>
            </a:extLst>
          </p:cNvPr>
          <p:cNvSpPr/>
          <p:nvPr/>
        </p:nvSpPr>
        <p:spPr>
          <a:xfrm>
            <a:off x="1976607" y="4158343"/>
            <a:ext cx="835113" cy="1187565"/>
          </a:xfrm>
          <a:custGeom>
            <a:avLst/>
            <a:gdLst>
              <a:gd name="connsiteX0" fmla="*/ 766593 w 835113"/>
              <a:gd name="connsiteY0" fmla="*/ 0 h 1187565"/>
              <a:gd name="connsiteX1" fmla="*/ 821022 w 835113"/>
              <a:gd name="connsiteY1" fmla="*/ 500743 h 1187565"/>
              <a:gd name="connsiteX2" fmla="*/ 537993 w 835113"/>
              <a:gd name="connsiteY2" fmla="*/ 489857 h 1187565"/>
              <a:gd name="connsiteX3" fmla="*/ 516222 w 835113"/>
              <a:gd name="connsiteY3" fmla="*/ 740228 h 1187565"/>
              <a:gd name="connsiteX4" fmla="*/ 244079 w 835113"/>
              <a:gd name="connsiteY4" fmla="*/ 794657 h 1187565"/>
              <a:gd name="connsiteX5" fmla="*/ 254964 w 835113"/>
              <a:gd name="connsiteY5" fmla="*/ 1012371 h 1187565"/>
              <a:gd name="connsiteX6" fmla="*/ 15479 w 835113"/>
              <a:gd name="connsiteY6" fmla="*/ 968828 h 1187565"/>
              <a:gd name="connsiteX7" fmla="*/ 26364 w 835113"/>
              <a:gd name="connsiteY7" fmla="*/ 1164771 h 1187565"/>
              <a:gd name="connsiteX8" fmla="*/ 48136 w 835113"/>
              <a:gd name="connsiteY8" fmla="*/ 1175657 h 11875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835113" h="1187565">
                <a:moveTo>
                  <a:pt x="766593" y="0"/>
                </a:moveTo>
                <a:cubicBezTo>
                  <a:pt x="812857" y="209550"/>
                  <a:pt x="859122" y="419100"/>
                  <a:pt x="821022" y="500743"/>
                </a:cubicBezTo>
                <a:cubicBezTo>
                  <a:pt x="782922" y="582386"/>
                  <a:pt x="588793" y="449943"/>
                  <a:pt x="537993" y="489857"/>
                </a:cubicBezTo>
                <a:cubicBezTo>
                  <a:pt x="487193" y="529771"/>
                  <a:pt x="565208" y="689428"/>
                  <a:pt x="516222" y="740228"/>
                </a:cubicBezTo>
                <a:cubicBezTo>
                  <a:pt x="467236" y="791028"/>
                  <a:pt x="287622" y="749300"/>
                  <a:pt x="244079" y="794657"/>
                </a:cubicBezTo>
                <a:cubicBezTo>
                  <a:pt x="200536" y="840014"/>
                  <a:pt x="293064" y="983342"/>
                  <a:pt x="254964" y="1012371"/>
                </a:cubicBezTo>
                <a:cubicBezTo>
                  <a:pt x="216864" y="1041400"/>
                  <a:pt x="53579" y="943428"/>
                  <a:pt x="15479" y="968828"/>
                </a:cubicBezTo>
                <a:cubicBezTo>
                  <a:pt x="-22621" y="994228"/>
                  <a:pt x="20921" y="1130300"/>
                  <a:pt x="26364" y="1164771"/>
                </a:cubicBezTo>
                <a:cubicBezTo>
                  <a:pt x="31807" y="1199243"/>
                  <a:pt x="39971" y="1187450"/>
                  <a:pt x="48136" y="1175657"/>
                </a:cubicBezTo>
              </a:path>
            </a:pathLst>
          </a:custGeom>
          <a:noFill/>
          <a:ln w="412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 dirty="0"/>
          </a:p>
        </p:txBody>
      </p:sp>
    </p:spTree>
    <p:extLst>
      <p:ext uri="{BB962C8B-B14F-4D97-AF65-F5344CB8AC3E}">
        <p14:creationId xmlns:p14="http://schemas.microsoft.com/office/powerpoint/2010/main" val="10619253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>
        <p:checker/>
        <p:sndAc>
          <p:stSnd>
            <p:snd r:embed="rId2" name="Pacman_Introduction_Music-KP-826387403.wav"/>
          </p:stSnd>
        </p:sndAc>
      </p:transition>
    </mc:Choice>
    <mc:Fallback xmlns="">
      <p:transition spd="slow">
        <p:checker/>
        <p:sndAc>
          <p:stSnd>
            <p:snd r:embed="rId5" name="Pacman_Introduction_Music-KP-826387403.wav"/>
          </p:stSnd>
        </p:sndAc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artoon Hop-SoundBible.com-553158131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14" grpId="0" animBg="1"/>
      <p:bldP spid="15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70C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3170DE55-6844-4909-AD29-DCD6612EFF6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-90264" y="95250"/>
            <a:ext cx="9324528" cy="381422"/>
          </a:xfrm>
        </p:spPr>
        <p:txBody>
          <a:bodyPr>
            <a:normAutofit/>
          </a:bodyPr>
          <a:lstStyle/>
          <a:p>
            <a:r>
              <a:rPr lang="es-CL" sz="1600" b="1" dirty="0">
                <a:solidFill>
                  <a:schemeClr val="bg1"/>
                </a:solidFill>
                <a:effectLst/>
                <a:latin typeface="Comic Sans MS" panose="030F0702030302020204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Observa los dinosaurios, cuenta cada uno de los tipos que logras ver y escribe la cantidad.</a:t>
            </a:r>
            <a:endParaRPr lang="es-CL" sz="1600" b="1" dirty="0">
              <a:solidFill>
                <a:schemeClr val="bg1"/>
              </a:solidFill>
              <a:latin typeface="Comic Sans MS" panose="030F0702030302020204" pitchFamily="66" charset="0"/>
            </a:endParaRPr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xmlns="" id="{3B4334AE-9CDC-4291-BADE-EC018088825F}"/>
              </a:ext>
            </a:extLst>
          </p:cNvPr>
          <p:cNvPicPr/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674"/>
          <a:stretch/>
        </p:blipFill>
        <p:spPr bwMode="auto">
          <a:xfrm>
            <a:off x="539552" y="476672"/>
            <a:ext cx="8064896" cy="6381328"/>
          </a:xfrm>
          <a:prstGeom prst="rect">
            <a:avLst/>
          </a:prstGeom>
          <a:noFill/>
          <a:ln>
            <a:noFill/>
          </a:ln>
        </p:spPr>
      </p:pic>
      <p:sp>
        <p:nvSpPr>
          <p:cNvPr id="5" name="CuadroTexto 4">
            <a:extLst>
              <a:ext uri="{FF2B5EF4-FFF2-40B4-BE49-F238E27FC236}">
                <a16:creationId xmlns:a16="http://schemas.microsoft.com/office/drawing/2014/main" xmlns="" id="{AA032FBB-E73E-4102-A998-849044F24FA9}"/>
              </a:ext>
            </a:extLst>
          </p:cNvPr>
          <p:cNvSpPr txBox="1"/>
          <p:nvPr/>
        </p:nvSpPr>
        <p:spPr>
          <a:xfrm>
            <a:off x="2411760" y="4869160"/>
            <a:ext cx="72008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L" sz="4400" dirty="0">
                <a:solidFill>
                  <a:schemeClr val="accent6">
                    <a:lumMod val="50000"/>
                  </a:schemeClr>
                </a:solidFill>
                <a:latin typeface="Comic Sans MS" panose="030F0702030302020204" pitchFamily="66" charset="0"/>
              </a:rPr>
              <a:t>1</a:t>
            </a:r>
          </a:p>
        </p:txBody>
      </p:sp>
      <p:sp>
        <p:nvSpPr>
          <p:cNvPr id="7" name="CuadroTexto 6">
            <a:extLst>
              <a:ext uri="{FF2B5EF4-FFF2-40B4-BE49-F238E27FC236}">
                <a16:creationId xmlns:a16="http://schemas.microsoft.com/office/drawing/2014/main" xmlns="" id="{148FDCD5-6D28-488F-8877-6EC6239C6535}"/>
              </a:ext>
            </a:extLst>
          </p:cNvPr>
          <p:cNvSpPr txBox="1"/>
          <p:nvPr/>
        </p:nvSpPr>
        <p:spPr>
          <a:xfrm>
            <a:off x="4788024" y="4869159"/>
            <a:ext cx="72008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L" sz="4400" dirty="0">
                <a:solidFill>
                  <a:schemeClr val="accent6">
                    <a:lumMod val="50000"/>
                  </a:schemeClr>
                </a:solidFill>
                <a:latin typeface="Comic Sans MS" panose="030F0702030302020204" pitchFamily="66" charset="0"/>
              </a:rPr>
              <a:t>3</a:t>
            </a:r>
          </a:p>
        </p:txBody>
      </p:sp>
      <p:sp>
        <p:nvSpPr>
          <p:cNvPr id="9" name="CuadroTexto 8">
            <a:extLst>
              <a:ext uri="{FF2B5EF4-FFF2-40B4-BE49-F238E27FC236}">
                <a16:creationId xmlns:a16="http://schemas.microsoft.com/office/drawing/2014/main" xmlns="" id="{3853611C-050E-4070-9855-A30C830A0CCF}"/>
              </a:ext>
            </a:extLst>
          </p:cNvPr>
          <p:cNvSpPr txBox="1"/>
          <p:nvPr/>
        </p:nvSpPr>
        <p:spPr>
          <a:xfrm>
            <a:off x="7380312" y="4869159"/>
            <a:ext cx="72008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L" sz="4400" dirty="0">
                <a:solidFill>
                  <a:schemeClr val="accent6">
                    <a:lumMod val="50000"/>
                  </a:schemeClr>
                </a:solidFill>
                <a:latin typeface="Comic Sans MS" panose="030F0702030302020204" pitchFamily="66" charset="0"/>
              </a:rPr>
              <a:t>3</a:t>
            </a:r>
          </a:p>
        </p:txBody>
      </p:sp>
      <p:sp>
        <p:nvSpPr>
          <p:cNvPr id="11" name="CuadroTexto 10">
            <a:extLst>
              <a:ext uri="{FF2B5EF4-FFF2-40B4-BE49-F238E27FC236}">
                <a16:creationId xmlns:a16="http://schemas.microsoft.com/office/drawing/2014/main" xmlns="" id="{C53DE34A-4D99-4303-B125-CBAD6AF43EBD}"/>
              </a:ext>
            </a:extLst>
          </p:cNvPr>
          <p:cNvSpPr txBox="1"/>
          <p:nvPr/>
        </p:nvSpPr>
        <p:spPr>
          <a:xfrm>
            <a:off x="2373992" y="5805264"/>
            <a:ext cx="72008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L" sz="4400" dirty="0">
                <a:solidFill>
                  <a:schemeClr val="accent6">
                    <a:lumMod val="50000"/>
                  </a:schemeClr>
                </a:solidFill>
                <a:latin typeface="Comic Sans MS" panose="030F0702030302020204" pitchFamily="66" charset="0"/>
              </a:rPr>
              <a:t>5</a:t>
            </a:r>
          </a:p>
        </p:txBody>
      </p:sp>
      <p:sp>
        <p:nvSpPr>
          <p:cNvPr id="13" name="CuadroTexto 12">
            <a:extLst>
              <a:ext uri="{FF2B5EF4-FFF2-40B4-BE49-F238E27FC236}">
                <a16:creationId xmlns:a16="http://schemas.microsoft.com/office/drawing/2014/main" xmlns="" id="{82855F79-A317-4248-9760-09785168E8D0}"/>
              </a:ext>
            </a:extLst>
          </p:cNvPr>
          <p:cNvSpPr txBox="1"/>
          <p:nvPr/>
        </p:nvSpPr>
        <p:spPr>
          <a:xfrm>
            <a:off x="4788024" y="5805264"/>
            <a:ext cx="72008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L" sz="4400" dirty="0">
                <a:solidFill>
                  <a:schemeClr val="accent6">
                    <a:lumMod val="50000"/>
                  </a:schemeClr>
                </a:solidFill>
                <a:latin typeface="Comic Sans MS" panose="030F0702030302020204" pitchFamily="66" charset="0"/>
              </a:rPr>
              <a:t>6</a:t>
            </a:r>
          </a:p>
        </p:txBody>
      </p:sp>
      <p:sp>
        <p:nvSpPr>
          <p:cNvPr id="15" name="CuadroTexto 14">
            <a:extLst>
              <a:ext uri="{FF2B5EF4-FFF2-40B4-BE49-F238E27FC236}">
                <a16:creationId xmlns:a16="http://schemas.microsoft.com/office/drawing/2014/main" xmlns="" id="{57AF508D-E502-4293-88CB-9BFA2E869B3C}"/>
              </a:ext>
            </a:extLst>
          </p:cNvPr>
          <p:cNvSpPr txBox="1"/>
          <p:nvPr/>
        </p:nvSpPr>
        <p:spPr>
          <a:xfrm>
            <a:off x="7380312" y="5805263"/>
            <a:ext cx="820296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L" sz="4400" dirty="0">
                <a:solidFill>
                  <a:schemeClr val="accent6">
                    <a:lumMod val="50000"/>
                  </a:schemeClr>
                </a:solidFill>
                <a:latin typeface="Comic Sans MS" panose="030F0702030302020204" pitchFamily="66" charset="0"/>
              </a:rPr>
              <a:t>7</a:t>
            </a:r>
          </a:p>
        </p:txBody>
      </p:sp>
    </p:spTree>
    <p:extLst>
      <p:ext uri="{BB962C8B-B14F-4D97-AF65-F5344CB8AC3E}">
        <p14:creationId xmlns:p14="http://schemas.microsoft.com/office/powerpoint/2010/main" val="30005112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Content="1" isInverted="1"/>
        <p:sndAc>
          <p:stSnd>
            <p:snd r:embed="rId2" name="push.wav"/>
          </p:stSnd>
        </p:sndAc>
      </p:transition>
    </mc:Choice>
    <mc:Fallback xmlns="">
      <p:transition spd="slow">
        <p:fade/>
        <p:sndAc>
          <p:stSnd>
            <p:snd r:embed="rId4" name="push.wav"/>
          </p:stSnd>
        </p:sndAc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7" grpId="0"/>
      <p:bldP spid="9" grpId="0"/>
      <p:bldP spid="11" grpId="0"/>
      <p:bldP spid="13" grpId="0"/>
      <p:bldP spid="15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3399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>
            <a:extLst>
              <a:ext uri="{FF2B5EF4-FFF2-40B4-BE49-F238E27FC236}">
                <a16:creationId xmlns:a16="http://schemas.microsoft.com/office/drawing/2014/main" xmlns="" id="{6BDD1EC3-7316-45D3-BC6D-D40FC28FD1C5}"/>
              </a:ext>
            </a:extLst>
          </p:cNvPr>
          <p:cNvPicPr/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865" b="1"/>
          <a:stretch/>
        </p:blipFill>
        <p:spPr bwMode="auto">
          <a:xfrm>
            <a:off x="251520" y="0"/>
            <a:ext cx="8712968" cy="6857999"/>
          </a:xfrm>
          <a:prstGeom prst="rect">
            <a:avLst/>
          </a:prstGeom>
          <a:noFill/>
          <a:ln>
            <a:noFill/>
          </a:ln>
        </p:spPr>
      </p:pic>
      <p:sp>
        <p:nvSpPr>
          <p:cNvPr id="7" name="Octágono 6">
            <a:extLst>
              <a:ext uri="{FF2B5EF4-FFF2-40B4-BE49-F238E27FC236}">
                <a16:creationId xmlns:a16="http://schemas.microsoft.com/office/drawing/2014/main" xmlns="" id="{E516C706-E329-4A31-BBE1-14E862DA52C4}"/>
              </a:ext>
            </a:extLst>
          </p:cNvPr>
          <p:cNvSpPr/>
          <p:nvPr/>
        </p:nvSpPr>
        <p:spPr>
          <a:xfrm>
            <a:off x="2051720" y="980728"/>
            <a:ext cx="432048" cy="288032"/>
          </a:xfrm>
          <a:prstGeom prst="octago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9" name="Octágono 8">
            <a:extLst>
              <a:ext uri="{FF2B5EF4-FFF2-40B4-BE49-F238E27FC236}">
                <a16:creationId xmlns:a16="http://schemas.microsoft.com/office/drawing/2014/main" xmlns="" id="{33C7375E-73AA-47F1-B8FD-AD758F8AA61B}"/>
              </a:ext>
            </a:extLst>
          </p:cNvPr>
          <p:cNvSpPr/>
          <p:nvPr/>
        </p:nvSpPr>
        <p:spPr>
          <a:xfrm>
            <a:off x="2627784" y="980728"/>
            <a:ext cx="432048" cy="288032"/>
          </a:xfrm>
          <a:prstGeom prst="octago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11" name="Octágono 10">
            <a:extLst>
              <a:ext uri="{FF2B5EF4-FFF2-40B4-BE49-F238E27FC236}">
                <a16:creationId xmlns:a16="http://schemas.microsoft.com/office/drawing/2014/main" xmlns="" id="{BA8584BF-8796-40EF-A48B-96DBA51E0C0C}"/>
              </a:ext>
            </a:extLst>
          </p:cNvPr>
          <p:cNvSpPr/>
          <p:nvPr/>
        </p:nvSpPr>
        <p:spPr>
          <a:xfrm>
            <a:off x="3203848" y="980728"/>
            <a:ext cx="432048" cy="288032"/>
          </a:xfrm>
          <a:prstGeom prst="octago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13" name="Octágono 12">
            <a:extLst>
              <a:ext uri="{FF2B5EF4-FFF2-40B4-BE49-F238E27FC236}">
                <a16:creationId xmlns:a16="http://schemas.microsoft.com/office/drawing/2014/main" xmlns="" id="{8C6E8987-8C98-4E99-8BE3-375D7D4A1DFD}"/>
              </a:ext>
            </a:extLst>
          </p:cNvPr>
          <p:cNvSpPr/>
          <p:nvPr/>
        </p:nvSpPr>
        <p:spPr>
          <a:xfrm>
            <a:off x="3740894" y="980728"/>
            <a:ext cx="471066" cy="288032"/>
          </a:xfrm>
          <a:prstGeom prst="octago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 dirty="0"/>
          </a:p>
        </p:txBody>
      </p:sp>
      <p:sp>
        <p:nvSpPr>
          <p:cNvPr id="15" name="Octágono 14">
            <a:extLst>
              <a:ext uri="{FF2B5EF4-FFF2-40B4-BE49-F238E27FC236}">
                <a16:creationId xmlns:a16="http://schemas.microsoft.com/office/drawing/2014/main" xmlns="" id="{C98D7913-7775-4EFB-892C-80E17DEBDFB8}"/>
              </a:ext>
            </a:extLst>
          </p:cNvPr>
          <p:cNvSpPr/>
          <p:nvPr/>
        </p:nvSpPr>
        <p:spPr>
          <a:xfrm>
            <a:off x="4287808" y="980728"/>
            <a:ext cx="432048" cy="288032"/>
          </a:xfrm>
          <a:prstGeom prst="octago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17" name="Octágono 16">
            <a:extLst>
              <a:ext uri="{FF2B5EF4-FFF2-40B4-BE49-F238E27FC236}">
                <a16:creationId xmlns:a16="http://schemas.microsoft.com/office/drawing/2014/main" xmlns="" id="{4A63449E-A701-4281-9913-B39772974B4D}"/>
              </a:ext>
            </a:extLst>
          </p:cNvPr>
          <p:cNvSpPr/>
          <p:nvPr/>
        </p:nvSpPr>
        <p:spPr>
          <a:xfrm>
            <a:off x="4893022" y="947232"/>
            <a:ext cx="432048" cy="321528"/>
          </a:xfrm>
          <a:prstGeom prst="octago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19" name="Octágono 18">
            <a:extLst>
              <a:ext uri="{FF2B5EF4-FFF2-40B4-BE49-F238E27FC236}">
                <a16:creationId xmlns:a16="http://schemas.microsoft.com/office/drawing/2014/main" xmlns="" id="{32B7D28A-E542-434B-9599-FA096965F9DA}"/>
              </a:ext>
            </a:extLst>
          </p:cNvPr>
          <p:cNvSpPr/>
          <p:nvPr/>
        </p:nvSpPr>
        <p:spPr>
          <a:xfrm>
            <a:off x="5400918" y="966312"/>
            <a:ext cx="432048" cy="288032"/>
          </a:xfrm>
          <a:prstGeom prst="octago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21" name="Octágono 20">
            <a:extLst>
              <a:ext uri="{FF2B5EF4-FFF2-40B4-BE49-F238E27FC236}">
                <a16:creationId xmlns:a16="http://schemas.microsoft.com/office/drawing/2014/main" xmlns="" id="{D67AD064-018E-4C83-9B10-B6A47CCF0D64}"/>
              </a:ext>
            </a:extLst>
          </p:cNvPr>
          <p:cNvSpPr/>
          <p:nvPr/>
        </p:nvSpPr>
        <p:spPr>
          <a:xfrm>
            <a:off x="5976982" y="966312"/>
            <a:ext cx="432048" cy="288032"/>
          </a:xfrm>
          <a:prstGeom prst="octago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23" name="Octágono 22">
            <a:extLst>
              <a:ext uri="{FF2B5EF4-FFF2-40B4-BE49-F238E27FC236}">
                <a16:creationId xmlns:a16="http://schemas.microsoft.com/office/drawing/2014/main" xmlns="" id="{2C4C96C7-F450-4E42-9594-87368791C3A0}"/>
              </a:ext>
            </a:extLst>
          </p:cNvPr>
          <p:cNvSpPr/>
          <p:nvPr/>
        </p:nvSpPr>
        <p:spPr>
          <a:xfrm>
            <a:off x="6554024" y="980728"/>
            <a:ext cx="432048" cy="288032"/>
          </a:xfrm>
          <a:prstGeom prst="octago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25" name="Octágono 24">
            <a:extLst>
              <a:ext uri="{FF2B5EF4-FFF2-40B4-BE49-F238E27FC236}">
                <a16:creationId xmlns:a16="http://schemas.microsoft.com/office/drawing/2014/main" xmlns="" id="{00E4E7DD-98A0-424A-AC86-39BBCA6C86AD}"/>
              </a:ext>
            </a:extLst>
          </p:cNvPr>
          <p:cNvSpPr/>
          <p:nvPr/>
        </p:nvSpPr>
        <p:spPr>
          <a:xfrm>
            <a:off x="7108700" y="980728"/>
            <a:ext cx="432048" cy="288032"/>
          </a:xfrm>
          <a:prstGeom prst="octago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27" name="Octágono 26">
            <a:extLst>
              <a:ext uri="{FF2B5EF4-FFF2-40B4-BE49-F238E27FC236}">
                <a16:creationId xmlns:a16="http://schemas.microsoft.com/office/drawing/2014/main" xmlns="" id="{ADB87186-856D-4E98-8872-F7AB358C3E6D}"/>
              </a:ext>
            </a:extLst>
          </p:cNvPr>
          <p:cNvSpPr/>
          <p:nvPr/>
        </p:nvSpPr>
        <p:spPr>
          <a:xfrm>
            <a:off x="2051720" y="1628800"/>
            <a:ext cx="462998" cy="367640"/>
          </a:xfrm>
          <a:prstGeom prst="octagon">
            <a:avLst/>
          </a:prstGeom>
          <a:solidFill>
            <a:schemeClr val="accent5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 dirty="0"/>
          </a:p>
        </p:txBody>
      </p:sp>
      <p:sp>
        <p:nvSpPr>
          <p:cNvPr id="29" name="Octágono 28">
            <a:extLst>
              <a:ext uri="{FF2B5EF4-FFF2-40B4-BE49-F238E27FC236}">
                <a16:creationId xmlns:a16="http://schemas.microsoft.com/office/drawing/2014/main" xmlns="" id="{8ACA844C-6D31-4E7A-868F-692F8E9A7396}"/>
              </a:ext>
            </a:extLst>
          </p:cNvPr>
          <p:cNvSpPr/>
          <p:nvPr/>
        </p:nvSpPr>
        <p:spPr>
          <a:xfrm>
            <a:off x="2627784" y="1628800"/>
            <a:ext cx="432048" cy="367640"/>
          </a:xfrm>
          <a:prstGeom prst="octagon">
            <a:avLst/>
          </a:prstGeom>
          <a:solidFill>
            <a:schemeClr val="accent5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 dirty="0"/>
          </a:p>
        </p:txBody>
      </p:sp>
      <p:sp>
        <p:nvSpPr>
          <p:cNvPr id="31" name="Octágono 30">
            <a:extLst>
              <a:ext uri="{FF2B5EF4-FFF2-40B4-BE49-F238E27FC236}">
                <a16:creationId xmlns:a16="http://schemas.microsoft.com/office/drawing/2014/main" xmlns="" id="{0F43CEDD-82E8-4BF3-A51F-7C948CFDE1D4}"/>
              </a:ext>
            </a:extLst>
          </p:cNvPr>
          <p:cNvSpPr/>
          <p:nvPr/>
        </p:nvSpPr>
        <p:spPr>
          <a:xfrm>
            <a:off x="3215640" y="1628800"/>
            <a:ext cx="420256" cy="367640"/>
          </a:xfrm>
          <a:prstGeom prst="octagon">
            <a:avLst/>
          </a:prstGeom>
          <a:solidFill>
            <a:schemeClr val="accent5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 dirty="0"/>
          </a:p>
        </p:txBody>
      </p:sp>
      <p:sp>
        <p:nvSpPr>
          <p:cNvPr id="33" name="Octágono 32">
            <a:extLst>
              <a:ext uri="{FF2B5EF4-FFF2-40B4-BE49-F238E27FC236}">
                <a16:creationId xmlns:a16="http://schemas.microsoft.com/office/drawing/2014/main" xmlns="" id="{F8377E13-EFA2-4C85-8C23-FFFAB42A0D18}"/>
              </a:ext>
            </a:extLst>
          </p:cNvPr>
          <p:cNvSpPr/>
          <p:nvPr/>
        </p:nvSpPr>
        <p:spPr>
          <a:xfrm>
            <a:off x="3779912" y="1628800"/>
            <a:ext cx="420256" cy="367640"/>
          </a:xfrm>
          <a:prstGeom prst="octagon">
            <a:avLst/>
          </a:prstGeom>
          <a:solidFill>
            <a:schemeClr val="accent5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 dirty="0"/>
          </a:p>
        </p:txBody>
      </p:sp>
      <p:sp>
        <p:nvSpPr>
          <p:cNvPr id="35" name="Octágono 34">
            <a:extLst>
              <a:ext uri="{FF2B5EF4-FFF2-40B4-BE49-F238E27FC236}">
                <a16:creationId xmlns:a16="http://schemas.microsoft.com/office/drawing/2014/main" xmlns="" id="{0F5E68DF-CBFD-4B64-9B72-472DF83573CC}"/>
              </a:ext>
            </a:extLst>
          </p:cNvPr>
          <p:cNvSpPr/>
          <p:nvPr/>
        </p:nvSpPr>
        <p:spPr>
          <a:xfrm>
            <a:off x="4322734" y="1628800"/>
            <a:ext cx="420256" cy="367640"/>
          </a:xfrm>
          <a:prstGeom prst="octagon">
            <a:avLst/>
          </a:prstGeom>
          <a:solidFill>
            <a:schemeClr val="accent5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 dirty="0"/>
          </a:p>
        </p:txBody>
      </p:sp>
      <p:sp>
        <p:nvSpPr>
          <p:cNvPr id="37" name="Octágono 36">
            <a:extLst>
              <a:ext uri="{FF2B5EF4-FFF2-40B4-BE49-F238E27FC236}">
                <a16:creationId xmlns:a16="http://schemas.microsoft.com/office/drawing/2014/main" xmlns="" id="{2A139A99-D90B-44E1-8087-33A93880334D}"/>
              </a:ext>
            </a:extLst>
          </p:cNvPr>
          <p:cNvSpPr/>
          <p:nvPr/>
        </p:nvSpPr>
        <p:spPr>
          <a:xfrm>
            <a:off x="4859092" y="1628800"/>
            <a:ext cx="420256" cy="367640"/>
          </a:xfrm>
          <a:prstGeom prst="octagon">
            <a:avLst/>
          </a:prstGeom>
          <a:solidFill>
            <a:schemeClr val="accent5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 dirty="0"/>
          </a:p>
        </p:txBody>
      </p:sp>
      <p:pic>
        <p:nvPicPr>
          <p:cNvPr id="39" name="Imagen 38">
            <a:extLst>
              <a:ext uri="{FF2B5EF4-FFF2-40B4-BE49-F238E27FC236}">
                <a16:creationId xmlns:a16="http://schemas.microsoft.com/office/drawing/2014/main" xmlns="" id="{35D11B01-534C-46DA-BD82-8E7908CBFEA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30552" y="4861561"/>
            <a:ext cx="1021168" cy="845893"/>
          </a:xfrm>
          <a:prstGeom prst="rect">
            <a:avLst/>
          </a:prstGeom>
        </p:spPr>
      </p:pic>
      <p:pic>
        <p:nvPicPr>
          <p:cNvPr id="41" name="Imagen 40">
            <a:extLst>
              <a:ext uri="{FF2B5EF4-FFF2-40B4-BE49-F238E27FC236}">
                <a16:creationId xmlns:a16="http://schemas.microsoft.com/office/drawing/2014/main" xmlns="" id="{9345FDCC-4284-45AC-9CA0-16DB4B9702A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25312" y="4806253"/>
            <a:ext cx="1021168" cy="845893"/>
          </a:xfrm>
          <a:prstGeom prst="rect">
            <a:avLst/>
          </a:prstGeom>
        </p:spPr>
      </p:pic>
      <p:pic>
        <p:nvPicPr>
          <p:cNvPr id="43" name="Imagen 42">
            <a:extLst>
              <a:ext uri="{FF2B5EF4-FFF2-40B4-BE49-F238E27FC236}">
                <a16:creationId xmlns:a16="http://schemas.microsoft.com/office/drawing/2014/main" xmlns="" id="{617195E2-59B6-4B88-A7D0-14C0414CF9C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893022" y="4806253"/>
            <a:ext cx="967824" cy="800169"/>
          </a:xfrm>
          <a:prstGeom prst="rect">
            <a:avLst/>
          </a:prstGeom>
        </p:spPr>
      </p:pic>
      <p:pic>
        <p:nvPicPr>
          <p:cNvPr id="45" name="Imagen 44">
            <a:extLst>
              <a:ext uri="{FF2B5EF4-FFF2-40B4-BE49-F238E27FC236}">
                <a16:creationId xmlns:a16="http://schemas.microsoft.com/office/drawing/2014/main" xmlns="" id="{362C39BA-A72C-400B-862C-310430CDBA4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86136" y="4829114"/>
            <a:ext cx="967824" cy="800169"/>
          </a:xfrm>
          <a:prstGeom prst="rect">
            <a:avLst/>
          </a:prstGeom>
        </p:spPr>
      </p:pic>
      <p:pic>
        <p:nvPicPr>
          <p:cNvPr id="47" name="Imagen 46">
            <a:extLst>
              <a:ext uri="{FF2B5EF4-FFF2-40B4-BE49-F238E27FC236}">
                <a16:creationId xmlns:a16="http://schemas.microsoft.com/office/drawing/2014/main" xmlns="" id="{14534FA8-C74F-4B0E-8369-9000B9C3BD4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625312" y="4861561"/>
            <a:ext cx="967824" cy="8001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206685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flash/>
        <p:sndAc>
          <p:stSnd>
            <p:snd r:embed="rId2" name="camera.wav"/>
          </p:stSnd>
        </p:sndAc>
      </p:transition>
    </mc:Choice>
    <mc:Fallback xmlns="">
      <p:transition spd="slow">
        <p:fade/>
        <p:sndAc>
          <p:stSnd>
            <p:snd r:embed="rId6" name="camera.wav"/>
          </p:stSnd>
        </p:sndAc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9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0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5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6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1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2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7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8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3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4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5" fill="hold">
                      <p:stCondLst>
                        <p:cond delay="indefinite"/>
                      </p:stCondLst>
                      <p:childTnLst>
                        <p:par>
                          <p:cTn id="86" fill="hold">
                            <p:stCondLst>
                              <p:cond delay="0"/>
                            </p:stCondLst>
                            <p:childTnLst>
                              <p:par>
                                <p:cTn id="8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9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0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1" fill="hold">
                      <p:stCondLst>
                        <p:cond delay="indefinite"/>
                      </p:stCondLst>
                      <p:childTnLst>
                        <p:par>
                          <p:cTn id="92" fill="hold">
                            <p:stCondLst>
                              <p:cond delay="0"/>
                            </p:stCondLst>
                            <p:childTnLst>
                              <p:par>
                                <p:cTn id="9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5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6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7" fill="hold">
                      <p:stCondLst>
                        <p:cond delay="indefinite"/>
                      </p:stCondLst>
                      <p:childTnLst>
                        <p:par>
                          <p:cTn id="98" fill="hold">
                            <p:stCondLst>
                              <p:cond delay="0"/>
                            </p:stCondLst>
                            <p:childTnLst>
                              <p:par>
                                <p:cTn id="99" presetID="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1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2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3" fill="hold">
                      <p:stCondLst>
                        <p:cond delay="indefinite"/>
                      </p:stCondLst>
                      <p:childTnLst>
                        <p:par>
                          <p:cTn id="104" fill="hold">
                            <p:stCondLst>
                              <p:cond delay="0"/>
                            </p:stCondLst>
                            <p:childTnLst>
                              <p:par>
                                <p:cTn id="105" presetID="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7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8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9" fill="hold">
                      <p:stCondLst>
                        <p:cond delay="indefinite"/>
                      </p:stCondLst>
                      <p:childTnLst>
                        <p:par>
                          <p:cTn id="110" fill="hold">
                            <p:stCondLst>
                              <p:cond delay="0"/>
                            </p:stCondLst>
                            <p:childTnLst>
                              <p:par>
                                <p:cTn id="111" presetID="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3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4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5" fill="hold">
                      <p:stCondLst>
                        <p:cond delay="indefinite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17" presetID="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9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0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1" fill="hold">
                      <p:stCondLst>
                        <p:cond delay="indefinite"/>
                      </p:stCondLst>
                      <p:childTnLst>
                        <p:par>
                          <p:cTn id="122" fill="hold">
                            <p:stCondLst>
                              <p:cond delay="0"/>
                            </p:stCondLst>
                            <p:childTnLst>
                              <p:par>
                                <p:cTn id="123" presetID="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5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6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9" grpId="0" animBg="1"/>
      <p:bldP spid="11" grpId="0" animBg="1"/>
      <p:bldP spid="13" grpId="0" animBg="1"/>
      <p:bldP spid="15" grpId="0" animBg="1"/>
      <p:bldP spid="17" grpId="0" animBg="1"/>
      <p:bldP spid="19" grpId="0" animBg="1"/>
      <p:bldP spid="21" grpId="0" animBg="1"/>
      <p:bldP spid="23" grpId="0" animBg="1"/>
      <p:bldP spid="25" grpId="0" animBg="1"/>
      <p:bldP spid="27" grpId="0" animBg="1"/>
      <p:bldP spid="29" grpId="0" animBg="1"/>
      <p:bldP spid="31" grpId="0" animBg="1"/>
      <p:bldP spid="33" grpId="0" animBg="1"/>
      <p:bldP spid="35" grpId="0" animBg="1"/>
      <p:bldP spid="37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50000">
              <a:schemeClr val="accent1">
                <a:tint val="44500"/>
                <a:satMod val="160000"/>
              </a:schemeClr>
            </a:gs>
            <a:gs pos="52000">
              <a:schemeClr val="accent1">
                <a:tint val="23500"/>
                <a:satMod val="160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Carolina\Desktop\1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1600" y="5445224"/>
            <a:ext cx="6408712" cy="14127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7" name="Picture 3" descr="C:\Users\Carolina\Desktop\1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1" y="93121"/>
            <a:ext cx="8784976" cy="50768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3 Rectángulo"/>
          <p:cNvSpPr/>
          <p:nvPr/>
        </p:nvSpPr>
        <p:spPr>
          <a:xfrm>
            <a:off x="1187624" y="1628800"/>
            <a:ext cx="576064" cy="360040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s-CL" sz="4000" dirty="0">
                <a:solidFill>
                  <a:schemeClr val="accent6"/>
                </a:solidFill>
              </a:rPr>
              <a:t>4</a:t>
            </a:r>
          </a:p>
        </p:txBody>
      </p:sp>
      <p:sp>
        <p:nvSpPr>
          <p:cNvPr id="5" name="4 Rectángulo"/>
          <p:cNvSpPr/>
          <p:nvPr/>
        </p:nvSpPr>
        <p:spPr>
          <a:xfrm>
            <a:off x="2483768" y="1628800"/>
            <a:ext cx="504056" cy="360040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s-CL" sz="4000" dirty="0">
                <a:solidFill>
                  <a:schemeClr val="accent6"/>
                </a:solidFill>
              </a:rPr>
              <a:t>2</a:t>
            </a:r>
          </a:p>
        </p:txBody>
      </p:sp>
      <p:sp>
        <p:nvSpPr>
          <p:cNvPr id="6" name="5 Rectángulo"/>
          <p:cNvSpPr/>
          <p:nvPr/>
        </p:nvSpPr>
        <p:spPr>
          <a:xfrm>
            <a:off x="3707904" y="1628800"/>
            <a:ext cx="468052" cy="360040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s-CL" sz="4000" dirty="0">
                <a:solidFill>
                  <a:schemeClr val="accent6"/>
                </a:solidFill>
              </a:rPr>
              <a:t>6</a:t>
            </a:r>
          </a:p>
        </p:txBody>
      </p:sp>
      <p:sp>
        <p:nvSpPr>
          <p:cNvPr id="7" name="6 Rectángulo"/>
          <p:cNvSpPr/>
          <p:nvPr/>
        </p:nvSpPr>
        <p:spPr>
          <a:xfrm>
            <a:off x="5364088" y="1628800"/>
            <a:ext cx="576064" cy="360040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s-CL" sz="4000" dirty="0">
                <a:solidFill>
                  <a:schemeClr val="accent6"/>
                </a:solidFill>
              </a:rPr>
              <a:t>4</a:t>
            </a:r>
          </a:p>
        </p:txBody>
      </p:sp>
      <p:sp>
        <p:nvSpPr>
          <p:cNvPr id="8" name="7 Rectángulo"/>
          <p:cNvSpPr/>
          <p:nvPr/>
        </p:nvSpPr>
        <p:spPr>
          <a:xfrm>
            <a:off x="6603656" y="1628800"/>
            <a:ext cx="504056" cy="360040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s-CL" sz="4000" dirty="0">
                <a:solidFill>
                  <a:schemeClr val="accent6"/>
                </a:solidFill>
              </a:rPr>
              <a:t>2</a:t>
            </a:r>
          </a:p>
        </p:txBody>
      </p:sp>
      <p:sp>
        <p:nvSpPr>
          <p:cNvPr id="9" name="8 Rectángulo"/>
          <p:cNvSpPr/>
          <p:nvPr/>
        </p:nvSpPr>
        <p:spPr>
          <a:xfrm>
            <a:off x="7884368" y="1628800"/>
            <a:ext cx="576064" cy="360040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s-CL" sz="4000" dirty="0">
                <a:solidFill>
                  <a:schemeClr val="accent6"/>
                </a:solidFill>
              </a:rPr>
              <a:t>6</a:t>
            </a:r>
          </a:p>
        </p:txBody>
      </p:sp>
      <p:sp>
        <p:nvSpPr>
          <p:cNvPr id="10" name="9 Rectángulo"/>
          <p:cNvSpPr/>
          <p:nvPr/>
        </p:nvSpPr>
        <p:spPr>
          <a:xfrm>
            <a:off x="2987824" y="3212976"/>
            <a:ext cx="576064" cy="360040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s-CL" sz="4000" dirty="0">
                <a:solidFill>
                  <a:schemeClr val="accent2">
                    <a:lumMod val="75000"/>
                  </a:schemeClr>
                </a:solidFill>
              </a:rPr>
              <a:t>5</a:t>
            </a:r>
          </a:p>
        </p:txBody>
      </p:sp>
      <p:sp>
        <p:nvSpPr>
          <p:cNvPr id="11" name="10 Rectángulo"/>
          <p:cNvSpPr/>
          <p:nvPr/>
        </p:nvSpPr>
        <p:spPr>
          <a:xfrm>
            <a:off x="4644009" y="3212976"/>
            <a:ext cx="504055" cy="360040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s-CL" sz="4000" dirty="0">
                <a:solidFill>
                  <a:schemeClr val="accent2">
                    <a:lumMod val="75000"/>
                  </a:schemeClr>
                </a:solidFill>
              </a:rPr>
              <a:t>4</a:t>
            </a:r>
          </a:p>
        </p:txBody>
      </p:sp>
      <p:sp>
        <p:nvSpPr>
          <p:cNvPr id="12" name="11 Rectángulo"/>
          <p:cNvSpPr/>
          <p:nvPr/>
        </p:nvSpPr>
        <p:spPr>
          <a:xfrm>
            <a:off x="6156176" y="3212976"/>
            <a:ext cx="699508" cy="360040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s-CL" sz="4000" dirty="0">
                <a:solidFill>
                  <a:schemeClr val="accent2">
                    <a:lumMod val="75000"/>
                  </a:schemeClr>
                </a:solidFill>
              </a:rPr>
              <a:t>9</a:t>
            </a:r>
          </a:p>
        </p:txBody>
      </p:sp>
      <p:sp>
        <p:nvSpPr>
          <p:cNvPr id="14" name="13 Rectángulo"/>
          <p:cNvSpPr/>
          <p:nvPr/>
        </p:nvSpPr>
        <p:spPr>
          <a:xfrm>
            <a:off x="2915816" y="4797152"/>
            <a:ext cx="648072" cy="372794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s-CL" sz="4000" dirty="0">
                <a:solidFill>
                  <a:schemeClr val="accent5">
                    <a:lumMod val="75000"/>
                  </a:schemeClr>
                </a:solidFill>
              </a:rPr>
              <a:t>5</a:t>
            </a:r>
          </a:p>
        </p:txBody>
      </p:sp>
      <p:sp>
        <p:nvSpPr>
          <p:cNvPr id="15" name="14 Rectángulo"/>
          <p:cNvSpPr/>
          <p:nvPr/>
        </p:nvSpPr>
        <p:spPr>
          <a:xfrm>
            <a:off x="4644009" y="4797152"/>
            <a:ext cx="504055" cy="372794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s-CL" sz="4000" dirty="0">
                <a:solidFill>
                  <a:schemeClr val="accent5">
                    <a:lumMod val="75000"/>
                  </a:schemeClr>
                </a:solidFill>
              </a:rPr>
              <a:t>4</a:t>
            </a:r>
          </a:p>
        </p:txBody>
      </p:sp>
      <p:sp>
        <p:nvSpPr>
          <p:cNvPr id="16" name="15 Rectángulo"/>
          <p:cNvSpPr/>
          <p:nvPr/>
        </p:nvSpPr>
        <p:spPr>
          <a:xfrm>
            <a:off x="6228184" y="4797152"/>
            <a:ext cx="627500" cy="372794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s-CL" sz="4000" dirty="0">
                <a:solidFill>
                  <a:schemeClr val="accent5">
                    <a:lumMod val="75000"/>
                  </a:schemeClr>
                </a:solidFill>
              </a:rPr>
              <a:t>9</a:t>
            </a:r>
          </a:p>
        </p:txBody>
      </p:sp>
      <p:sp>
        <p:nvSpPr>
          <p:cNvPr id="17" name="16 Rectángulo"/>
          <p:cNvSpPr/>
          <p:nvPr/>
        </p:nvSpPr>
        <p:spPr>
          <a:xfrm>
            <a:off x="6541934" y="5445224"/>
            <a:ext cx="565778" cy="360040"/>
          </a:xfrm>
          <a:prstGeom prst="rect">
            <a:avLst/>
          </a:prstGeom>
          <a:ln>
            <a:solidFill>
              <a:schemeClr val="bg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s-CL" sz="4000" dirty="0">
                <a:solidFill>
                  <a:srgbClr val="FF0000"/>
                </a:solidFill>
              </a:rPr>
              <a:t>6</a:t>
            </a:r>
          </a:p>
        </p:txBody>
      </p:sp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89054" y="5608214"/>
            <a:ext cx="871537" cy="10731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8" name="17 Rectángulo"/>
          <p:cNvSpPr/>
          <p:nvPr/>
        </p:nvSpPr>
        <p:spPr>
          <a:xfrm>
            <a:off x="7464571" y="6001996"/>
            <a:ext cx="504056" cy="360040"/>
          </a:xfrm>
          <a:prstGeom prst="rect">
            <a:avLst/>
          </a:prstGeom>
          <a:ln>
            <a:solidFill>
              <a:schemeClr val="bg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s-CL" sz="4000" dirty="0">
                <a:solidFill>
                  <a:srgbClr val="FF0000"/>
                </a:solidFill>
              </a:rPr>
              <a:t>9</a:t>
            </a:r>
          </a:p>
        </p:txBody>
      </p:sp>
      <p:sp>
        <p:nvSpPr>
          <p:cNvPr id="19" name="18 Rectángulo"/>
          <p:cNvSpPr/>
          <p:nvPr/>
        </p:nvSpPr>
        <p:spPr>
          <a:xfrm>
            <a:off x="7380312" y="6362036"/>
            <a:ext cx="707829" cy="495964"/>
          </a:xfrm>
          <a:prstGeom prst="rect">
            <a:avLst/>
          </a:prstGeom>
          <a:ln>
            <a:solidFill>
              <a:schemeClr val="bg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s-CL" sz="4000" dirty="0">
                <a:solidFill>
                  <a:srgbClr val="FF0000"/>
                </a:solidFill>
              </a:rPr>
              <a:t>9</a:t>
            </a:r>
          </a:p>
        </p:txBody>
      </p:sp>
    </p:spTree>
    <p:extLst>
      <p:ext uri="{BB962C8B-B14F-4D97-AF65-F5344CB8AC3E}">
        <p14:creationId xmlns:p14="http://schemas.microsoft.com/office/powerpoint/2010/main" val="1099173773"/>
      </p:ext>
    </p:extLst>
  </p:cSld>
  <p:clrMapOvr>
    <a:masterClrMapping/>
  </p:clrMapOvr>
  <p:transition spd="slow">
    <p:fade/>
    <p:sndAc>
      <p:stSnd>
        <p:snd r:embed="rId2" name="wind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3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4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9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0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>
                      <p:stCondLst>
                        <p:cond delay="indefinite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5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6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1" dur="500" fill="hold"/>
                                        <p:tgtEl>
                                          <p:spTgt spid="10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2" dur="500" fill="hold"/>
                                        <p:tgtEl>
                                          <p:spTgt spid="10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7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8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9" fill="hold">
                      <p:stCondLst>
                        <p:cond delay="indefinite"/>
                      </p:stCondLst>
                      <p:childTnLst>
                        <p:par>
                          <p:cTn id="100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3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4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4" grpId="1" animBg="1"/>
      <p:bldP spid="5" grpId="0" animBg="1"/>
      <p:bldP spid="6" grpId="0" animBg="1"/>
      <p:bldP spid="7" grpId="0" animBg="1"/>
      <p:bldP spid="8" grpId="0" animBg="1"/>
      <p:bldP spid="9" grpId="0" animBg="1"/>
      <p:bldP spid="10" grpId="0" animBg="1"/>
      <p:bldP spid="11" grpId="0" animBg="1"/>
      <p:bldP spid="12" grpId="0" animBg="1"/>
      <p:bldP spid="14" grpId="0" animBg="1"/>
      <p:bldP spid="15" grpId="0" animBg="1"/>
      <p:bldP spid="16" grpId="0" animBg="1"/>
      <p:bldP spid="17" grpId="0" animBg="1"/>
      <p:bldP spid="18" grpId="0" animBg="1"/>
      <p:bldP spid="19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12000">
              <a:srgbClr val="FFC000"/>
            </a:gs>
            <a:gs pos="52000">
              <a:schemeClr val="accent1">
                <a:tint val="23500"/>
                <a:satMod val="160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C:\Users\Carolina\Desktop\1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552" y="260648"/>
            <a:ext cx="7992888" cy="61206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0" b="89840" l="0" r="97778">
                        <a14:foregroundMark x1="21481" y1="27807" x2="21481" y2="27807"/>
                        <a14:foregroundMark x1="9630" y1="31016" x2="9630" y2="31016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27984" y="953472"/>
            <a:ext cx="973970" cy="67456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4" name="Picture 6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10807" y="949034"/>
            <a:ext cx="999651" cy="6972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5" name="Picture 7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01954" y="953472"/>
            <a:ext cx="1008853" cy="70370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3 Rectángulo"/>
          <p:cNvSpPr/>
          <p:nvPr/>
        </p:nvSpPr>
        <p:spPr>
          <a:xfrm>
            <a:off x="5796136" y="2494531"/>
            <a:ext cx="614671" cy="576064"/>
          </a:xfrm>
          <a:prstGeom prst="rect">
            <a:avLst/>
          </a:prstGeom>
          <a:ln>
            <a:solidFill>
              <a:schemeClr val="bg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s-CL" sz="4400" dirty="0">
                <a:solidFill>
                  <a:srgbClr val="00B050"/>
                </a:solidFill>
              </a:rPr>
              <a:t>6</a:t>
            </a:r>
          </a:p>
        </p:txBody>
      </p:sp>
      <p:pic>
        <p:nvPicPr>
          <p:cNvPr id="2056" name="Picture 8"/>
          <p:cNvPicPr>
            <a:picLocks noChangeAspect="1" noChangeArrowheads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ackgroundRemoval t="2691" b="97309" l="0" r="99558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14969" y="3789040"/>
            <a:ext cx="1076326" cy="10620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7" name="Picture 9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91295" y="3896880"/>
            <a:ext cx="1079500" cy="10604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4 Rectángulo"/>
          <p:cNvSpPr/>
          <p:nvPr/>
        </p:nvSpPr>
        <p:spPr>
          <a:xfrm>
            <a:off x="5652120" y="5517232"/>
            <a:ext cx="576064" cy="576064"/>
          </a:xfrm>
          <a:prstGeom prst="rect">
            <a:avLst/>
          </a:prstGeom>
          <a:ln>
            <a:solidFill>
              <a:schemeClr val="bg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s-CL" sz="4400" dirty="0">
                <a:solidFill>
                  <a:srgbClr val="00B050"/>
                </a:solidFill>
              </a:rPr>
              <a:t>7</a:t>
            </a:r>
          </a:p>
        </p:txBody>
      </p:sp>
      <p:pic>
        <p:nvPicPr>
          <p:cNvPr id="2059" name="Picture 11" descr="C:\Users\Carolina\Desktop\imagenes para plataforma\gifs-animados-pokemon-picachu-1.gif"/>
          <p:cNvPicPr>
            <a:picLocks noChangeAspect="1" noChangeArrowheads="1" noCrop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496" y="5515031"/>
            <a:ext cx="1080120" cy="14287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108135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  <p:sndAc>
          <p:stSnd>
            <p:snd r:embed="rId2" name="chimes.wav"/>
          </p:stSnd>
        </p:sndAc>
      </p:transition>
    </mc:Choice>
    <mc:Fallback xmlns="">
      <p:transition spd="slow">
        <p:fade/>
        <p:sndAc>
          <p:stSnd>
            <p:snd r:embed="rId11" name="chimes.wav"/>
          </p:stSnd>
        </p:sndAc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0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0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0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0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0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0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205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20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205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205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>
            <a:extLst>
              <a:ext uri="{FF2B5EF4-FFF2-40B4-BE49-F238E27FC236}">
                <a16:creationId xmlns:a16="http://schemas.microsoft.com/office/drawing/2014/main" xmlns="" id="{439259FF-93E8-48AB-B5D7-EC6901722262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52100" b="10101"/>
          <a:stretch/>
        </p:blipFill>
        <p:spPr>
          <a:xfrm>
            <a:off x="55757" y="1520756"/>
            <a:ext cx="9028675" cy="5092639"/>
          </a:xfrm>
          <a:prstGeom prst="rect">
            <a:avLst/>
          </a:prstGeom>
        </p:spPr>
      </p:pic>
      <p:sp>
        <p:nvSpPr>
          <p:cNvPr id="5" name="CuadroTexto 4">
            <a:extLst>
              <a:ext uri="{FF2B5EF4-FFF2-40B4-BE49-F238E27FC236}">
                <a16:creationId xmlns:a16="http://schemas.microsoft.com/office/drawing/2014/main" xmlns="" id="{98662BF6-7441-4276-9C4B-170ED7765B62}"/>
              </a:ext>
            </a:extLst>
          </p:cNvPr>
          <p:cNvSpPr txBox="1"/>
          <p:nvPr/>
        </p:nvSpPr>
        <p:spPr>
          <a:xfrm>
            <a:off x="173355" y="620688"/>
            <a:ext cx="891107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L" sz="2800" dirty="0">
                <a:latin typeface="Comic Sans MS" panose="030F0702030302020204" pitchFamily="66" charset="0"/>
              </a:rPr>
              <a:t>Escucha el siguiente problema y dibuja la respuesta</a:t>
            </a:r>
            <a:r>
              <a:rPr lang="es-CL" sz="2800" dirty="0"/>
              <a:t>.</a:t>
            </a:r>
          </a:p>
        </p:txBody>
      </p:sp>
      <p:sp>
        <p:nvSpPr>
          <p:cNvPr id="2" name="Elipse 1">
            <a:extLst>
              <a:ext uri="{FF2B5EF4-FFF2-40B4-BE49-F238E27FC236}">
                <a16:creationId xmlns:a16="http://schemas.microsoft.com/office/drawing/2014/main" xmlns="" id="{A23F0AB4-B699-491B-B1C7-FF1044365346}"/>
              </a:ext>
            </a:extLst>
          </p:cNvPr>
          <p:cNvSpPr/>
          <p:nvPr/>
        </p:nvSpPr>
        <p:spPr>
          <a:xfrm>
            <a:off x="6621978" y="4653136"/>
            <a:ext cx="432048" cy="432048"/>
          </a:xfrm>
          <a:prstGeom prst="ellipse">
            <a:avLst/>
          </a:prstGeom>
          <a:solidFill>
            <a:srgbClr val="0070C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 dirty="0"/>
          </a:p>
        </p:txBody>
      </p:sp>
      <p:sp>
        <p:nvSpPr>
          <p:cNvPr id="3" name="Elipse 2">
            <a:extLst>
              <a:ext uri="{FF2B5EF4-FFF2-40B4-BE49-F238E27FC236}">
                <a16:creationId xmlns:a16="http://schemas.microsoft.com/office/drawing/2014/main" xmlns="" id="{401BF961-B83D-4777-B8BF-4A74FF352E5E}"/>
              </a:ext>
            </a:extLst>
          </p:cNvPr>
          <p:cNvSpPr/>
          <p:nvPr/>
        </p:nvSpPr>
        <p:spPr>
          <a:xfrm>
            <a:off x="7140189" y="4653136"/>
            <a:ext cx="432048" cy="432048"/>
          </a:xfrm>
          <a:prstGeom prst="ellipse">
            <a:avLst/>
          </a:prstGeom>
          <a:solidFill>
            <a:srgbClr val="0070C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 dirty="0"/>
          </a:p>
        </p:txBody>
      </p:sp>
      <p:sp>
        <p:nvSpPr>
          <p:cNvPr id="8" name="Elipse 7">
            <a:extLst>
              <a:ext uri="{FF2B5EF4-FFF2-40B4-BE49-F238E27FC236}">
                <a16:creationId xmlns:a16="http://schemas.microsoft.com/office/drawing/2014/main" xmlns="" id="{937780F0-1273-401A-8495-E7AF83C38F00}"/>
              </a:ext>
            </a:extLst>
          </p:cNvPr>
          <p:cNvSpPr/>
          <p:nvPr/>
        </p:nvSpPr>
        <p:spPr>
          <a:xfrm>
            <a:off x="7618889" y="4716978"/>
            <a:ext cx="432048" cy="432048"/>
          </a:xfrm>
          <a:prstGeom prst="ellipse">
            <a:avLst/>
          </a:prstGeom>
          <a:solidFill>
            <a:srgbClr val="0070C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 dirty="0"/>
          </a:p>
        </p:txBody>
      </p:sp>
      <p:sp>
        <p:nvSpPr>
          <p:cNvPr id="10" name="Elipse 9">
            <a:extLst>
              <a:ext uri="{FF2B5EF4-FFF2-40B4-BE49-F238E27FC236}">
                <a16:creationId xmlns:a16="http://schemas.microsoft.com/office/drawing/2014/main" xmlns="" id="{26D205C3-4156-4FBD-B277-2073F4171EC8}"/>
              </a:ext>
            </a:extLst>
          </p:cNvPr>
          <p:cNvSpPr/>
          <p:nvPr/>
        </p:nvSpPr>
        <p:spPr>
          <a:xfrm>
            <a:off x="6838002" y="5085184"/>
            <a:ext cx="432048" cy="432048"/>
          </a:xfrm>
          <a:prstGeom prst="ellipse">
            <a:avLst/>
          </a:prstGeom>
          <a:solidFill>
            <a:srgbClr val="0070C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 dirty="0"/>
          </a:p>
        </p:txBody>
      </p:sp>
      <p:sp>
        <p:nvSpPr>
          <p:cNvPr id="12" name="Elipse 11">
            <a:extLst>
              <a:ext uri="{FF2B5EF4-FFF2-40B4-BE49-F238E27FC236}">
                <a16:creationId xmlns:a16="http://schemas.microsoft.com/office/drawing/2014/main" xmlns="" id="{E47CCCB0-7AFC-4DDC-B6D9-0C43D4442E0F}"/>
              </a:ext>
            </a:extLst>
          </p:cNvPr>
          <p:cNvSpPr/>
          <p:nvPr/>
        </p:nvSpPr>
        <p:spPr>
          <a:xfrm>
            <a:off x="7316702" y="5093826"/>
            <a:ext cx="432048" cy="432048"/>
          </a:xfrm>
          <a:prstGeom prst="ellipse">
            <a:avLst/>
          </a:prstGeom>
          <a:solidFill>
            <a:srgbClr val="0070C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 dirty="0"/>
          </a:p>
        </p:txBody>
      </p:sp>
      <p:sp>
        <p:nvSpPr>
          <p:cNvPr id="14" name="Elipse 13">
            <a:extLst>
              <a:ext uri="{FF2B5EF4-FFF2-40B4-BE49-F238E27FC236}">
                <a16:creationId xmlns:a16="http://schemas.microsoft.com/office/drawing/2014/main" xmlns="" id="{3412C90D-59D4-456C-A0AD-1746F25597D4}"/>
              </a:ext>
            </a:extLst>
          </p:cNvPr>
          <p:cNvSpPr/>
          <p:nvPr/>
        </p:nvSpPr>
        <p:spPr>
          <a:xfrm>
            <a:off x="6489163" y="5417241"/>
            <a:ext cx="432048" cy="432048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 dirty="0"/>
          </a:p>
        </p:txBody>
      </p:sp>
      <p:sp>
        <p:nvSpPr>
          <p:cNvPr id="16" name="Elipse 15">
            <a:extLst>
              <a:ext uri="{FF2B5EF4-FFF2-40B4-BE49-F238E27FC236}">
                <a16:creationId xmlns:a16="http://schemas.microsoft.com/office/drawing/2014/main" xmlns="" id="{B00E93D3-D730-438F-87B5-4B1D66900112}"/>
              </a:ext>
            </a:extLst>
          </p:cNvPr>
          <p:cNvSpPr/>
          <p:nvPr/>
        </p:nvSpPr>
        <p:spPr>
          <a:xfrm>
            <a:off x="7093565" y="5498274"/>
            <a:ext cx="432048" cy="432048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 dirty="0"/>
          </a:p>
        </p:txBody>
      </p:sp>
      <p:sp>
        <p:nvSpPr>
          <p:cNvPr id="18" name="Elipse 17">
            <a:extLst>
              <a:ext uri="{FF2B5EF4-FFF2-40B4-BE49-F238E27FC236}">
                <a16:creationId xmlns:a16="http://schemas.microsoft.com/office/drawing/2014/main" xmlns="" id="{EED327B8-D507-4372-A768-4338BBC76DA5}"/>
              </a:ext>
            </a:extLst>
          </p:cNvPr>
          <p:cNvSpPr/>
          <p:nvPr/>
        </p:nvSpPr>
        <p:spPr>
          <a:xfrm>
            <a:off x="7651881" y="5470674"/>
            <a:ext cx="432048" cy="432048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 dirty="0"/>
          </a:p>
        </p:txBody>
      </p:sp>
    </p:spTree>
    <p:extLst>
      <p:ext uri="{BB962C8B-B14F-4D97-AF65-F5344CB8AC3E}">
        <p14:creationId xmlns:p14="http://schemas.microsoft.com/office/powerpoint/2010/main" val="164747231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transition spd="slow">
    <p:fade/>
    <p:sndAc>
      <p:stSnd>
        <p:snd r:embed="rId2" name="suction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8" grpId="0" animBg="1"/>
      <p:bldP spid="10" grpId="0" animBg="1"/>
      <p:bldP spid="12" grpId="0" animBg="1"/>
      <p:bldP spid="14" grpId="0" animBg="1"/>
      <p:bldP spid="16" grpId="0" animBg="1"/>
      <p:bldP spid="18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12000">
              <a:srgbClr val="FFC000"/>
            </a:gs>
            <a:gs pos="52000">
              <a:schemeClr val="accent1">
                <a:tint val="23500"/>
                <a:satMod val="160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C:\Users\Carolina\Desktop\1.jp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311" b="37829"/>
          <a:stretch/>
        </p:blipFill>
        <p:spPr bwMode="auto">
          <a:xfrm>
            <a:off x="467544" y="404665"/>
            <a:ext cx="7992888" cy="36003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0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0346" y="4869160"/>
            <a:ext cx="7416824" cy="93610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101" name="Picture 5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11985" y="638616"/>
            <a:ext cx="726412" cy="7264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102" name="Picture 6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24299" y="276335"/>
            <a:ext cx="731837" cy="7254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103" name="Picture 7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44617" y="696548"/>
            <a:ext cx="731837" cy="7254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104" name="Picture 8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10535" y="333804"/>
            <a:ext cx="731837" cy="7254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1 Rectángulo"/>
          <p:cNvSpPr/>
          <p:nvPr/>
        </p:nvSpPr>
        <p:spPr>
          <a:xfrm>
            <a:off x="6516217" y="1422035"/>
            <a:ext cx="792088" cy="638813"/>
          </a:xfrm>
          <a:prstGeom prst="rect">
            <a:avLst/>
          </a:prstGeom>
          <a:ln>
            <a:solidFill>
              <a:schemeClr val="bg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s-CL" sz="5400" dirty="0">
                <a:solidFill>
                  <a:srgbClr val="FF0000"/>
                </a:solidFill>
              </a:rPr>
              <a:t>4</a:t>
            </a:r>
          </a:p>
        </p:txBody>
      </p:sp>
      <p:pic>
        <p:nvPicPr>
          <p:cNvPr id="4105" name="Picture 9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32539" y="2400462"/>
            <a:ext cx="504940" cy="50055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107" name="Picture 11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16217" y="2204864"/>
            <a:ext cx="506413" cy="5000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108" name="Picture 12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70041" y="2204863"/>
            <a:ext cx="506413" cy="5000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109" name="Picture 13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34096" y="2224852"/>
            <a:ext cx="506413" cy="5000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110" name="Picture 14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54476" y="2704927"/>
            <a:ext cx="506413" cy="5000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111" name="Picture 15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22630" y="2650741"/>
            <a:ext cx="506413" cy="5000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112" name="Picture 16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29043" y="2678112"/>
            <a:ext cx="506413" cy="5000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2 Rectángulo"/>
          <p:cNvSpPr/>
          <p:nvPr/>
        </p:nvSpPr>
        <p:spPr>
          <a:xfrm>
            <a:off x="6554476" y="3204990"/>
            <a:ext cx="753829" cy="584050"/>
          </a:xfrm>
          <a:prstGeom prst="rect">
            <a:avLst/>
          </a:prstGeom>
          <a:ln>
            <a:solidFill>
              <a:schemeClr val="bg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s-CL" sz="5400" dirty="0">
                <a:solidFill>
                  <a:srgbClr val="FF0000"/>
                </a:solidFill>
              </a:rPr>
              <a:t>7</a:t>
            </a:r>
          </a:p>
        </p:txBody>
      </p:sp>
      <p:pic>
        <p:nvPicPr>
          <p:cNvPr id="4113" name="Picture 17" descr="C:\Users\Carolina\Desktop\imagenes para plataforma\giphy (1).gif"/>
          <p:cNvPicPr>
            <a:picLocks noChangeAspect="1" noChangeArrowheads="1" noCrop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12261" y="4005064"/>
            <a:ext cx="2156448" cy="11321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65885288"/>
      </p:ext>
    </p:extLst>
  </p:cSld>
  <p:clrMapOvr>
    <a:masterClrMapping/>
  </p:clrMapOvr>
  <p:transition spd="slow">
    <p:fade/>
    <p:sndAc>
      <p:stSnd>
        <p:snd r:embed="rId2" name="push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10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10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10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10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410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410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410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410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410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410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410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410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410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410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410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410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41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41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41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41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3" dur="500" fill="hold"/>
                                        <p:tgtEl>
                                          <p:spTgt spid="41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4" dur="500" fill="hold"/>
                                        <p:tgtEl>
                                          <p:spTgt spid="41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9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0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48000">
              <a:schemeClr val="accent3">
                <a:lumMod val="60000"/>
                <a:lumOff val="40000"/>
              </a:schemeClr>
            </a:gs>
            <a:gs pos="62000">
              <a:schemeClr val="accent1">
                <a:tint val="23500"/>
                <a:satMod val="160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7" name="Picture 5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3288"/>
          <a:stretch/>
        </p:blipFill>
        <p:spPr bwMode="auto">
          <a:xfrm>
            <a:off x="471590" y="483957"/>
            <a:ext cx="7988842" cy="382480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9" name="Picture 7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8498"/>
          <a:stretch/>
        </p:blipFill>
        <p:spPr bwMode="auto">
          <a:xfrm>
            <a:off x="755576" y="5157192"/>
            <a:ext cx="7704856" cy="76418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1 Rectángulo"/>
          <p:cNvSpPr/>
          <p:nvPr/>
        </p:nvSpPr>
        <p:spPr>
          <a:xfrm>
            <a:off x="1763688" y="1628800"/>
            <a:ext cx="792088" cy="648072"/>
          </a:xfrm>
          <a:prstGeom prst="rect">
            <a:avLst/>
          </a:prstGeom>
          <a:ln>
            <a:solidFill>
              <a:schemeClr val="bg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s-CL" sz="6600" b="1" dirty="0">
                <a:solidFill>
                  <a:srgbClr val="00B0F0"/>
                </a:solidFill>
              </a:rPr>
              <a:t>7</a:t>
            </a:r>
          </a:p>
        </p:txBody>
      </p:sp>
      <p:sp>
        <p:nvSpPr>
          <p:cNvPr id="3" name="2 Rectángulo"/>
          <p:cNvSpPr/>
          <p:nvPr/>
        </p:nvSpPr>
        <p:spPr>
          <a:xfrm>
            <a:off x="4139952" y="1628800"/>
            <a:ext cx="792088" cy="648072"/>
          </a:xfrm>
          <a:prstGeom prst="rect">
            <a:avLst/>
          </a:prstGeom>
          <a:ln>
            <a:solidFill>
              <a:schemeClr val="bg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s-CL" sz="6000" b="1" dirty="0">
                <a:solidFill>
                  <a:srgbClr val="00B0F0"/>
                </a:solidFill>
              </a:rPr>
              <a:t>2</a:t>
            </a:r>
          </a:p>
        </p:txBody>
      </p:sp>
      <p:pic>
        <p:nvPicPr>
          <p:cNvPr id="3080" name="Picture 8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32031" y="187602"/>
            <a:ext cx="476535" cy="63515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81" name="Picture 9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56756" y="164075"/>
            <a:ext cx="476250" cy="6397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82" name="Picture 10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96315" y="187876"/>
            <a:ext cx="476250" cy="6397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83" name="Picture 11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84671" y="187876"/>
            <a:ext cx="476250" cy="6397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84" name="Picture 12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96284" y="1098739"/>
            <a:ext cx="476250" cy="6397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85" name="Picture 13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16216" y="1063313"/>
            <a:ext cx="476250" cy="6397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86" name="Picture 14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83293" y="978224"/>
            <a:ext cx="476250" cy="6397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87" name="Picture 15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33796" y="978225"/>
            <a:ext cx="476250" cy="6397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3 Rectángulo"/>
          <p:cNvSpPr/>
          <p:nvPr/>
        </p:nvSpPr>
        <p:spPr>
          <a:xfrm>
            <a:off x="6516216" y="1740322"/>
            <a:ext cx="856349" cy="719863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s-CL" sz="6000" b="1" dirty="0">
                <a:solidFill>
                  <a:srgbClr val="00B0F0"/>
                </a:solidFill>
              </a:rPr>
              <a:t>9</a:t>
            </a:r>
          </a:p>
        </p:txBody>
      </p:sp>
      <p:sp>
        <p:nvSpPr>
          <p:cNvPr id="5" name="4 Rectángulo"/>
          <p:cNvSpPr/>
          <p:nvPr/>
        </p:nvSpPr>
        <p:spPr>
          <a:xfrm>
            <a:off x="1763688" y="3573016"/>
            <a:ext cx="792088" cy="735748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s-CL" sz="6600" b="1" dirty="0">
                <a:solidFill>
                  <a:srgbClr val="00B0F0"/>
                </a:solidFill>
              </a:rPr>
              <a:t>5</a:t>
            </a:r>
          </a:p>
        </p:txBody>
      </p:sp>
      <p:sp>
        <p:nvSpPr>
          <p:cNvPr id="6" name="5 Rectángulo"/>
          <p:cNvSpPr/>
          <p:nvPr/>
        </p:nvSpPr>
        <p:spPr>
          <a:xfrm>
            <a:off x="4139952" y="3573016"/>
            <a:ext cx="792088" cy="735748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s-CL" sz="6000" b="1" dirty="0">
                <a:solidFill>
                  <a:srgbClr val="00B0F0"/>
                </a:solidFill>
              </a:rPr>
              <a:t>3</a:t>
            </a:r>
          </a:p>
        </p:txBody>
      </p:sp>
      <p:sp>
        <p:nvSpPr>
          <p:cNvPr id="7" name="6 Rectángulo"/>
          <p:cNvSpPr/>
          <p:nvPr/>
        </p:nvSpPr>
        <p:spPr>
          <a:xfrm>
            <a:off x="6516216" y="3573016"/>
            <a:ext cx="856349" cy="735748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s-CL" sz="6000" b="1" dirty="0">
                <a:solidFill>
                  <a:srgbClr val="00B0F0"/>
                </a:solidFill>
              </a:rPr>
              <a:t>8</a:t>
            </a:r>
          </a:p>
        </p:txBody>
      </p:sp>
      <p:pic>
        <p:nvPicPr>
          <p:cNvPr id="3088" name="Picture 16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ackgroundRemoval t="10000" b="90000" l="867" r="98667">
                        <a14:foregroundMark x1="77533" y1="30933" x2="77533" y2="30933"/>
                        <a14:foregroundMark x1="83800" y1="30933" x2="83800" y2="30933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96284" y="2527711"/>
            <a:ext cx="612282" cy="61228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90" name="Picture 18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27529" y="2609506"/>
            <a:ext cx="615950" cy="44881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91" name="Picture 19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16371" y="2527711"/>
            <a:ext cx="615950" cy="609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92" name="Picture 20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44336" y="3245359"/>
            <a:ext cx="615950" cy="609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93" name="Picture 21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67229" y="2835193"/>
            <a:ext cx="615950" cy="609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94" name="Picture 22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88547" y="3227971"/>
            <a:ext cx="615950" cy="609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95" name="Picture 23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49161" y="2947486"/>
            <a:ext cx="615950" cy="609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96" name="Picture 24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88547" y="2853293"/>
            <a:ext cx="615950" cy="609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97" name="Picture 25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89404" y="716852"/>
            <a:ext cx="476250" cy="6397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98" name="Picture 26" descr="C:\Users\Carolina\Desktop\imagenes para plataforma\d7302635f1f1adb392cc80547af76bde.gif"/>
          <p:cNvPicPr>
            <a:picLocks noChangeAspect="1" noChangeArrowheads="1" noCrop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2796" y="3935901"/>
            <a:ext cx="1590675" cy="20288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39390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  <p:sndAc>
          <p:stSnd>
            <p:snd r:embed="rId2" name="Cartoon Noises Skid-SoundBible.com-2050468561.wav"/>
          </p:stSnd>
        </p:sndAc>
      </p:transition>
    </mc:Choice>
    <mc:Fallback xmlns="">
      <p:transition spd="slow">
        <p:fade/>
        <p:sndAc>
          <p:stSnd>
            <p:snd r:embed="rId11" name="Cartoon Noises Skid-SoundBible.com-2050468561.wav"/>
          </p:stSnd>
        </p:sndAc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08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08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08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08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08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08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08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08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308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308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309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309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308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308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308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308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308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308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>
                      <p:stCondLst>
                        <p:cond delay="indefinite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4" grpId="0" animBg="1"/>
      <p:bldP spid="5" grpId="0" animBg="1"/>
      <p:bldP spid="6" grpId="0" animBg="1"/>
      <p:bldP spid="7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48000">
              <a:schemeClr val="accent4">
                <a:lumMod val="60000"/>
                <a:lumOff val="40000"/>
              </a:schemeClr>
            </a:gs>
            <a:gs pos="62000">
              <a:schemeClr val="accent1">
                <a:tint val="23500"/>
                <a:satMod val="160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C:\Users\Carolina\Desktop\1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548680"/>
            <a:ext cx="8640960" cy="5400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3 Rectángulo"/>
          <p:cNvSpPr/>
          <p:nvPr/>
        </p:nvSpPr>
        <p:spPr>
          <a:xfrm>
            <a:off x="2627784" y="2636912"/>
            <a:ext cx="648072" cy="612068"/>
          </a:xfrm>
          <a:prstGeom prst="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s-CL" sz="6000" dirty="0">
                <a:solidFill>
                  <a:srgbClr val="FF0000"/>
                </a:solidFill>
              </a:rPr>
              <a:t>4</a:t>
            </a:r>
          </a:p>
        </p:txBody>
      </p:sp>
      <p:sp>
        <p:nvSpPr>
          <p:cNvPr id="5" name="4 Rectángulo"/>
          <p:cNvSpPr/>
          <p:nvPr/>
        </p:nvSpPr>
        <p:spPr>
          <a:xfrm>
            <a:off x="5292080" y="2636912"/>
            <a:ext cx="576064" cy="612068"/>
          </a:xfrm>
          <a:prstGeom prst="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s-CL" sz="6600" dirty="0">
                <a:solidFill>
                  <a:srgbClr val="FF0000"/>
                </a:solidFill>
              </a:rPr>
              <a:t>2</a:t>
            </a:r>
          </a:p>
        </p:txBody>
      </p:sp>
      <p:pic>
        <p:nvPicPr>
          <p:cNvPr id="5123" name="Picture 3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10000" b="99219" l="2500" r="99219">
                        <a14:foregroundMark x1="51563" y1="55937" x2="51563" y2="55937"/>
                        <a14:foregroundMark x1="83438" y1="50156" x2="83438" y2="50156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49070" y="908883"/>
            <a:ext cx="1079957" cy="107995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124" name="Picture 4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29671" y="1916829"/>
            <a:ext cx="1198713" cy="1198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125" name="Picture 5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96336" y="1988840"/>
            <a:ext cx="1444625" cy="17748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5 Multiplicar"/>
          <p:cNvSpPr/>
          <p:nvPr/>
        </p:nvSpPr>
        <p:spPr>
          <a:xfrm>
            <a:off x="3275856" y="1448861"/>
            <a:ext cx="1368152" cy="1494085"/>
          </a:xfrm>
          <a:prstGeom prst="mathMultiply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pic>
        <p:nvPicPr>
          <p:cNvPr id="5127" name="Picture 7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21686" y="1544369"/>
            <a:ext cx="993775" cy="10302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128" name="Picture 8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58045" y="886542"/>
            <a:ext cx="993775" cy="10302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129" name="Picture 9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5616" y="1029225"/>
            <a:ext cx="993775" cy="10302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7" name="6 Rectángulo"/>
          <p:cNvSpPr/>
          <p:nvPr/>
        </p:nvSpPr>
        <p:spPr>
          <a:xfrm>
            <a:off x="2627784" y="5085184"/>
            <a:ext cx="648072" cy="504056"/>
          </a:xfrm>
          <a:prstGeom prst="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s-CL" sz="6600" dirty="0">
                <a:solidFill>
                  <a:srgbClr val="FF0000"/>
                </a:solidFill>
              </a:rPr>
              <a:t>7</a:t>
            </a:r>
          </a:p>
        </p:txBody>
      </p:sp>
      <p:sp>
        <p:nvSpPr>
          <p:cNvPr id="8" name="7 Rectángulo"/>
          <p:cNvSpPr/>
          <p:nvPr/>
        </p:nvSpPr>
        <p:spPr>
          <a:xfrm>
            <a:off x="5318573" y="5085184"/>
            <a:ext cx="549571" cy="504056"/>
          </a:xfrm>
          <a:prstGeom prst="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s-CL" sz="6600" dirty="0">
                <a:solidFill>
                  <a:srgbClr val="FF0000"/>
                </a:solidFill>
              </a:rPr>
              <a:t>3</a:t>
            </a:r>
          </a:p>
        </p:txBody>
      </p:sp>
      <p:pic>
        <p:nvPicPr>
          <p:cNvPr id="5130" name="Picture 10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04597" y="3422123"/>
            <a:ext cx="1624430" cy="123598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131" name="Picture 11"/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30916" y="3390687"/>
            <a:ext cx="1627187" cy="1238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132" name="Picture 12"/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01840" y="4344152"/>
            <a:ext cx="1627187" cy="1238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133" name="Picture 13"/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89048" y="4309605"/>
            <a:ext cx="1627187" cy="1238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9" name="8 Rectángulo"/>
          <p:cNvSpPr/>
          <p:nvPr/>
        </p:nvSpPr>
        <p:spPr>
          <a:xfrm>
            <a:off x="8028384" y="5085184"/>
            <a:ext cx="529719" cy="648072"/>
          </a:xfrm>
          <a:prstGeom prst="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s-CL" sz="6600" dirty="0">
                <a:solidFill>
                  <a:srgbClr val="FF0000"/>
                </a:solidFill>
              </a:rPr>
              <a:t>4</a:t>
            </a:r>
          </a:p>
        </p:txBody>
      </p:sp>
      <p:sp>
        <p:nvSpPr>
          <p:cNvPr id="10" name="9 Multiplicar"/>
          <p:cNvSpPr/>
          <p:nvPr/>
        </p:nvSpPr>
        <p:spPr>
          <a:xfrm>
            <a:off x="3527884" y="4309605"/>
            <a:ext cx="864096" cy="864096"/>
          </a:xfrm>
          <a:prstGeom prst="mathMultiply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pic>
        <p:nvPicPr>
          <p:cNvPr id="5134" name="Picture 14"/>
          <p:cNvPicPr>
            <a:picLocks noChangeAspect="1" noChangeArrowheads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91980" y="4424946"/>
            <a:ext cx="628650" cy="6334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135" name="Picture 15"/>
          <p:cNvPicPr>
            <a:picLocks noChangeAspect="1" noChangeArrowheads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31749" y="4358057"/>
            <a:ext cx="628650" cy="6334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136" name="Picture 16"/>
          <p:cNvPicPr>
            <a:picLocks noChangeAspect="1" noChangeArrowheads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568" y="4607361"/>
            <a:ext cx="628650" cy="6334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137" name="Picture 17"/>
          <p:cNvPicPr>
            <a:picLocks noChangeAspect="1" noChangeArrowheads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43720" y="4799839"/>
            <a:ext cx="628650" cy="6334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138" name="Picture 18"/>
          <p:cNvPicPr>
            <a:picLocks noChangeAspect="1" noChangeArrowheads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47206" y="4483132"/>
            <a:ext cx="628650" cy="6334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139" name="Picture 19" descr="C:\Users\Carolina\Desktop\imagenes para plataforma\ardilla-chop-83729.gif"/>
          <p:cNvPicPr>
            <a:picLocks noChangeAspect="1" noChangeArrowheads="1" noCrop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343" y="5409220"/>
            <a:ext cx="971550" cy="13811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CuadroTexto 1">
            <a:extLst>
              <a:ext uri="{FF2B5EF4-FFF2-40B4-BE49-F238E27FC236}">
                <a16:creationId xmlns:a16="http://schemas.microsoft.com/office/drawing/2014/main" xmlns="" id="{CCE74E9E-8325-4B9C-88B4-0ECDF78290E0}"/>
              </a:ext>
            </a:extLst>
          </p:cNvPr>
          <p:cNvSpPr txBox="1"/>
          <p:nvPr/>
        </p:nvSpPr>
        <p:spPr>
          <a:xfrm>
            <a:off x="1312218" y="6165304"/>
            <a:ext cx="693219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L" sz="3200" b="1" dirty="0">
                <a:solidFill>
                  <a:schemeClr val="accent6">
                    <a:lumMod val="50000"/>
                  </a:schemeClr>
                </a:solidFill>
              </a:rPr>
              <a:t>Sigamos Restando…</a:t>
            </a:r>
          </a:p>
        </p:txBody>
      </p:sp>
    </p:spTree>
    <p:extLst>
      <p:ext uri="{BB962C8B-B14F-4D97-AF65-F5344CB8AC3E}">
        <p14:creationId xmlns:p14="http://schemas.microsoft.com/office/powerpoint/2010/main" val="1038883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  <p:sndAc>
          <p:stSnd>
            <p:snd r:embed="rId2" name="voltage.wav"/>
          </p:stSnd>
        </p:sndAc>
      </p:transition>
    </mc:Choice>
    <mc:Fallback xmlns="">
      <p:transition spd="slow">
        <p:blinds dir="vert"/>
        <p:sndAc>
          <p:stSnd>
            <p:snd r:embed="rId14" name="voltage.wav"/>
          </p:stSnd>
        </p:sndAc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51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51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51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51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51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51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51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51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51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51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51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51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3" dur="500" fill="hold"/>
                                        <p:tgtEl>
                                          <p:spTgt spid="51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4" dur="500" fill="hold"/>
                                        <p:tgtEl>
                                          <p:spTgt spid="51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9" dur="500" fill="hold"/>
                                        <p:tgtEl>
                                          <p:spTgt spid="51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0" dur="500" fill="hold"/>
                                        <p:tgtEl>
                                          <p:spTgt spid="51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>
                      <p:stCondLst>
                        <p:cond delay="indefinite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1" dur="500" fill="hold"/>
                                        <p:tgtEl>
                                          <p:spTgt spid="51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2" dur="500" fill="hold"/>
                                        <p:tgtEl>
                                          <p:spTgt spid="51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7" dur="500" fill="hold"/>
                                        <p:tgtEl>
                                          <p:spTgt spid="51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8" dur="500" fill="hold"/>
                                        <p:tgtEl>
                                          <p:spTgt spid="51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9" fill="hold">
                      <p:stCondLst>
                        <p:cond delay="indefinite"/>
                      </p:stCondLst>
                      <p:childTnLst>
                        <p:par>
                          <p:cTn id="100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3" dur="500" fill="hold"/>
                                        <p:tgtEl>
                                          <p:spTgt spid="51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4" dur="500" fill="hold"/>
                                        <p:tgtEl>
                                          <p:spTgt spid="51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5" fill="hold">
                      <p:stCondLst>
                        <p:cond delay="indefinite"/>
                      </p:stCondLst>
                      <p:childTnLst>
                        <p:par>
                          <p:cTn id="106" fill="hold">
                            <p:stCondLst>
                              <p:cond delay="0"/>
                            </p:stCondLst>
                            <p:childTnLst>
                              <p:par>
                                <p:cTn id="10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9" dur="500" fill="hold"/>
                                        <p:tgtEl>
                                          <p:spTgt spid="51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0" dur="500" fill="hold"/>
                                        <p:tgtEl>
                                          <p:spTgt spid="51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1" fill="hold">
                      <p:stCondLst>
                        <p:cond delay="indefinite"/>
                      </p:stCondLst>
                      <p:childTnLst>
                        <p:par>
                          <p:cTn id="112" fill="hold">
                            <p:stCondLst>
                              <p:cond delay="0"/>
                            </p:stCondLst>
                            <p:childTnLst>
                              <p:par>
                                <p:cTn id="11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5" dur="500" fill="hold"/>
                                        <p:tgtEl>
                                          <p:spTgt spid="51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6" dur="500" fill="hold"/>
                                        <p:tgtEl>
                                          <p:spTgt spid="51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7" fill="hold">
                      <p:stCondLst>
                        <p:cond delay="indefinite"/>
                      </p:stCondLst>
                      <p:childTnLst>
                        <p:par>
                          <p:cTn id="118" fill="hold">
                            <p:stCondLst>
                              <p:cond delay="0"/>
                            </p:stCondLst>
                            <p:childTnLst>
                              <p:par>
                                <p:cTn id="11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1" dur="500" fill="hold"/>
                                        <p:tgtEl>
                                          <p:spTgt spid="51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2" dur="500" fill="hold"/>
                                        <p:tgtEl>
                                          <p:spTgt spid="51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3" fill="hold">
                      <p:stCondLst>
                        <p:cond delay="indefinite"/>
                      </p:stCondLst>
                      <p:childTnLst>
                        <p:par>
                          <p:cTn id="124" fill="hold">
                            <p:stCondLst>
                              <p:cond delay="0"/>
                            </p:stCondLst>
                            <p:childTnLst>
                              <p:par>
                                <p:cTn id="12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7" dur="500" fill="hold"/>
                                        <p:tgtEl>
                                          <p:spTgt spid="51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8" dur="500" fill="hold"/>
                                        <p:tgtEl>
                                          <p:spTgt spid="51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9" fill="hold">
                      <p:stCondLst>
                        <p:cond delay="indefinite"/>
                      </p:stCondLst>
                      <p:childTnLst>
                        <p:par>
                          <p:cTn id="130" fill="hold">
                            <p:stCondLst>
                              <p:cond delay="0"/>
                            </p:stCondLst>
                            <p:childTnLst>
                              <p:par>
                                <p:cTn id="13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6" grpId="0" animBg="1"/>
      <p:bldP spid="7" grpId="0" animBg="1"/>
      <p:bldP spid="8" grpId="0" animBg="1"/>
      <p:bldP spid="9" grpId="0" animBg="1"/>
      <p:bldP spid="10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45000">
              <a:schemeClr val="accent3">
                <a:lumMod val="75000"/>
              </a:schemeClr>
            </a:gs>
            <a:gs pos="62000">
              <a:schemeClr val="accent1">
                <a:tint val="23500"/>
                <a:satMod val="160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 descr="C:\Users\Carolina\Desktop\1.jp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5150"/>
          <a:stretch/>
        </p:blipFill>
        <p:spPr bwMode="auto">
          <a:xfrm>
            <a:off x="251520" y="476672"/>
            <a:ext cx="8568952" cy="48965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3 Rectángulo"/>
          <p:cNvSpPr/>
          <p:nvPr/>
        </p:nvSpPr>
        <p:spPr>
          <a:xfrm>
            <a:off x="6300192" y="1412776"/>
            <a:ext cx="648072" cy="648072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s-CL" sz="6600" dirty="0">
                <a:solidFill>
                  <a:srgbClr val="00B050"/>
                </a:solidFill>
              </a:rPr>
              <a:t>3</a:t>
            </a:r>
          </a:p>
        </p:txBody>
      </p:sp>
      <p:sp>
        <p:nvSpPr>
          <p:cNvPr id="5" name="4 Rectángulo"/>
          <p:cNvSpPr/>
          <p:nvPr/>
        </p:nvSpPr>
        <p:spPr>
          <a:xfrm>
            <a:off x="4355976" y="3068960"/>
            <a:ext cx="648072" cy="576064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s-CL" sz="6600" dirty="0">
                <a:solidFill>
                  <a:srgbClr val="00B050"/>
                </a:solidFill>
              </a:rPr>
              <a:t>4</a:t>
            </a:r>
          </a:p>
        </p:txBody>
      </p:sp>
      <p:sp>
        <p:nvSpPr>
          <p:cNvPr id="6" name="5 Rectángulo"/>
          <p:cNvSpPr/>
          <p:nvPr/>
        </p:nvSpPr>
        <p:spPr>
          <a:xfrm>
            <a:off x="6300192" y="3068960"/>
            <a:ext cx="648072" cy="576064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s-CL" sz="6600" dirty="0">
                <a:solidFill>
                  <a:srgbClr val="00B050"/>
                </a:solidFill>
              </a:rPr>
              <a:t>6</a:t>
            </a:r>
          </a:p>
        </p:txBody>
      </p:sp>
      <p:sp>
        <p:nvSpPr>
          <p:cNvPr id="7" name="6 Rectángulo"/>
          <p:cNvSpPr/>
          <p:nvPr/>
        </p:nvSpPr>
        <p:spPr>
          <a:xfrm>
            <a:off x="2411760" y="4509120"/>
            <a:ext cx="648072" cy="576064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s-CL" sz="6600" dirty="0">
                <a:solidFill>
                  <a:srgbClr val="00B050"/>
                </a:solidFill>
              </a:rPr>
              <a:t>9</a:t>
            </a:r>
          </a:p>
        </p:txBody>
      </p:sp>
      <p:sp>
        <p:nvSpPr>
          <p:cNvPr id="8" name="7 Rectángulo"/>
          <p:cNvSpPr/>
          <p:nvPr/>
        </p:nvSpPr>
        <p:spPr>
          <a:xfrm>
            <a:off x="4355976" y="4509120"/>
            <a:ext cx="648072" cy="576064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s-CL" sz="6600" dirty="0">
                <a:solidFill>
                  <a:srgbClr val="00B050"/>
                </a:solidFill>
              </a:rPr>
              <a:t>5</a:t>
            </a:r>
          </a:p>
        </p:txBody>
      </p:sp>
      <p:sp>
        <p:nvSpPr>
          <p:cNvPr id="9" name="8 Rectángulo"/>
          <p:cNvSpPr/>
          <p:nvPr/>
        </p:nvSpPr>
        <p:spPr>
          <a:xfrm>
            <a:off x="6300192" y="4509120"/>
            <a:ext cx="648072" cy="576064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s-CL" sz="6600" dirty="0">
                <a:solidFill>
                  <a:srgbClr val="00B050"/>
                </a:solidFill>
              </a:rPr>
              <a:t>4</a:t>
            </a:r>
          </a:p>
        </p:txBody>
      </p:sp>
      <p:pic>
        <p:nvPicPr>
          <p:cNvPr id="6147" name="Picture 3" descr="C:\Users\Carolina\Desktop\imagenes para plataforma\22f49d4cbe6600ad02bd3430fc508b73.gif"/>
          <p:cNvPicPr>
            <a:picLocks noChangeAspect="1" noChangeArrowheads="1" noCrop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27662" y="4738820"/>
            <a:ext cx="1496855" cy="21058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16280091"/>
      </p:ext>
    </p:extLst>
  </p:cSld>
  <p:clrMapOvr>
    <a:masterClrMapping/>
  </p:clrMapOvr>
  <p:transition spd="slow">
    <p:fade/>
    <p:sndAc>
      <p:stSnd>
        <p:snd r:embed="rId2" name="explode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6" grpId="0" animBg="1"/>
      <p:bldP spid="7" grpId="0" animBg="1"/>
      <p:bldP spid="8" grpId="0" animBg="1"/>
      <p:bldP spid="9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92D05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>
            <a:extLst>
              <a:ext uri="{FF2B5EF4-FFF2-40B4-BE49-F238E27FC236}">
                <a16:creationId xmlns:a16="http://schemas.microsoft.com/office/drawing/2014/main" xmlns="" id="{661F5D8C-2515-45F3-A260-1E044B4FA91A}"/>
              </a:ext>
            </a:extLst>
          </p:cNvPr>
          <p:cNvPicPr/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4195"/>
          <a:stretch/>
        </p:blipFill>
        <p:spPr bwMode="auto">
          <a:xfrm>
            <a:off x="215516" y="-1704"/>
            <a:ext cx="8712968" cy="6861408"/>
          </a:xfrm>
          <a:prstGeom prst="rect">
            <a:avLst/>
          </a:prstGeom>
          <a:noFill/>
          <a:ln>
            <a:noFill/>
          </a:ln>
        </p:spPr>
      </p:pic>
      <p:sp>
        <p:nvSpPr>
          <p:cNvPr id="5" name="CuadroTexto 4">
            <a:extLst>
              <a:ext uri="{FF2B5EF4-FFF2-40B4-BE49-F238E27FC236}">
                <a16:creationId xmlns:a16="http://schemas.microsoft.com/office/drawing/2014/main" xmlns="" id="{61489406-DB0C-451B-9E75-4481A3AA1A01}"/>
              </a:ext>
            </a:extLst>
          </p:cNvPr>
          <p:cNvSpPr txBox="1"/>
          <p:nvPr/>
        </p:nvSpPr>
        <p:spPr>
          <a:xfrm rot="269945">
            <a:off x="7620688" y="2434194"/>
            <a:ext cx="64807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L" sz="3600" b="1" dirty="0">
                <a:solidFill>
                  <a:schemeClr val="accent6">
                    <a:lumMod val="75000"/>
                  </a:schemeClr>
                </a:solidFill>
                <a:latin typeface="Comic Sans MS" panose="030F0702030302020204" pitchFamily="66" charset="0"/>
              </a:rPr>
              <a:t>5</a:t>
            </a:r>
          </a:p>
        </p:txBody>
      </p:sp>
      <p:sp>
        <p:nvSpPr>
          <p:cNvPr id="9" name="CuadroTexto 8">
            <a:extLst>
              <a:ext uri="{FF2B5EF4-FFF2-40B4-BE49-F238E27FC236}">
                <a16:creationId xmlns:a16="http://schemas.microsoft.com/office/drawing/2014/main" xmlns="" id="{F6B50A51-050B-458D-B6BC-B8CFB5C357F9}"/>
              </a:ext>
            </a:extLst>
          </p:cNvPr>
          <p:cNvSpPr txBox="1"/>
          <p:nvPr/>
        </p:nvSpPr>
        <p:spPr>
          <a:xfrm rot="206430">
            <a:off x="1932056" y="2373304"/>
            <a:ext cx="64807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L" sz="3600" b="1" dirty="0">
                <a:solidFill>
                  <a:schemeClr val="accent6">
                    <a:lumMod val="75000"/>
                  </a:schemeClr>
                </a:solidFill>
                <a:latin typeface="Comic Sans MS" panose="030F0702030302020204" pitchFamily="66" charset="0"/>
              </a:rPr>
              <a:t>9</a:t>
            </a:r>
          </a:p>
        </p:txBody>
      </p:sp>
      <p:sp>
        <p:nvSpPr>
          <p:cNvPr id="11" name="CuadroTexto 10">
            <a:extLst>
              <a:ext uri="{FF2B5EF4-FFF2-40B4-BE49-F238E27FC236}">
                <a16:creationId xmlns:a16="http://schemas.microsoft.com/office/drawing/2014/main" xmlns="" id="{3982FC75-AB29-4ED7-BF57-BDE85082D45D}"/>
              </a:ext>
            </a:extLst>
          </p:cNvPr>
          <p:cNvSpPr txBox="1"/>
          <p:nvPr/>
        </p:nvSpPr>
        <p:spPr>
          <a:xfrm rot="206430">
            <a:off x="4878842" y="2439753"/>
            <a:ext cx="64807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L" sz="3600" b="1" dirty="0">
                <a:solidFill>
                  <a:schemeClr val="accent6">
                    <a:lumMod val="75000"/>
                  </a:schemeClr>
                </a:solidFill>
                <a:latin typeface="Comic Sans MS" panose="030F0702030302020204" pitchFamily="66" charset="0"/>
              </a:rPr>
              <a:t>4</a:t>
            </a:r>
          </a:p>
        </p:txBody>
      </p:sp>
      <p:sp>
        <p:nvSpPr>
          <p:cNvPr id="13" name="CuadroTexto 12">
            <a:extLst>
              <a:ext uri="{FF2B5EF4-FFF2-40B4-BE49-F238E27FC236}">
                <a16:creationId xmlns:a16="http://schemas.microsoft.com/office/drawing/2014/main" xmlns="" id="{5F3AD7DA-6BC5-40B7-A3EC-704B93FA22FE}"/>
              </a:ext>
            </a:extLst>
          </p:cNvPr>
          <p:cNvSpPr txBox="1"/>
          <p:nvPr/>
        </p:nvSpPr>
        <p:spPr>
          <a:xfrm>
            <a:off x="7693552" y="557702"/>
            <a:ext cx="64807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L" sz="3600" b="1" dirty="0">
                <a:solidFill>
                  <a:schemeClr val="accent6">
                    <a:lumMod val="75000"/>
                  </a:schemeClr>
                </a:solidFill>
                <a:latin typeface="Comic Sans MS" panose="030F0702030302020204" pitchFamily="66" charset="0"/>
              </a:rPr>
              <a:t>5</a:t>
            </a:r>
          </a:p>
        </p:txBody>
      </p:sp>
      <p:sp>
        <p:nvSpPr>
          <p:cNvPr id="15" name="CuadroTexto 14">
            <a:extLst>
              <a:ext uri="{FF2B5EF4-FFF2-40B4-BE49-F238E27FC236}">
                <a16:creationId xmlns:a16="http://schemas.microsoft.com/office/drawing/2014/main" xmlns="" id="{A3A3DB0D-9058-4964-93CA-111B6945EF52}"/>
              </a:ext>
            </a:extLst>
          </p:cNvPr>
          <p:cNvSpPr txBox="1"/>
          <p:nvPr/>
        </p:nvSpPr>
        <p:spPr>
          <a:xfrm>
            <a:off x="1985452" y="4101494"/>
            <a:ext cx="64807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L" sz="3600" b="1" dirty="0">
                <a:solidFill>
                  <a:schemeClr val="accent6">
                    <a:lumMod val="75000"/>
                  </a:schemeClr>
                </a:solidFill>
                <a:latin typeface="Comic Sans MS" panose="030F0702030302020204" pitchFamily="66" charset="0"/>
              </a:rPr>
              <a:t>7</a:t>
            </a:r>
          </a:p>
        </p:txBody>
      </p:sp>
      <p:sp>
        <p:nvSpPr>
          <p:cNvPr id="17" name="CuadroTexto 16">
            <a:extLst>
              <a:ext uri="{FF2B5EF4-FFF2-40B4-BE49-F238E27FC236}">
                <a16:creationId xmlns:a16="http://schemas.microsoft.com/office/drawing/2014/main" xmlns="" id="{39FA74ED-C416-49ED-AE7D-51238C54E0A5}"/>
              </a:ext>
            </a:extLst>
          </p:cNvPr>
          <p:cNvSpPr txBox="1"/>
          <p:nvPr/>
        </p:nvSpPr>
        <p:spPr>
          <a:xfrm>
            <a:off x="4808896" y="4110457"/>
            <a:ext cx="64807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L" sz="3600" b="1" dirty="0">
                <a:solidFill>
                  <a:schemeClr val="accent6">
                    <a:lumMod val="75000"/>
                  </a:schemeClr>
                </a:solidFill>
                <a:latin typeface="Comic Sans MS" panose="030F0702030302020204" pitchFamily="66" charset="0"/>
              </a:rPr>
              <a:t>4</a:t>
            </a:r>
          </a:p>
        </p:txBody>
      </p:sp>
      <p:sp>
        <p:nvSpPr>
          <p:cNvPr id="19" name="CuadroTexto 18">
            <a:extLst>
              <a:ext uri="{FF2B5EF4-FFF2-40B4-BE49-F238E27FC236}">
                <a16:creationId xmlns:a16="http://schemas.microsoft.com/office/drawing/2014/main" xmlns="" id="{54023253-F2A2-47C5-B1B7-435530AF7DBF}"/>
              </a:ext>
            </a:extLst>
          </p:cNvPr>
          <p:cNvSpPr txBox="1"/>
          <p:nvPr/>
        </p:nvSpPr>
        <p:spPr>
          <a:xfrm>
            <a:off x="7693552" y="4146331"/>
            <a:ext cx="64807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L" sz="3600" b="1" dirty="0">
                <a:solidFill>
                  <a:schemeClr val="accent6">
                    <a:lumMod val="75000"/>
                  </a:schemeClr>
                </a:solidFill>
                <a:latin typeface="Comic Sans MS" panose="030F0702030302020204" pitchFamily="66" charset="0"/>
              </a:rPr>
              <a:t>3</a:t>
            </a:r>
          </a:p>
        </p:txBody>
      </p:sp>
      <p:sp>
        <p:nvSpPr>
          <p:cNvPr id="21" name="CuadroTexto 20">
            <a:extLst>
              <a:ext uri="{FF2B5EF4-FFF2-40B4-BE49-F238E27FC236}">
                <a16:creationId xmlns:a16="http://schemas.microsoft.com/office/drawing/2014/main" xmlns="" id="{5230AF4F-0875-47AE-81EC-BC7FC4573246}"/>
              </a:ext>
            </a:extLst>
          </p:cNvPr>
          <p:cNvSpPr txBox="1"/>
          <p:nvPr/>
        </p:nvSpPr>
        <p:spPr>
          <a:xfrm>
            <a:off x="3347864" y="6211669"/>
            <a:ext cx="64807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L" sz="3600" b="1" dirty="0">
                <a:solidFill>
                  <a:schemeClr val="accent6">
                    <a:lumMod val="75000"/>
                  </a:schemeClr>
                </a:solidFill>
                <a:latin typeface="Comic Sans MS" panose="030F0702030302020204" pitchFamily="66" charset="0"/>
              </a:rPr>
              <a:t>3</a:t>
            </a:r>
          </a:p>
        </p:txBody>
      </p:sp>
      <p:sp>
        <p:nvSpPr>
          <p:cNvPr id="22" name="Cruz 21">
            <a:extLst>
              <a:ext uri="{FF2B5EF4-FFF2-40B4-BE49-F238E27FC236}">
                <a16:creationId xmlns:a16="http://schemas.microsoft.com/office/drawing/2014/main" xmlns="" id="{95AAE7FC-C352-4874-85D0-80331719CD4D}"/>
              </a:ext>
            </a:extLst>
          </p:cNvPr>
          <p:cNvSpPr/>
          <p:nvPr/>
        </p:nvSpPr>
        <p:spPr>
          <a:xfrm rot="19178471">
            <a:off x="3707904" y="5085184"/>
            <a:ext cx="648072" cy="646331"/>
          </a:xfrm>
          <a:prstGeom prst="plu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24" name="Cruz 23">
            <a:extLst>
              <a:ext uri="{FF2B5EF4-FFF2-40B4-BE49-F238E27FC236}">
                <a16:creationId xmlns:a16="http://schemas.microsoft.com/office/drawing/2014/main" xmlns="" id="{95096F30-5FEA-4F59-88FA-1B3D158244EE}"/>
              </a:ext>
            </a:extLst>
          </p:cNvPr>
          <p:cNvSpPr/>
          <p:nvPr/>
        </p:nvSpPr>
        <p:spPr>
          <a:xfrm rot="19178471">
            <a:off x="5117223" y="5393136"/>
            <a:ext cx="476778" cy="524762"/>
          </a:xfrm>
          <a:prstGeom prst="plu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26" name="Cruz 25">
            <a:extLst>
              <a:ext uri="{FF2B5EF4-FFF2-40B4-BE49-F238E27FC236}">
                <a16:creationId xmlns:a16="http://schemas.microsoft.com/office/drawing/2014/main" xmlns="" id="{568CCF50-BB71-44C1-B9A6-C11C0C1ED400}"/>
              </a:ext>
            </a:extLst>
          </p:cNvPr>
          <p:cNvSpPr/>
          <p:nvPr/>
        </p:nvSpPr>
        <p:spPr>
          <a:xfrm rot="19178471">
            <a:off x="5820352" y="5145968"/>
            <a:ext cx="476778" cy="524762"/>
          </a:xfrm>
          <a:prstGeom prst="plu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28" name="Cruz 27">
            <a:extLst>
              <a:ext uri="{FF2B5EF4-FFF2-40B4-BE49-F238E27FC236}">
                <a16:creationId xmlns:a16="http://schemas.microsoft.com/office/drawing/2014/main" xmlns="" id="{AC8862B0-C500-4440-988B-AEE85FFC8625}"/>
              </a:ext>
            </a:extLst>
          </p:cNvPr>
          <p:cNvSpPr/>
          <p:nvPr/>
        </p:nvSpPr>
        <p:spPr>
          <a:xfrm rot="19178471">
            <a:off x="5766790" y="5747445"/>
            <a:ext cx="476778" cy="524762"/>
          </a:xfrm>
          <a:prstGeom prst="plu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30" name="Cruz 29">
            <a:extLst>
              <a:ext uri="{FF2B5EF4-FFF2-40B4-BE49-F238E27FC236}">
                <a16:creationId xmlns:a16="http://schemas.microsoft.com/office/drawing/2014/main" xmlns="" id="{ED4B8D7C-BBF2-43B5-B769-A850AF016FF2}"/>
              </a:ext>
            </a:extLst>
          </p:cNvPr>
          <p:cNvSpPr/>
          <p:nvPr/>
        </p:nvSpPr>
        <p:spPr>
          <a:xfrm rot="19178471">
            <a:off x="6416358" y="5594978"/>
            <a:ext cx="476778" cy="524762"/>
          </a:xfrm>
          <a:prstGeom prst="plu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2" name="CuadroTexto 1">
            <a:extLst>
              <a:ext uri="{FF2B5EF4-FFF2-40B4-BE49-F238E27FC236}">
                <a16:creationId xmlns:a16="http://schemas.microsoft.com/office/drawing/2014/main" xmlns="" id="{EE4961A6-3455-4C6E-9E04-637B76F5EA5F}"/>
              </a:ext>
            </a:extLst>
          </p:cNvPr>
          <p:cNvSpPr txBox="1"/>
          <p:nvPr/>
        </p:nvSpPr>
        <p:spPr>
          <a:xfrm>
            <a:off x="7489413" y="6211669"/>
            <a:ext cx="64807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L" sz="3600" b="1" dirty="0">
                <a:solidFill>
                  <a:schemeClr val="accent6">
                    <a:lumMod val="75000"/>
                  </a:schemeClr>
                </a:solidFill>
                <a:latin typeface="Comic Sans MS" panose="030F0702030302020204" pitchFamily="66" charset="0"/>
              </a:rPr>
              <a:t>3</a:t>
            </a:r>
          </a:p>
        </p:txBody>
      </p:sp>
    </p:spTree>
    <p:extLst>
      <p:ext uri="{BB962C8B-B14F-4D97-AF65-F5344CB8AC3E}">
        <p14:creationId xmlns:p14="http://schemas.microsoft.com/office/powerpoint/2010/main" val="1379716337"/>
      </p:ext>
    </p:extLst>
  </p:cSld>
  <p:clrMapOvr>
    <a:masterClrMapping/>
  </p:clrMapOvr>
  <p:transition spd="slow">
    <p:fade/>
    <p:sndAc>
      <p:stSnd>
        <p:snd r:embed="rId2" name="cashreg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7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0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2" fill="hold">
                      <p:stCondLst>
                        <p:cond delay="indefinite"/>
                      </p:stCondLst>
                      <p:childTnLst>
                        <p:par>
                          <p:cTn id="73" fill="hold">
                            <p:stCondLst>
                              <p:cond delay="0"/>
                            </p:stCondLst>
                            <p:childTnLst>
                              <p:par>
                                <p:cTn id="74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6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7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2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3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4" fill="hold">
                      <p:stCondLst>
                        <p:cond delay="indefinite"/>
                      </p:stCondLst>
                      <p:childTnLst>
                        <p:par>
                          <p:cTn id="85" fill="hold">
                            <p:stCondLst>
                              <p:cond delay="0"/>
                            </p:stCondLst>
                            <p:childTnLst>
                              <p:par>
                                <p:cTn id="86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9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9" grpId="0"/>
      <p:bldP spid="11" grpId="0"/>
      <p:bldP spid="13" grpId="0"/>
      <p:bldP spid="15" grpId="0"/>
      <p:bldP spid="17" grpId="0"/>
      <p:bldP spid="19" grpId="0"/>
      <p:bldP spid="21" grpId="0"/>
      <p:bldP spid="22" grpId="0" animBg="1"/>
      <p:bldP spid="24" grpId="0" animBg="1"/>
      <p:bldP spid="26" grpId="0" animBg="1"/>
      <p:bldP spid="28" grpId="0" animBg="1"/>
      <p:bldP spid="30" grpId="0" animBg="1"/>
      <p:bldP spid="2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>
            <a:extLst>
              <a:ext uri="{FF2B5EF4-FFF2-40B4-BE49-F238E27FC236}">
                <a16:creationId xmlns:a16="http://schemas.microsoft.com/office/drawing/2014/main" xmlns="" id="{B77FD222-7A07-46C7-B713-E7734AFDE4A2}"/>
              </a:ext>
            </a:extLst>
          </p:cNvPr>
          <p:cNvPicPr/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15" t="6591" r="3330" b="15833"/>
          <a:stretch/>
        </p:blipFill>
        <p:spPr bwMode="auto">
          <a:xfrm>
            <a:off x="0" y="0"/>
            <a:ext cx="9144000" cy="6890400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Signo de multiplicación 1">
            <a:extLst>
              <a:ext uri="{FF2B5EF4-FFF2-40B4-BE49-F238E27FC236}">
                <a16:creationId xmlns:a16="http://schemas.microsoft.com/office/drawing/2014/main" xmlns="" id="{512AA8A6-E86A-471D-9587-9DFA5DE01797}"/>
              </a:ext>
            </a:extLst>
          </p:cNvPr>
          <p:cNvSpPr/>
          <p:nvPr/>
        </p:nvSpPr>
        <p:spPr>
          <a:xfrm>
            <a:off x="107504" y="610362"/>
            <a:ext cx="576064" cy="648072"/>
          </a:xfrm>
          <a:prstGeom prst="mathMultiply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3" name="Signo de multiplicación 2">
            <a:extLst>
              <a:ext uri="{FF2B5EF4-FFF2-40B4-BE49-F238E27FC236}">
                <a16:creationId xmlns:a16="http://schemas.microsoft.com/office/drawing/2014/main" xmlns="" id="{02053EC3-506B-4DB7-8827-7E65220C4892}"/>
              </a:ext>
            </a:extLst>
          </p:cNvPr>
          <p:cNvSpPr/>
          <p:nvPr/>
        </p:nvSpPr>
        <p:spPr>
          <a:xfrm>
            <a:off x="757536" y="610362"/>
            <a:ext cx="576064" cy="648072"/>
          </a:xfrm>
          <a:prstGeom prst="mathMultiply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7" name="Signo de multiplicación 6">
            <a:extLst>
              <a:ext uri="{FF2B5EF4-FFF2-40B4-BE49-F238E27FC236}">
                <a16:creationId xmlns:a16="http://schemas.microsoft.com/office/drawing/2014/main" xmlns="" id="{3D08B70B-8C40-4812-B582-8A0EC9CB226A}"/>
              </a:ext>
            </a:extLst>
          </p:cNvPr>
          <p:cNvSpPr/>
          <p:nvPr/>
        </p:nvSpPr>
        <p:spPr>
          <a:xfrm>
            <a:off x="1407568" y="610362"/>
            <a:ext cx="576064" cy="648072"/>
          </a:xfrm>
          <a:prstGeom prst="mathMultiply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9" name="Signo de multiplicación 8">
            <a:extLst>
              <a:ext uri="{FF2B5EF4-FFF2-40B4-BE49-F238E27FC236}">
                <a16:creationId xmlns:a16="http://schemas.microsoft.com/office/drawing/2014/main" xmlns="" id="{5C0799E4-CBD0-4EEF-A916-CACB84C16733}"/>
              </a:ext>
            </a:extLst>
          </p:cNvPr>
          <p:cNvSpPr/>
          <p:nvPr/>
        </p:nvSpPr>
        <p:spPr>
          <a:xfrm>
            <a:off x="2057600" y="610362"/>
            <a:ext cx="576064" cy="648072"/>
          </a:xfrm>
          <a:prstGeom prst="mathMultiply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11" name="Signo de multiplicación 10">
            <a:extLst>
              <a:ext uri="{FF2B5EF4-FFF2-40B4-BE49-F238E27FC236}">
                <a16:creationId xmlns:a16="http://schemas.microsoft.com/office/drawing/2014/main" xmlns="" id="{4709A53A-39B3-46F8-B0B7-FF91D158FD19}"/>
              </a:ext>
            </a:extLst>
          </p:cNvPr>
          <p:cNvSpPr/>
          <p:nvPr/>
        </p:nvSpPr>
        <p:spPr>
          <a:xfrm>
            <a:off x="2707632" y="588277"/>
            <a:ext cx="576064" cy="648072"/>
          </a:xfrm>
          <a:prstGeom prst="mathMultiply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13" name="Signo de multiplicación 12">
            <a:extLst>
              <a:ext uri="{FF2B5EF4-FFF2-40B4-BE49-F238E27FC236}">
                <a16:creationId xmlns:a16="http://schemas.microsoft.com/office/drawing/2014/main" xmlns="" id="{070C8DFD-6EEF-4B71-AE47-64B512E35FCD}"/>
              </a:ext>
            </a:extLst>
          </p:cNvPr>
          <p:cNvSpPr/>
          <p:nvPr/>
        </p:nvSpPr>
        <p:spPr>
          <a:xfrm>
            <a:off x="4699720" y="610362"/>
            <a:ext cx="576064" cy="648072"/>
          </a:xfrm>
          <a:prstGeom prst="mathMultiply">
            <a:avLst/>
          </a:prstGeom>
          <a:solidFill>
            <a:schemeClr val="accent6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 dirty="0"/>
          </a:p>
        </p:txBody>
      </p:sp>
      <p:sp>
        <p:nvSpPr>
          <p:cNvPr id="15" name="Signo de multiplicación 14">
            <a:extLst>
              <a:ext uri="{FF2B5EF4-FFF2-40B4-BE49-F238E27FC236}">
                <a16:creationId xmlns:a16="http://schemas.microsoft.com/office/drawing/2014/main" xmlns="" id="{79E3DC47-C487-47D2-B225-981A83E04167}"/>
              </a:ext>
            </a:extLst>
          </p:cNvPr>
          <p:cNvSpPr/>
          <p:nvPr/>
        </p:nvSpPr>
        <p:spPr>
          <a:xfrm>
            <a:off x="5226207" y="610362"/>
            <a:ext cx="576064" cy="648072"/>
          </a:xfrm>
          <a:prstGeom prst="mathMultiply">
            <a:avLst/>
          </a:prstGeom>
          <a:solidFill>
            <a:schemeClr val="accent6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 dirty="0"/>
          </a:p>
        </p:txBody>
      </p:sp>
      <p:sp>
        <p:nvSpPr>
          <p:cNvPr id="17" name="Signo de multiplicación 16">
            <a:extLst>
              <a:ext uri="{FF2B5EF4-FFF2-40B4-BE49-F238E27FC236}">
                <a16:creationId xmlns:a16="http://schemas.microsoft.com/office/drawing/2014/main" xmlns="" id="{ABEB58FC-3207-4641-9C84-E827FD7636FC}"/>
              </a:ext>
            </a:extLst>
          </p:cNvPr>
          <p:cNvSpPr/>
          <p:nvPr/>
        </p:nvSpPr>
        <p:spPr>
          <a:xfrm>
            <a:off x="5752694" y="588277"/>
            <a:ext cx="576064" cy="648072"/>
          </a:xfrm>
          <a:prstGeom prst="mathMultiply">
            <a:avLst/>
          </a:prstGeom>
          <a:solidFill>
            <a:schemeClr val="accent6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 dirty="0"/>
          </a:p>
        </p:txBody>
      </p:sp>
      <p:sp>
        <p:nvSpPr>
          <p:cNvPr id="19" name="Signo de multiplicación 18">
            <a:extLst>
              <a:ext uri="{FF2B5EF4-FFF2-40B4-BE49-F238E27FC236}">
                <a16:creationId xmlns:a16="http://schemas.microsoft.com/office/drawing/2014/main" xmlns="" id="{CCA52223-2A0C-45F1-B5EF-3C599A5890FE}"/>
              </a:ext>
            </a:extLst>
          </p:cNvPr>
          <p:cNvSpPr/>
          <p:nvPr/>
        </p:nvSpPr>
        <p:spPr>
          <a:xfrm>
            <a:off x="6345796" y="588277"/>
            <a:ext cx="576064" cy="648072"/>
          </a:xfrm>
          <a:prstGeom prst="mathMultiply">
            <a:avLst/>
          </a:prstGeom>
          <a:solidFill>
            <a:schemeClr val="accent6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 dirty="0"/>
          </a:p>
        </p:txBody>
      </p:sp>
      <p:sp>
        <p:nvSpPr>
          <p:cNvPr id="21" name="Signo de multiplicación 20">
            <a:extLst>
              <a:ext uri="{FF2B5EF4-FFF2-40B4-BE49-F238E27FC236}">
                <a16:creationId xmlns:a16="http://schemas.microsoft.com/office/drawing/2014/main" xmlns="" id="{DA573FB0-76B4-4DD9-A452-BE942EE1B569}"/>
              </a:ext>
            </a:extLst>
          </p:cNvPr>
          <p:cNvSpPr/>
          <p:nvPr/>
        </p:nvSpPr>
        <p:spPr>
          <a:xfrm>
            <a:off x="6908086" y="610362"/>
            <a:ext cx="576064" cy="648072"/>
          </a:xfrm>
          <a:prstGeom prst="mathMultiply">
            <a:avLst/>
          </a:prstGeom>
          <a:solidFill>
            <a:schemeClr val="accent6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 dirty="0"/>
          </a:p>
        </p:txBody>
      </p:sp>
      <p:sp>
        <p:nvSpPr>
          <p:cNvPr id="23" name="Signo de multiplicación 22">
            <a:extLst>
              <a:ext uri="{FF2B5EF4-FFF2-40B4-BE49-F238E27FC236}">
                <a16:creationId xmlns:a16="http://schemas.microsoft.com/office/drawing/2014/main" xmlns="" id="{05DF9321-A076-4602-84CE-CDE50A101F58}"/>
              </a:ext>
            </a:extLst>
          </p:cNvPr>
          <p:cNvSpPr/>
          <p:nvPr/>
        </p:nvSpPr>
        <p:spPr>
          <a:xfrm>
            <a:off x="7570827" y="675122"/>
            <a:ext cx="576064" cy="648072"/>
          </a:xfrm>
          <a:prstGeom prst="mathMultiply">
            <a:avLst/>
          </a:prstGeom>
          <a:solidFill>
            <a:schemeClr val="accent6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 dirty="0"/>
          </a:p>
        </p:txBody>
      </p:sp>
      <p:sp>
        <p:nvSpPr>
          <p:cNvPr id="25" name="Signo de multiplicación 24">
            <a:extLst>
              <a:ext uri="{FF2B5EF4-FFF2-40B4-BE49-F238E27FC236}">
                <a16:creationId xmlns:a16="http://schemas.microsoft.com/office/drawing/2014/main" xmlns="" id="{82E1C8C8-3C87-4697-8E76-DCEA0A302F46}"/>
              </a:ext>
            </a:extLst>
          </p:cNvPr>
          <p:cNvSpPr/>
          <p:nvPr/>
        </p:nvSpPr>
        <p:spPr>
          <a:xfrm>
            <a:off x="8120049" y="588277"/>
            <a:ext cx="576064" cy="648072"/>
          </a:xfrm>
          <a:prstGeom prst="mathMultiply">
            <a:avLst/>
          </a:prstGeom>
          <a:solidFill>
            <a:schemeClr val="accent6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 dirty="0"/>
          </a:p>
        </p:txBody>
      </p:sp>
      <p:sp>
        <p:nvSpPr>
          <p:cNvPr id="26" name="CuadroTexto 25">
            <a:extLst>
              <a:ext uri="{FF2B5EF4-FFF2-40B4-BE49-F238E27FC236}">
                <a16:creationId xmlns:a16="http://schemas.microsoft.com/office/drawing/2014/main" xmlns="" id="{DC12CDCE-90D4-48A2-BBB6-FBD4DB1854B4}"/>
              </a:ext>
            </a:extLst>
          </p:cNvPr>
          <p:cNvSpPr txBox="1"/>
          <p:nvPr/>
        </p:nvSpPr>
        <p:spPr>
          <a:xfrm>
            <a:off x="757536" y="1412776"/>
            <a:ext cx="9001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L" sz="3600" b="1" dirty="0">
                <a:solidFill>
                  <a:schemeClr val="accent6">
                    <a:lumMod val="75000"/>
                  </a:schemeClr>
                </a:solidFill>
                <a:latin typeface="Comic Sans MS" panose="030F0702030302020204" pitchFamily="66" charset="0"/>
              </a:rPr>
              <a:t>12</a:t>
            </a:r>
          </a:p>
        </p:txBody>
      </p:sp>
      <p:sp>
        <p:nvSpPr>
          <p:cNvPr id="27" name="CuadroTexto 26">
            <a:extLst>
              <a:ext uri="{FF2B5EF4-FFF2-40B4-BE49-F238E27FC236}">
                <a16:creationId xmlns:a16="http://schemas.microsoft.com/office/drawing/2014/main" xmlns="" id="{946DF2F8-DE67-454C-82AB-86E43EC75C14}"/>
              </a:ext>
            </a:extLst>
          </p:cNvPr>
          <p:cNvSpPr txBox="1"/>
          <p:nvPr/>
        </p:nvSpPr>
        <p:spPr>
          <a:xfrm>
            <a:off x="2195736" y="1412776"/>
            <a:ext cx="76196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L" sz="3600" b="1" dirty="0">
                <a:solidFill>
                  <a:schemeClr val="accent6">
                    <a:lumMod val="75000"/>
                  </a:schemeClr>
                </a:solidFill>
                <a:latin typeface="Comic Sans MS" panose="030F0702030302020204" pitchFamily="66" charset="0"/>
              </a:rPr>
              <a:t>5</a:t>
            </a:r>
          </a:p>
        </p:txBody>
      </p:sp>
      <p:sp>
        <p:nvSpPr>
          <p:cNvPr id="28" name="CuadroTexto 27">
            <a:extLst>
              <a:ext uri="{FF2B5EF4-FFF2-40B4-BE49-F238E27FC236}">
                <a16:creationId xmlns:a16="http://schemas.microsoft.com/office/drawing/2014/main" xmlns="" id="{EA311CA2-770A-4A7A-8B6B-97878CEEF2ED}"/>
              </a:ext>
            </a:extLst>
          </p:cNvPr>
          <p:cNvSpPr txBox="1"/>
          <p:nvPr/>
        </p:nvSpPr>
        <p:spPr>
          <a:xfrm>
            <a:off x="3400636" y="1404085"/>
            <a:ext cx="9001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L" sz="3600" b="1" dirty="0">
                <a:solidFill>
                  <a:schemeClr val="accent6">
                    <a:lumMod val="75000"/>
                  </a:schemeClr>
                </a:solidFill>
                <a:latin typeface="Comic Sans MS" panose="030F0702030302020204" pitchFamily="66" charset="0"/>
              </a:rPr>
              <a:t>7</a:t>
            </a:r>
          </a:p>
        </p:txBody>
      </p:sp>
      <p:sp>
        <p:nvSpPr>
          <p:cNvPr id="29" name="CuadroTexto 28">
            <a:extLst>
              <a:ext uri="{FF2B5EF4-FFF2-40B4-BE49-F238E27FC236}">
                <a16:creationId xmlns:a16="http://schemas.microsoft.com/office/drawing/2014/main" xmlns="" id="{28C7C725-5715-4D23-B195-0FE0DFFAEC9B}"/>
              </a:ext>
            </a:extLst>
          </p:cNvPr>
          <p:cNvSpPr txBox="1"/>
          <p:nvPr/>
        </p:nvSpPr>
        <p:spPr>
          <a:xfrm>
            <a:off x="5389712" y="1412776"/>
            <a:ext cx="9001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L" sz="3600" b="1" dirty="0">
                <a:solidFill>
                  <a:schemeClr val="accent6">
                    <a:lumMod val="75000"/>
                  </a:schemeClr>
                </a:solidFill>
                <a:latin typeface="Comic Sans MS" panose="030F0702030302020204" pitchFamily="66" charset="0"/>
              </a:rPr>
              <a:t>15</a:t>
            </a:r>
          </a:p>
        </p:txBody>
      </p:sp>
      <p:sp>
        <p:nvSpPr>
          <p:cNvPr id="30" name="CuadroTexto 29">
            <a:extLst>
              <a:ext uri="{FF2B5EF4-FFF2-40B4-BE49-F238E27FC236}">
                <a16:creationId xmlns:a16="http://schemas.microsoft.com/office/drawing/2014/main" xmlns="" id="{E312D4D8-7496-4835-B52A-A2ABBEC00C21}"/>
              </a:ext>
            </a:extLst>
          </p:cNvPr>
          <p:cNvSpPr txBox="1"/>
          <p:nvPr/>
        </p:nvSpPr>
        <p:spPr>
          <a:xfrm>
            <a:off x="6746068" y="1381400"/>
            <a:ext cx="9001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L" sz="3600" b="1" dirty="0">
                <a:solidFill>
                  <a:schemeClr val="accent6">
                    <a:lumMod val="75000"/>
                  </a:schemeClr>
                </a:solidFill>
                <a:latin typeface="Comic Sans MS" panose="030F0702030302020204" pitchFamily="66" charset="0"/>
              </a:rPr>
              <a:t>7</a:t>
            </a:r>
          </a:p>
        </p:txBody>
      </p:sp>
      <p:sp>
        <p:nvSpPr>
          <p:cNvPr id="31" name="CuadroTexto 30">
            <a:extLst>
              <a:ext uri="{FF2B5EF4-FFF2-40B4-BE49-F238E27FC236}">
                <a16:creationId xmlns:a16="http://schemas.microsoft.com/office/drawing/2014/main" xmlns="" id="{121540E0-EC36-43C2-BDDD-7FE3F915CF2B}"/>
              </a:ext>
            </a:extLst>
          </p:cNvPr>
          <p:cNvSpPr txBox="1"/>
          <p:nvPr/>
        </p:nvSpPr>
        <p:spPr>
          <a:xfrm>
            <a:off x="8120049" y="1381399"/>
            <a:ext cx="9001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L" sz="3600" b="1" dirty="0">
                <a:solidFill>
                  <a:schemeClr val="accent6">
                    <a:lumMod val="75000"/>
                  </a:schemeClr>
                </a:solidFill>
                <a:latin typeface="Comic Sans MS" panose="030F0702030302020204" pitchFamily="66" charset="0"/>
              </a:rPr>
              <a:t>8</a:t>
            </a:r>
          </a:p>
        </p:txBody>
      </p:sp>
      <p:pic>
        <p:nvPicPr>
          <p:cNvPr id="33" name="Imagen 32">
            <a:extLst>
              <a:ext uri="{FF2B5EF4-FFF2-40B4-BE49-F238E27FC236}">
                <a16:creationId xmlns:a16="http://schemas.microsoft.com/office/drawing/2014/main" xmlns="" id="{F5FBEC25-6B8E-45D3-8276-E5FA83875CD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803504" y="2973157"/>
            <a:ext cx="652029" cy="455843"/>
          </a:xfrm>
          <a:prstGeom prst="rect">
            <a:avLst/>
          </a:prstGeom>
        </p:spPr>
      </p:pic>
      <p:pic>
        <p:nvPicPr>
          <p:cNvPr id="35" name="Imagen 34">
            <a:extLst>
              <a:ext uri="{FF2B5EF4-FFF2-40B4-BE49-F238E27FC236}">
                <a16:creationId xmlns:a16="http://schemas.microsoft.com/office/drawing/2014/main" xmlns="" id="{DC4AA8FF-F2AB-4B65-8773-070C3C555C1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594398" y="3425305"/>
            <a:ext cx="652029" cy="455843"/>
          </a:xfrm>
          <a:prstGeom prst="rect">
            <a:avLst/>
          </a:prstGeom>
        </p:spPr>
      </p:pic>
      <p:pic>
        <p:nvPicPr>
          <p:cNvPr id="37" name="Imagen 36">
            <a:extLst>
              <a:ext uri="{FF2B5EF4-FFF2-40B4-BE49-F238E27FC236}">
                <a16:creationId xmlns:a16="http://schemas.microsoft.com/office/drawing/2014/main" xmlns="" id="{270E907C-9CC6-4BBF-ABE3-14609A268FF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458579" y="3018172"/>
            <a:ext cx="652030" cy="498300"/>
          </a:xfrm>
          <a:prstGeom prst="rect">
            <a:avLst/>
          </a:prstGeom>
        </p:spPr>
      </p:pic>
      <p:pic>
        <p:nvPicPr>
          <p:cNvPr id="39" name="Imagen 38">
            <a:extLst>
              <a:ext uri="{FF2B5EF4-FFF2-40B4-BE49-F238E27FC236}">
                <a16:creationId xmlns:a16="http://schemas.microsoft.com/office/drawing/2014/main" xmlns="" id="{77399D9C-2148-4564-B55E-8ED0CF7D08B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920412" y="3834996"/>
            <a:ext cx="652030" cy="498300"/>
          </a:xfrm>
          <a:prstGeom prst="rect">
            <a:avLst/>
          </a:prstGeom>
        </p:spPr>
      </p:pic>
      <p:pic>
        <p:nvPicPr>
          <p:cNvPr id="41" name="Imagen 40">
            <a:extLst>
              <a:ext uri="{FF2B5EF4-FFF2-40B4-BE49-F238E27FC236}">
                <a16:creationId xmlns:a16="http://schemas.microsoft.com/office/drawing/2014/main" xmlns="" id="{B8681D74-232D-403F-8F31-ABF77CA26B34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 rot="18008192">
            <a:off x="7342303" y="3312998"/>
            <a:ext cx="473439" cy="869053"/>
          </a:xfrm>
          <a:prstGeom prst="rect">
            <a:avLst/>
          </a:prstGeom>
        </p:spPr>
      </p:pic>
      <p:pic>
        <p:nvPicPr>
          <p:cNvPr id="43" name="Imagen 42">
            <a:extLst>
              <a:ext uri="{FF2B5EF4-FFF2-40B4-BE49-F238E27FC236}">
                <a16:creationId xmlns:a16="http://schemas.microsoft.com/office/drawing/2014/main" xmlns="" id="{8C541692-025E-4742-A4CE-8456DB04B867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 rot="1102086">
            <a:off x="7898456" y="3324412"/>
            <a:ext cx="460878" cy="845995"/>
          </a:xfrm>
          <a:prstGeom prst="rect">
            <a:avLst/>
          </a:prstGeom>
        </p:spPr>
      </p:pic>
      <p:sp>
        <p:nvSpPr>
          <p:cNvPr id="44" name="5 Rectángulo">
            <a:extLst>
              <a:ext uri="{FF2B5EF4-FFF2-40B4-BE49-F238E27FC236}">
                <a16:creationId xmlns:a16="http://schemas.microsoft.com/office/drawing/2014/main" xmlns="" id="{7F087C96-4B3E-47BD-9DEA-3A45C2D0E9CF}"/>
              </a:ext>
            </a:extLst>
          </p:cNvPr>
          <p:cNvSpPr/>
          <p:nvPr/>
        </p:nvSpPr>
        <p:spPr>
          <a:xfrm>
            <a:off x="8514401" y="4084146"/>
            <a:ext cx="648072" cy="576064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s-CL" sz="6600" dirty="0">
                <a:solidFill>
                  <a:srgbClr val="00B050"/>
                </a:solidFill>
              </a:rPr>
              <a:t>6</a:t>
            </a:r>
          </a:p>
        </p:txBody>
      </p:sp>
      <p:pic>
        <p:nvPicPr>
          <p:cNvPr id="46" name="Imagen 45">
            <a:extLst>
              <a:ext uri="{FF2B5EF4-FFF2-40B4-BE49-F238E27FC236}">
                <a16:creationId xmlns:a16="http://schemas.microsoft.com/office/drawing/2014/main" xmlns="" id="{2255D9FB-F558-44C7-886F-27A42B7BF7F2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688208" y="5276210"/>
            <a:ext cx="882619" cy="557766"/>
          </a:xfrm>
          <a:prstGeom prst="rect">
            <a:avLst/>
          </a:prstGeom>
        </p:spPr>
      </p:pic>
      <p:pic>
        <p:nvPicPr>
          <p:cNvPr id="50" name="Imagen 49">
            <a:extLst>
              <a:ext uri="{FF2B5EF4-FFF2-40B4-BE49-F238E27FC236}">
                <a16:creationId xmlns:a16="http://schemas.microsoft.com/office/drawing/2014/main" xmlns="" id="{90B96B75-BA72-42E5-8259-F15DF4E5B6A3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473767" y="5301076"/>
            <a:ext cx="882785" cy="557766"/>
          </a:xfrm>
          <a:prstGeom prst="rect">
            <a:avLst/>
          </a:prstGeom>
        </p:spPr>
      </p:pic>
      <p:pic>
        <p:nvPicPr>
          <p:cNvPr id="52" name="Imagen 51">
            <a:extLst>
              <a:ext uri="{FF2B5EF4-FFF2-40B4-BE49-F238E27FC236}">
                <a16:creationId xmlns:a16="http://schemas.microsoft.com/office/drawing/2014/main" xmlns="" id="{E449820A-4912-4979-86CC-9109232840D9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934737" y="5791221"/>
            <a:ext cx="882619" cy="557766"/>
          </a:xfrm>
          <a:prstGeom prst="rect">
            <a:avLst/>
          </a:prstGeom>
        </p:spPr>
      </p:pic>
      <p:pic>
        <p:nvPicPr>
          <p:cNvPr id="54" name="Imagen 53">
            <a:extLst>
              <a:ext uri="{FF2B5EF4-FFF2-40B4-BE49-F238E27FC236}">
                <a16:creationId xmlns:a16="http://schemas.microsoft.com/office/drawing/2014/main" xmlns="" id="{611C94CF-C449-4735-A194-682ADDB7F0F8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466776" y="6259016"/>
            <a:ext cx="779651" cy="492696"/>
          </a:xfrm>
          <a:prstGeom prst="rect">
            <a:avLst/>
          </a:prstGeom>
        </p:spPr>
      </p:pic>
      <p:pic>
        <p:nvPicPr>
          <p:cNvPr id="56" name="Imagen 55">
            <a:extLst>
              <a:ext uri="{FF2B5EF4-FFF2-40B4-BE49-F238E27FC236}">
                <a16:creationId xmlns:a16="http://schemas.microsoft.com/office/drawing/2014/main" xmlns="" id="{734A2A5E-D897-4A28-B113-8E9A2BB95AF8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645646" y="6135196"/>
            <a:ext cx="835244" cy="527828"/>
          </a:xfrm>
          <a:prstGeom prst="rect">
            <a:avLst/>
          </a:prstGeom>
        </p:spPr>
      </p:pic>
      <p:sp>
        <p:nvSpPr>
          <p:cNvPr id="57" name="5 Rectángulo">
            <a:extLst>
              <a:ext uri="{FF2B5EF4-FFF2-40B4-BE49-F238E27FC236}">
                <a16:creationId xmlns:a16="http://schemas.microsoft.com/office/drawing/2014/main" xmlns="" id="{7FFC2755-E64D-4515-8ACA-0AD26260EA6A}"/>
              </a:ext>
            </a:extLst>
          </p:cNvPr>
          <p:cNvSpPr/>
          <p:nvPr/>
        </p:nvSpPr>
        <p:spPr>
          <a:xfrm>
            <a:off x="8493842" y="6312010"/>
            <a:ext cx="648072" cy="576064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s-CL" sz="6600" dirty="0">
                <a:solidFill>
                  <a:srgbClr val="00B050"/>
                </a:solidFill>
              </a:rPr>
              <a:t>5</a:t>
            </a:r>
          </a:p>
        </p:txBody>
      </p:sp>
    </p:spTree>
    <p:extLst>
      <p:ext uri="{BB962C8B-B14F-4D97-AF65-F5344CB8AC3E}">
        <p14:creationId xmlns:p14="http://schemas.microsoft.com/office/powerpoint/2010/main" val="494894176"/>
      </p:ext>
    </p:extLst>
  </p:cSld>
  <p:clrMapOvr>
    <a:masterClrMapping/>
  </p:clrMapOvr>
  <p:transition spd="slow">
    <p:fade/>
    <p:sndAc>
      <p:stSnd>
        <p:snd r:embed="rId2" name="wind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3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4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9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0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>
                      <p:stCondLst>
                        <p:cond delay="indefinite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5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6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1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2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7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8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9" fill="hold">
                      <p:stCondLst>
                        <p:cond delay="indefinite"/>
                      </p:stCondLst>
                      <p:childTnLst>
                        <p:par>
                          <p:cTn id="100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3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4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5" fill="hold">
                      <p:stCondLst>
                        <p:cond delay="indefinite"/>
                      </p:stCondLst>
                      <p:childTnLst>
                        <p:par>
                          <p:cTn id="106" fill="hold">
                            <p:stCondLst>
                              <p:cond delay="0"/>
                            </p:stCondLst>
                            <p:childTnLst>
                              <p:par>
                                <p:cTn id="10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9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0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1" fill="hold">
                      <p:stCondLst>
                        <p:cond delay="indefinite"/>
                      </p:stCondLst>
                      <p:childTnLst>
                        <p:par>
                          <p:cTn id="112" fill="hold">
                            <p:stCondLst>
                              <p:cond delay="0"/>
                            </p:stCondLst>
                            <p:childTnLst>
                              <p:par>
                                <p:cTn id="11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5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6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7" fill="hold">
                      <p:stCondLst>
                        <p:cond delay="indefinite"/>
                      </p:stCondLst>
                      <p:childTnLst>
                        <p:par>
                          <p:cTn id="118" fill="hold">
                            <p:stCondLst>
                              <p:cond delay="0"/>
                            </p:stCondLst>
                            <p:childTnLst>
                              <p:par>
                                <p:cTn id="11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1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2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3" fill="hold">
                      <p:stCondLst>
                        <p:cond delay="indefinite"/>
                      </p:stCondLst>
                      <p:childTnLst>
                        <p:par>
                          <p:cTn id="124" fill="hold">
                            <p:stCondLst>
                              <p:cond delay="0"/>
                            </p:stCondLst>
                            <p:childTnLst>
                              <p:par>
                                <p:cTn id="12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7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8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9" fill="hold">
                      <p:stCondLst>
                        <p:cond delay="indefinite"/>
                      </p:stCondLst>
                      <p:childTnLst>
                        <p:par>
                          <p:cTn id="130" fill="hold">
                            <p:stCondLst>
                              <p:cond delay="0"/>
                            </p:stCondLst>
                            <p:childTnLst>
                              <p:par>
                                <p:cTn id="13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3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4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5" fill="hold">
                      <p:stCondLst>
                        <p:cond delay="indefinite"/>
                      </p:stCondLst>
                      <p:childTnLst>
                        <p:par>
                          <p:cTn id="136" fill="hold">
                            <p:stCondLst>
                              <p:cond delay="0"/>
                            </p:stCondLst>
                            <p:childTnLst>
                              <p:par>
                                <p:cTn id="13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9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0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1" fill="hold">
                      <p:stCondLst>
                        <p:cond delay="indefinite"/>
                      </p:stCondLst>
                      <p:childTnLst>
                        <p:par>
                          <p:cTn id="142" fill="hold">
                            <p:stCondLst>
                              <p:cond delay="0"/>
                            </p:stCondLst>
                            <p:childTnLst>
                              <p:par>
                                <p:cTn id="14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5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6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7" fill="hold">
                      <p:stCondLst>
                        <p:cond delay="indefinite"/>
                      </p:stCondLst>
                      <p:childTnLst>
                        <p:par>
                          <p:cTn id="148" fill="hold">
                            <p:stCondLst>
                              <p:cond delay="0"/>
                            </p:stCondLst>
                            <p:childTnLst>
                              <p:par>
                                <p:cTn id="14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1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2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3" fill="hold">
                      <p:stCondLst>
                        <p:cond delay="indefinite"/>
                      </p:stCondLst>
                      <p:childTnLst>
                        <p:par>
                          <p:cTn id="154" fill="hold">
                            <p:stCondLst>
                              <p:cond delay="0"/>
                            </p:stCondLst>
                            <p:childTnLst>
                              <p:par>
                                <p:cTn id="15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7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8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9" fill="hold">
                      <p:stCondLst>
                        <p:cond delay="indefinite"/>
                      </p:stCondLst>
                      <p:childTnLst>
                        <p:par>
                          <p:cTn id="160" fill="hold">
                            <p:stCondLst>
                              <p:cond delay="0"/>
                            </p:stCondLst>
                            <p:childTnLst>
                              <p:par>
                                <p:cTn id="16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3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4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5" fill="hold">
                      <p:stCondLst>
                        <p:cond delay="indefinite"/>
                      </p:stCondLst>
                      <p:childTnLst>
                        <p:par>
                          <p:cTn id="166" fill="hold">
                            <p:stCondLst>
                              <p:cond delay="0"/>
                            </p:stCondLst>
                            <p:childTnLst>
                              <p:par>
                                <p:cTn id="16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9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0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1" fill="hold">
                      <p:stCondLst>
                        <p:cond delay="indefinite"/>
                      </p:stCondLst>
                      <p:childTnLst>
                        <p:par>
                          <p:cTn id="172" fill="hold">
                            <p:stCondLst>
                              <p:cond delay="0"/>
                            </p:stCondLst>
                            <p:childTnLst>
                              <p:par>
                                <p:cTn id="17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5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6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7" fill="hold">
                      <p:stCondLst>
                        <p:cond delay="indefinite"/>
                      </p:stCondLst>
                      <p:childTnLst>
                        <p:par>
                          <p:cTn id="178" fill="hold">
                            <p:stCondLst>
                              <p:cond delay="0"/>
                            </p:stCondLst>
                            <p:childTnLst>
                              <p:par>
                                <p:cTn id="17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1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2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3" fill="hold">
                      <p:stCondLst>
                        <p:cond delay="indefinite"/>
                      </p:stCondLst>
                      <p:childTnLst>
                        <p:par>
                          <p:cTn id="184" fill="hold">
                            <p:stCondLst>
                              <p:cond delay="0"/>
                            </p:stCondLst>
                            <p:childTnLst>
                              <p:par>
                                <p:cTn id="18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7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8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7" grpId="0" animBg="1"/>
      <p:bldP spid="9" grpId="0" animBg="1"/>
      <p:bldP spid="11" grpId="0" animBg="1"/>
      <p:bldP spid="13" grpId="0" animBg="1"/>
      <p:bldP spid="15" grpId="0" animBg="1"/>
      <p:bldP spid="17" grpId="0" animBg="1"/>
      <p:bldP spid="19" grpId="0" animBg="1"/>
      <p:bldP spid="21" grpId="0" animBg="1"/>
      <p:bldP spid="23" grpId="0" animBg="1"/>
      <p:bldP spid="25" grpId="0" animBg="1"/>
      <p:bldP spid="26" grpId="0"/>
      <p:bldP spid="27" grpId="0"/>
      <p:bldP spid="28" grpId="0"/>
      <p:bldP spid="29" grpId="0"/>
      <p:bldP spid="30" grpId="0"/>
      <p:bldP spid="31" grpId="0"/>
      <p:bldP spid="44" grpId="0" animBg="1"/>
      <p:bldP spid="57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>
            <a:extLst>
              <a:ext uri="{FF2B5EF4-FFF2-40B4-BE49-F238E27FC236}">
                <a16:creationId xmlns:a16="http://schemas.microsoft.com/office/drawing/2014/main" xmlns="" id="{BB5FE532-AB6C-45FE-A339-A50634B8723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04048" y="2708920"/>
            <a:ext cx="3967708" cy="3967708"/>
          </a:xfrm>
          <a:prstGeom prst="rect">
            <a:avLst/>
          </a:prstGeom>
        </p:spPr>
      </p:pic>
      <p:pic>
        <p:nvPicPr>
          <p:cNvPr id="7" name="Imagen 6" descr="Logotipo, nombre de la empresa&#10;&#10;Descripción generada automáticamente">
            <a:extLst>
              <a:ext uri="{FF2B5EF4-FFF2-40B4-BE49-F238E27FC236}">
                <a16:creationId xmlns:a16="http://schemas.microsoft.com/office/drawing/2014/main" xmlns="" id="{49648588-DDAE-48AE-83D7-5A0024BD627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2244" y="260648"/>
            <a:ext cx="4569718" cy="41764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8944916"/>
      </p:ext>
    </p:extLst>
  </p:cSld>
  <p:clrMapOvr>
    <a:masterClrMapping/>
  </p:clrMapOvr>
  <p:transition spd="slow">
    <p:fade/>
    <p:sndAc>
      <p:stSnd>
        <p:snd r:embed="rId2" name="applause.wav"/>
      </p:stSnd>
    </p:sndAc>
  </p:transition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Citable">
  <a:themeElements>
    <a:clrScheme name="Citable">
      <a:dk1>
        <a:sysClr val="windowText" lastClr="000000"/>
      </a:dk1>
      <a:lt1>
        <a:sysClr val="window" lastClr="FFFFFF"/>
      </a:lt1>
      <a:dk2>
        <a:srgbClr val="212121"/>
      </a:dk2>
      <a:lt2>
        <a:srgbClr val="636363"/>
      </a:lt2>
      <a:accent1>
        <a:srgbClr val="00C6BB"/>
      </a:accent1>
      <a:accent2>
        <a:srgbClr val="6FEBA0"/>
      </a:accent2>
      <a:accent3>
        <a:srgbClr val="B6DF5E"/>
      </a:accent3>
      <a:accent4>
        <a:srgbClr val="EFB251"/>
      </a:accent4>
      <a:accent5>
        <a:srgbClr val="EF755F"/>
      </a:accent5>
      <a:accent6>
        <a:srgbClr val="ED515C"/>
      </a:accent6>
      <a:hlink>
        <a:srgbClr val="8F8F8F"/>
      </a:hlink>
      <a:folHlink>
        <a:srgbClr val="A5A5A5"/>
      </a:folHlink>
    </a:clrScheme>
    <a:fontScheme name="Citable">
      <a:majorFont>
        <a:latin typeface="Century Gothic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Citable">
      <a:fillStyleLst>
        <a:solidFill>
          <a:schemeClr val="phClr"/>
        </a:solidFill>
        <a:gradFill rotWithShape="1">
          <a:gsLst>
            <a:gs pos="0">
              <a:schemeClr val="phClr">
                <a:tint val="80000"/>
                <a:lumMod val="105000"/>
              </a:schemeClr>
            </a:gs>
            <a:gs pos="100000">
              <a:schemeClr val="phClr">
                <a:tint val="90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tint val="98000"/>
                <a:lumMod val="102000"/>
              </a:schemeClr>
              <a:schemeClr val="phClr">
                <a:shade val="98000"/>
                <a:lumMod val="98000"/>
              </a:schemeClr>
            </a:duotone>
          </a:blip>
          <a:tile tx="0" ty="0" sx="100000" sy="100000" flip="none" algn="tl"/>
        </a:blipFill>
      </a:fillStyleLst>
      <a:lnStyleLst>
        <a:ln w="9525" cap="rnd" cmpd="sng" algn="ctr">
          <a:solidFill>
            <a:schemeClr val="phClr"/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innerShdw blurRad="63500" dist="25400" dir="13500000">
              <a:srgbClr val="000000">
                <a:alpha val="75000"/>
              </a:srgbClr>
            </a:inn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100000"/>
              </a:schemeClr>
            </a:gs>
            <a:gs pos="100000">
              <a:schemeClr val="phClr">
                <a:tint val="84000"/>
                <a:shade val="84000"/>
                <a:lumMod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84000"/>
                <a:shade val="90000"/>
                <a:satMod val="120000"/>
                <a:lumMod val="90000"/>
              </a:schemeClr>
            </a:gs>
            <a:gs pos="100000">
              <a:schemeClr val="phClr"/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Quotable" id="{39EC5628-30ED-4578-ACD8-9820EDB8E15A}" vid="{6F3559E9-1A4C-49D8-94D4-F41003531C49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TM03457503[[fn=Citable]]</Template>
  <TotalTime>191</TotalTime>
  <Words>107</Words>
  <Application>Microsoft Office PowerPoint</Application>
  <PresentationFormat>Carta (216 x 279 mm)</PresentationFormat>
  <Paragraphs>64</Paragraphs>
  <Slides>14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diapositiva</vt:lpstr>
      </vt:variant>
      <vt:variant>
        <vt:i4>14</vt:i4>
      </vt:variant>
    </vt:vector>
  </HeadingPairs>
  <TitlesOfParts>
    <vt:vector size="15" baseType="lpstr">
      <vt:lpstr>Citable</vt:lpstr>
      <vt:lpstr> Resolvamos los siguientes desafíos…</vt:lpstr>
      <vt:lpstr>Ayuda al dinosaurio a ir en búsqueda de su alimento. Marca  el camino que debe seguir. </vt:lpstr>
      <vt:lpstr>Observa los dinosaurios, cuenta cada uno de los tipos que logras ver y escribe la cantidad.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Cristina Contreras</dc:creator>
  <cp:lastModifiedBy>Carolina</cp:lastModifiedBy>
  <cp:revision>19</cp:revision>
  <dcterms:created xsi:type="dcterms:W3CDTF">2020-11-05T02:05:14Z</dcterms:created>
  <dcterms:modified xsi:type="dcterms:W3CDTF">2020-11-12T02:15:42Z</dcterms:modified>
</cp:coreProperties>
</file>