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78" r:id="rId8"/>
    <p:sldId id="262" r:id="rId9"/>
    <p:sldId id="279" r:id="rId10"/>
    <p:sldId id="264" r:id="rId11"/>
    <p:sldId id="281" r:id="rId12"/>
    <p:sldId id="280" r:id="rId13"/>
    <p:sldId id="269" r:id="rId14"/>
    <p:sldId id="282" r:id="rId15"/>
    <p:sldId id="283" r:id="rId16"/>
    <p:sldId id="284" r:id="rId17"/>
    <p:sldId id="285" r:id="rId18"/>
    <p:sldId id="287" r:id="rId19"/>
    <p:sldId id="286" r:id="rId20"/>
    <p:sldId id="275" r:id="rId21"/>
    <p:sldId id="276" r:id="rId22"/>
    <p:sldId id="293" r:id="rId23"/>
    <p:sldId id="288" r:id="rId24"/>
    <p:sldId id="277" r:id="rId25"/>
    <p:sldId id="289" r:id="rId26"/>
    <p:sldId id="290" r:id="rId27"/>
    <p:sldId id="291" r:id="rId2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355"/>
    <p:restoredTop sz="93541"/>
  </p:normalViewPr>
  <p:slideViewPr>
    <p:cSldViewPr snapToGrid="0" snapToObjects="1">
      <p:cViewPr varScale="1">
        <p:scale>
          <a:sx n="39" d="100"/>
          <a:sy n="39" d="100"/>
        </p:scale>
        <p:origin x="18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BCF32-D77B-2846-ADB0-4F24A19B7123}" type="datetimeFigureOut">
              <a:rPr lang="es-CL" smtClean="0"/>
              <a:t>09-11-20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98FC5-40EE-4849-A06A-9FDC8AC31CF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4143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98FC5-40EE-4849-A06A-9FDC8AC31CF4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27684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98FC5-40EE-4849-A06A-9FDC8AC31CF4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3260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98FC5-40EE-4849-A06A-9FDC8AC31CF4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1944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98FC5-40EE-4849-A06A-9FDC8AC31CF4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1823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98FC5-40EE-4849-A06A-9FDC8AC31CF4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5269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950AAE-8B7A-4845-B185-DCB21B9B5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EE1B404-85D7-8247-B96E-188DDA2C0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170568-34FA-144C-904B-A1E17731F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96413-308F-5140-A9CA-ED73CF314E93}" type="datetimeFigureOut">
              <a:rPr lang="es-CL" smtClean="0"/>
              <a:t>09-11-20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990E46-D9D8-3A4C-B37C-810F13DF0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0F473C-19D0-684C-BC7D-D52BCE4A1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2A2A6-4304-834D-A7A8-381444EB9B4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40329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7CC8D2-7456-934F-AF44-BDA832445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BAECA7-3E99-8046-95A7-86E8328BB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59992A-39FA-E04A-8FC7-7C817C66B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96413-308F-5140-A9CA-ED73CF314E93}" type="datetimeFigureOut">
              <a:rPr lang="es-CL" smtClean="0"/>
              <a:t>09-11-20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750B49-4226-C049-92CE-36F6D618C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9AB4C4-3407-5C41-AD9B-A3F54499E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2A2A6-4304-834D-A7A8-381444EB9B4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9895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D6262B-D7D3-7644-9EBE-9B30BA9A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2A85260-B332-104E-9C79-5ECFE8712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86E506-6BEA-BD46-9624-F4CDF89F7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96413-308F-5140-A9CA-ED73CF314E93}" type="datetimeFigureOut">
              <a:rPr lang="es-CL" smtClean="0"/>
              <a:t>09-11-20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28145F-FEBF-E84A-8270-1099BC9AB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D1C817-C27D-194B-8DAC-B0378C2DB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2A2A6-4304-834D-A7A8-381444EB9B4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48001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5420E3-F232-3445-A4AA-8843A56F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ECD6A4-99C8-DE44-AF8E-A7BEF9BBBE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5CFACC-5899-3049-A7FF-4A84056B1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0179C70-3A46-BE4B-AC7F-F04DF5360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96413-308F-5140-A9CA-ED73CF314E93}" type="datetimeFigureOut">
              <a:rPr lang="es-CL" smtClean="0"/>
              <a:t>09-11-20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50F34C-D5C0-1341-8C05-D048CFF97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34A10E-B985-1E46-993C-DEDAF8E67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2A2A6-4304-834D-A7A8-381444EB9B4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7660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567BC5-F2ED-FE4C-92AC-0F7F41392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57F59E-9C6A-EF4B-977E-5CCF0EC2C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FCB4E5A-EFC8-3549-AF61-94DF20330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E7B1948-9FD5-154F-9887-20FFD3D339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9FFE5BD-C1A7-C447-BA81-40D58EE0B5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3508607-59B3-5C42-9338-8D6700EEB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96413-308F-5140-A9CA-ED73CF314E93}" type="datetimeFigureOut">
              <a:rPr lang="es-CL" smtClean="0"/>
              <a:t>09-11-20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561EFDF-FF2F-6E47-B08F-91A7518F3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DA1A8E-B31A-8C45-A8D3-83CB9E24D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2A2A6-4304-834D-A7A8-381444EB9B4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0109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F417F1-006D-E846-B43F-65CAF044D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439E49B-1713-DB41-9E89-27B6604B6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96413-308F-5140-A9CA-ED73CF314E93}" type="datetimeFigureOut">
              <a:rPr lang="es-CL" smtClean="0"/>
              <a:t>09-11-20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8BE95A7-C4D6-2046-AEFB-22FC07767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DCC07E-79E6-BA40-9E09-9A286EFC0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2A2A6-4304-834D-A7A8-381444EB9B4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959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D5FC802-066D-7044-A01B-7A3583D46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96413-308F-5140-A9CA-ED73CF314E93}" type="datetimeFigureOut">
              <a:rPr lang="es-CL" smtClean="0"/>
              <a:t>09-11-20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86C8E9B-BCEF-2245-AB96-FE64DEA0F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8C4339F-4DA1-4A4B-BDFC-9A4008B2D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2A2A6-4304-834D-A7A8-381444EB9B4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28607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10FAC-A7FA-0F42-9B2F-6845EFEDA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A503FF-0B45-5442-9A44-3E3CFD77B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FC22246-DCF6-B34B-9B13-A0E577794F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27A9881-C452-264C-80B9-A0E8632BC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96413-308F-5140-A9CA-ED73CF314E93}" type="datetimeFigureOut">
              <a:rPr lang="es-CL" smtClean="0"/>
              <a:t>09-11-20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C43F2B-E28B-6A4F-98B2-34059705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8B3BEDA-2126-9B4D-9A2B-1480D14B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2A2A6-4304-834D-A7A8-381444EB9B4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39572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16CAF-96FD-BD49-95AC-8A560171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136231A-A379-F544-A9F0-6892E67DB2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783532A-1074-6449-8F6A-FF4A8B7B6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B62DC3-ABEE-804F-97AC-B6AC1104D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96413-308F-5140-A9CA-ED73CF314E93}" type="datetimeFigureOut">
              <a:rPr lang="es-CL" smtClean="0"/>
              <a:t>09-11-20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3E592D-62B7-0E4A-A070-5A5FC2C1F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520802-0223-9143-A769-81A9EC1FA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2A2A6-4304-834D-A7A8-381444EB9B4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9218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61E6F0-51EB-AC48-90F1-CE1972D46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98CB230-C014-C640-A72B-11BAA7559E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00512D-F0C4-9242-8FF8-70734CBDC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96413-308F-5140-A9CA-ED73CF314E93}" type="datetimeFigureOut">
              <a:rPr lang="es-CL" smtClean="0"/>
              <a:t>09-11-20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853A04-FF88-194C-A000-DFC4F9699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6B4788-E4A3-1144-854B-48550B9E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2A2A6-4304-834D-A7A8-381444EB9B4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942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E7EC82E-FD73-A040-9F92-5C5451EFC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03BC600-353A-5043-BAE9-7B23C3A345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A41D23-1B81-7545-8159-D9674F172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96413-308F-5140-A9CA-ED73CF314E93}" type="datetimeFigureOut">
              <a:rPr lang="es-CL" smtClean="0"/>
              <a:t>09-11-20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92C8A1-2CA3-2F4F-BC2F-BD219C8EE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8B64D2-FC9A-F847-B86C-B0DDB0EED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2A2A6-4304-834D-A7A8-381444EB9B4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9594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65D8611-ACD4-8749-87C3-983AD49ED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1EFB32-625D-7E48-B478-88B4BA0DC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6866BB-C8CA-E24E-9E43-06B74F9050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96413-308F-5140-A9CA-ED73CF314E93}" type="datetimeFigureOut">
              <a:rPr lang="es-CL" smtClean="0"/>
              <a:t>09-11-20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655D9E-C050-3A4C-90E7-E915940607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5D1CC1-ED86-CD40-A311-81EE6D7EC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2A2A6-4304-834D-A7A8-381444EB9B4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7133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/><Relationship Id="rId13" Type="http://schemas.microsoft.com/office/2007/relationships/hdphoto" Target="../media/hdphoto4.wdp"/><Relationship Id="rId18" Type="http://schemas.openxmlformats.org/officeDocument/2006/relationships/image" Target="../media/image11.png"/><Relationship Id="rId3" Type="http://schemas.openxmlformats.org/officeDocument/2006/relationships/audio" Target="../media/audio1.wav"/><Relationship Id="rId21" Type="http://schemas.openxmlformats.org/officeDocument/2006/relationships/image" Target="../media/image13.tiff"/><Relationship Id="rId7" Type="http://schemas.openxmlformats.org/officeDocument/2006/relationships/audio" Target="../media/audio5.wav"/><Relationship Id="rId12" Type="http://schemas.openxmlformats.org/officeDocument/2006/relationships/image" Target="../media/image6.png"/><Relationship Id="rId17" Type="http://schemas.openxmlformats.org/officeDocument/2006/relationships/image" Target="../media/image10.tif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9.tiff"/><Relationship Id="rId20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11" Type="http://schemas.microsoft.com/office/2007/relationships/hdphoto" Target="../media/hdphoto3.wdp"/><Relationship Id="rId5" Type="http://schemas.openxmlformats.org/officeDocument/2006/relationships/audio" Target="../media/audio3.wav"/><Relationship Id="rId15" Type="http://schemas.openxmlformats.org/officeDocument/2006/relationships/image" Target="../media/image8.tiff"/><Relationship Id="rId10" Type="http://schemas.openxmlformats.org/officeDocument/2006/relationships/image" Target="../media/image5.png"/><Relationship Id="rId19" Type="http://schemas.microsoft.com/office/2007/relationships/hdphoto" Target="../media/hdphoto5.wdp"/><Relationship Id="rId4" Type="http://schemas.openxmlformats.org/officeDocument/2006/relationships/audio" Target="../media/audio2.wav"/><Relationship Id="rId9" Type="http://schemas.openxmlformats.org/officeDocument/2006/relationships/image" Target="../media/image4.gif"/><Relationship Id="rId14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4.gi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microsoft.com/office/2007/relationships/hdphoto" Target="../media/hdphoto3.wdp"/><Relationship Id="rId10" Type="http://schemas.openxmlformats.org/officeDocument/2006/relationships/image" Target="../media/image13.tiff"/><Relationship Id="rId4" Type="http://schemas.openxmlformats.org/officeDocument/2006/relationships/image" Target="../media/image5.png"/><Relationship Id="rId9" Type="http://schemas.openxmlformats.org/officeDocument/2006/relationships/image" Target="../media/image12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microsoft.com/office/2007/relationships/hdphoto" Target="../media/hdphoto6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microsoft.com/office/2007/relationships/hdphoto" Target="../media/hdphoto10.wdp"/><Relationship Id="rId3" Type="http://schemas.openxmlformats.org/officeDocument/2006/relationships/image" Target="../media/image14.gif"/><Relationship Id="rId7" Type="http://schemas.microsoft.com/office/2007/relationships/hdphoto" Target="../media/hdphoto8.wdp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6.wdp"/><Relationship Id="rId5" Type="http://schemas.microsoft.com/office/2007/relationships/hdphoto" Target="../media/hdphoto7.wdp"/><Relationship Id="rId15" Type="http://schemas.microsoft.com/office/2007/relationships/hdphoto" Target="../media/hdphoto11.wdp"/><Relationship Id="rId10" Type="http://schemas.openxmlformats.org/officeDocument/2006/relationships/image" Target="../media/image16.png"/><Relationship Id="rId4" Type="http://schemas.openxmlformats.org/officeDocument/2006/relationships/image" Target="../media/image18.png"/><Relationship Id="rId9" Type="http://schemas.microsoft.com/office/2007/relationships/hdphoto" Target="../media/hdphoto9.wdp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4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31.png"/><Relationship Id="rId4" Type="http://schemas.microsoft.com/office/2007/relationships/hdphoto" Target="../media/hdphoto1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microsoft.com/office/2007/relationships/hdphoto" Target="../media/hdphoto1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microsoft.com/office/2007/relationships/hdphoto" Target="../media/hdphoto17.wdp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9.png"/><Relationship Id="rId7" Type="http://schemas.openxmlformats.org/officeDocument/2006/relationships/image" Target="../media/image41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5" Type="http://schemas.openxmlformats.org/officeDocument/2006/relationships/image" Target="../media/image40.png"/><Relationship Id="rId4" Type="http://schemas.microsoft.com/office/2007/relationships/hdphoto" Target="../media/hdphoto18.wdp"/><Relationship Id="rId9" Type="http://schemas.microsoft.com/office/2007/relationships/hdphoto" Target="../media/hdphoto20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gif"/><Relationship Id="rId4" Type="http://schemas.microsoft.com/office/2007/relationships/hdphoto" Target="../media/hdphoto2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microsoft.com/office/2007/relationships/hdphoto" Target="../media/hdphoto2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4.gif"/><Relationship Id="rId3" Type="http://schemas.openxmlformats.org/officeDocument/2006/relationships/image" Target="../media/image48.png"/><Relationship Id="rId7" Type="http://schemas.microsoft.com/office/2007/relationships/hdphoto" Target="../media/hdphoto24.wdp"/><Relationship Id="rId12" Type="http://schemas.microsoft.com/office/2007/relationships/hdphoto" Target="../media/hdphoto26.wdp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3.png"/><Relationship Id="rId5" Type="http://schemas.microsoft.com/office/2007/relationships/hdphoto" Target="../media/hdphoto23.wdp"/><Relationship Id="rId15" Type="http://schemas.microsoft.com/office/2007/relationships/hdphoto" Target="../media/hdphoto27.wdp"/><Relationship Id="rId10" Type="http://schemas.microsoft.com/office/2007/relationships/hdphoto" Target="../media/hdphoto25.wdp"/><Relationship Id="rId4" Type="http://schemas.openxmlformats.org/officeDocument/2006/relationships/image" Target="../media/image49.png"/><Relationship Id="rId9" Type="http://schemas.openxmlformats.org/officeDocument/2006/relationships/image" Target="../media/image52.png"/><Relationship Id="rId1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gif"/><Relationship Id="rId3" Type="http://schemas.openxmlformats.org/officeDocument/2006/relationships/image" Target="../media/image55.png"/><Relationship Id="rId7" Type="http://schemas.openxmlformats.org/officeDocument/2006/relationships/image" Target="../media/image57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microsoft.com/office/2007/relationships/hdphoto" Target="../media/hdphoto29.wdp"/><Relationship Id="rId5" Type="http://schemas.openxmlformats.org/officeDocument/2006/relationships/image" Target="../media/image56.png"/><Relationship Id="rId4" Type="http://schemas.microsoft.com/office/2007/relationships/hdphoto" Target="../media/hdphoto28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4.gif"/><Relationship Id="rId4" Type="http://schemas.microsoft.com/office/2007/relationships/hdphoto" Target="../media/hdphoto30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microsoft.com/office/2007/relationships/hdphoto" Target="../media/hdphoto32.wdp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4.gif"/><Relationship Id="rId4" Type="http://schemas.microsoft.com/office/2007/relationships/hdphoto" Target="../media/hdphoto3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ondo del espacio con planetas de fantasía de dibujos animados. | Vector  Premium">
            <a:extLst>
              <a:ext uri="{FF2B5EF4-FFF2-40B4-BE49-F238E27FC236}">
                <a16:creationId xmlns:a16="http://schemas.microsoft.com/office/drawing/2014/main" id="{91877C25-D859-C247-A569-5DFAE087C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366514C-9A91-774F-9588-8B841465A6F0}"/>
              </a:ext>
            </a:extLst>
          </p:cNvPr>
          <p:cNvSpPr/>
          <p:nvPr/>
        </p:nvSpPr>
        <p:spPr>
          <a:xfrm>
            <a:off x="1153600" y="1964802"/>
            <a:ext cx="9884799" cy="1184631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4"/>
            </a:glow>
            <a:outerShdw blurRad="50800" dist="50800" dir="5400000" algn="ctr" rotWithShape="0">
              <a:schemeClr val="accent1"/>
            </a:outerShdw>
            <a:reflection blurRad="6350" stA="50000" endA="300" endPos="55000" dir="5400000" sy="-100000" algn="bl" rotWithShape="0"/>
          </a:effectLst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extrusionClr>
                <a:schemeClr val="bg1"/>
              </a:extrusionClr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12000" b="1" i="1" dirty="0">
                <a:solidFill>
                  <a:srgbClr val="FF0000"/>
                </a:solidFill>
                <a:effectLst>
                  <a:glow rad="127000">
                    <a:srgbClr val="5FFF01"/>
                  </a:glow>
                  <a:reflection blurRad="6350" stA="55000" endA="300" endPos="42000" dir="5400000" sy="-100000" algn="bl" rotWithShape="0"/>
                </a:effectLst>
                <a:latin typeface="Cooper Black" panose="0208090404030B020404" pitchFamily="18" charset="77"/>
                <a:cs typeface="Arial" panose="020B0604020202020204" pitchFamily="34" charset="0"/>
              </a:rPr>
              <a:t>Planetas del sistema solar</a:t>
            </a:r>
            <a:endParaRPr lang="es-ES_tradnl" sz="7200" b="1" dirty="0">
              <a:ln w="11430">
                <a:solidFill>
                  <a:srgbClr val="E92CC6"/>
                </a:solidFill>
              </a:ln>
              <a:solidFill>
                <a:srgbClr val="FF0000"/>
              </a:solidFill>
              <a:effectLst>
                <a:glow rad="127000">
                  <a:srgbClr val="E92CC6">
                    <a:alpha val="93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anose="0208090404030B020404" pitchFamily="18" charset="77"/>
              <a:cs typeface="Comic Sans MS"/>
            </a:endParaRPr>
          </a:p>
        </p:txBody>
      </p:sp>
      <p:pic>
        <p:nvPicPr>
          <p:cNvPr id="1030" name="Picture 6" descr="Animación de cohetes, aviones de combate., dibujos animados, vehículo,  lanzamiento de cohete png | PNGWing">
            <a:extLst>
              <a:ext uri="{FF2B5EF4-FFF2-40B4-BE49-F238E27FC236}">
                <a16:creationId xmlns:a16="http://schemas.microsoft.com/office/drawing/2014/main" id="{5BEFC518-75D8-0E48-94FD-893604EB8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09" b="97091" l="3587" r="97500">
                        <a14:foregroundMark x1="10652" y1="39394" x2="16848" y2="37212"/>
                        <a14:foregroundMark x1="16848" y1="37212" x2="20000" y2="34424"/>
                        <a14:foregroundMark x1="26522" y1="63515" x2="41304" y2="53939"/>
                        <a14:foregroundMark x1="39565" y1="73091" x2="61630" y2="37455"/>
                        <a14:foregroundMark x1="66522" y1="17091" x2="68587" y2="24242"/>
                        <a14:foregroundMark x1="68587" y1="24242" x2="73152" y2="30667"/>
                        <a14:foregroundMark x1="73152" y1="30667" x2="78152" y2="33091"/>
                        <a14:foregroundMark x1="56413" y1="86061" x2="64457" y2="77697"/>
                        <a14:foregroundMark x1="59457" y1="70182" x2="59239" y2="79394"/>
                        <a14:foregroundMark x1="3587" y1="75152" x2="26739" y2="65818"/>
                        <a14:foregroundMark x1="22065" y1="56242" x2="39022" y2="48970"/>
                        <a14:foregroundMark x1="42391" y1="28485" x2="50435" y2="44970"/>
                        <a14:foregroundMark x1="50435" y1="44970" x2="55652" y2="51636"/>
                        <a14:foregroundMark x1="55652" y1="51636" x2="65000" y2="58182"/>
                        <a14:foregroundMark x1="19565" y1="97091" x2="31848" y2="86182"/>
                        <a14:foregroundMark x1="31848" y1="86182" x2="33587" y2="83758"/>
                        <a14:foregroundMark x1="97500" y1="2909" x2="89130" y2="100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39191">
            <a:off x="7082413" y="2401687"/>
            <a:ext cx="4554250" cy="408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stronauta de dibujos animados flotante | Vector Premium">
            <a:extLst>
              <a:ext uri="{FF2B5EF4-FFF2-40B4-BE49-F238E27FC236}">
                <a16:creationId xmlns:a16="http://schemas.microsoft.com/office/drawing/2014/main" id="{8A9883CE-374D-0F49-A815-AC6E8F1FF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33" b="93291" l="9585" r="89617">
                        <a14:foregroundMark x1="48403" y1="7029" x2="67093" y2="7827"/>
                        <a14:foregroundMark x1="67093" y1="7827" x2="67412" y2="8147"/>
                        <a14:foregroundMark x1="54313" y1="4633" x2="56390" y2="13578"/>
                        <a14:foregroundMark x1="65016" y1="93291" x2="65495" y2="82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9212" y="2679405"/>
            <a:ext cx="5002894" cy="389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0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3.33333E-6 L 0 -0.07223 " pathEditMode="relative" rAng="0" ptsTypes="AA">
                                      <p:cBhvr>
                                        <p:cTn id="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strellas">
            <a:extLst>
              <a:ext uri="{FF2B5EF4-FFF2-40B4-BE49-F238E27FC236}">
                <a16:creationId xmlns:a16="http://schemas.microsoft.com/office/drawing/2014/main" id="{8DA4A060-76C6-F54B-B889-92FCE8541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89017" y="-2710099"/>
            <a:ext cx="6936828" cy="1235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75CCCC91-D8D4-D140-8F11-030496538702}"/>
              </a:ext>
            </a:extLst>
          </p:cNvPr>
          <p:cNvSpPr/>
          <p:nvPr/>
        </p:nvSpPr>
        <p:spPr>
          <a:xfrm>
            <a:off x="577669" y="84452"/>
            <a:ext cx="1103666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cap="none" spc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Alrededor del sol giran ocho planetas que son muy diferentes entre si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D7B85E3-5BEC-924A-AD19-5A50B0A831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973" b="90000" l="4610" r="96809">
                        <a14:foregroundMark x1="34574" y1="6027" x2="41312" y2="11507"/>
                        <a14:foregroundMark x1="41312" y1="11507" x2="41489" y2="11781"/>
                        <a14:foregroundMark x1="55142" y1="3973" x2="55142" y2="6986"/>
                        <a14:foregroundMark x1="89894" y1="35890" x2="93617" y2="36164"/>
                        <a14:foregroundMark x1="92199" y1="52466" x2="94504" y2="52740"/>
                        <a14:foregroundMark x1="92021" y1="37671" x2="96809" y2="36712"/>
                        <a14:foregroundMark x1="7270" y1="42740" x2="4610" y2="41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161559">
            <a:off x="4844737" y="1231761"/>
            <a:ext cx="2445193" cy="316487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E86565E-47F0-2C45-9B70-D62CFA89034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9929" r="90957">
                        <a14:foregroundMark x1="24823" y1="16986" x2="55142" y2="11507"/>
                        <a14:foregroundMark x1="55142" y1="11507" x2="60816" y2="12192"/>
                        <a14:foregroundMark x1="66489" y1="13014" x2="77128" y2="21918"/>
                        <a14:foregroundMark x1="81383" y1="20685" x2="84752" y2="27397"/>
                        <a14:foregroundMark x1="84752" y1="27397" x2="84752" y2="27808"/>
                        <a14:foregroundMark x1="74645" y1="34110" x2="61170" y2="41507"/>
                        <a14:foregroundMark x1="31915" y1="33014" x2="23404" y2="38904"/>
                        <a14:foregroundMark x1="86170" y1="44110" x2="82801" y2="52603"/>
                        <a14:foregroundMark x1="82801" y1="52603" x2="80851" y2="54384"/>
                        <a14:foregroundMark x1="86170" y1="31096" x2="90957" y2="46164"/>
                        <a14:foregroundMark x1="90957" y1="46164" x2="90957" y2="46712"/>
                        <a14:foregroundMark x1="83333" y1="55205" x2="68085" y2="66712"/>
                        <a14:foregroundMark x1="68085" y1="66712" x2="64184" y2="67808"/>
                        <a14:foregroundMark x1="64184" y1="68904" x2="43440" y2="68493"/>
                        <a14:foregroundMark x1="43440" y1="68493" x2="28191" y2="65205"/>
                        <a14:foregroundMark x1="33865" y1="67808" x2="25709" y2="63836"/>
                        <a14:foregroundMark x1="25709" y1="63836" x2="15071" y2="50548"/>
                        <a14:foregroundMark x1="15071" y1="50548" x2="14184" y2="46986"/>
                        <a14:foregroundMark x1="17199" y1="57808" x2="14184" y2="39589"/>
                        <a14:foregroundMark x1="10461" y1="45205" x2="10461" y2="30685"/>
                        <a14:foregroundMark x1="10816" y1="29589" x2="12943" y2="22603"/>
                        <a14:foregroundMark x1="12943" y1="22603" x2="19681" y2="16849"/>
                        <a14:foregroundMark x1="19681" y1="16849" x2="22340" y2="15890"/>
                      </a14:backgroundRemoval>
                    </a14:imgEffect>
                  </a14:imgLayer>
                </a14:imgProps>
              </a:ext>
            </a:extLst>
          </a:blip>
          <a:srcRect l="9216" t="8132" r="9035" b="28708"/>
          <a:stretch/>
        </p:blipFill>
        <p:spPr>
          <a:xfrm>
            <a:off x="513966" y="1251145"/>
            <a:ext cx="1299012" cy="1299011"/>
          </a:xfrm>
          <a:prstGeom prst="ellipse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87EA164-E3B7-1345-A50A-9F8391FB143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9605" t="8335" r="9313" b="28229"/>
          <a:stretch/>
        </p:blipFill>
        <p:spPr>
          <a:xfrm>
            <a:off x="806087" y="2814199"/>
            <a:ext cx="1342692" cy="1299011"/>
          </a:xfrm>
          <a:prstGeom prst="ellipse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C042781-40CD-E941-AFC2-A3934D6DCA2D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0462" t="6263" r="7767" b="28871"/>
          <a:stretch/>
        </p:blipFill>
        <p:spPr>
          <a:xfrm>
            <a:off x="1533656" y="4206052"/>
            <a:ext cx="1402907" cy="1440430"/>
          </a:xfrm>
          <a:prstGeom prst="ellipse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B4CDF7C-4758-F644-87C7-3C6276F15027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6963" t="4395" r="5572" b="26754"/>
          <a:stretch/>
        </p:blipFill>
        <p:spPr>
          <a:xfrm>
            <a:off x="2983636" y="5107110"/>
            <a:ext cx="1402908" cy="1429366"/>
          </a:xfrm>
          <a:prstGeom prst="ellipse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3ABED7D-345B-014D-B34D-66063F637A09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10039" t="6747" r="10454" b="29763"/>
          <a:stretch/>
        </p:blipFill>
        <p:spPr>
          <a:xfrm>
            <a:off x="4887570" y="4623990"/>
            <a:ext cx="2147555" cy="2219691"/>
          </a:xfrm>
          <a:prstGeom prst="ellipse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533B449-7001-2F45-93F1-97023100AC1F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3901" r="95745">
                        <a14:foregroundMark x1="4610" y1="19178" x2="4078" y2="26575"/>
                        <a14:foregroundMark x1="4078" y1="26575" x2="6738" y2="30411"/>
                        <a14:foregroundMark x1="17908" y1="14795" x2="29787" y2="16575"/>
                        <a14:foregroundMark x1="36348" y1="30000" x2="32092" y2="36164"/>
                        <a14:foregroundMark x1="32092" y1="36164" x2="32092" y2="36301"/>
                        <a14:foregroundMark x1="84574" y1="38082" x2="86170" y2="38904"/>
                        <a14:foregroundMark x1="87411" y1="40411" x2="92553" y2="43699"/>
                        <a14:foregroundMark x1="94858" y1="56712" x2="95745" y2="52329"/>
                      </a14:backgroundRemoval>
                    </a14:imgEffect>
                  </a14:imgLayer>
                </a14:imgProps>
              </a:ext>
            </a:extLst>
          </a:blip>
          <a:srcRect t="8925" b="33061"/>
          <a:stretch/>
        </p:blipFill>
        <p:spPr>
          <a:xfrm>
            <a:off x="7276357" y="4438641"/>
            <a:ext cx="3065946" cy="230218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323CC1A-B2E7-7F4D-B9F1-3EAC14BA357F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10308" t="9545" r="8367" b="27542"/>
          <a:stretch/>
        </p:blipFill>
        <p:spPr>
          <a:xfrm>
            <a:off x="9820545" y="3328795"/>
            <a:ext cx="2216810" cy="2219692"/>
          </a:xfrm>
          <a:prstGeom prst="ellipse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1801FF8-10AE-F044-8BA9-A57BAF2B5E05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7633" t="6459" r="8360" b="28109"/>
          <a:stretch/>
        </p:blipFill>
        <p:spPr>
          <a:xfrm>
            <a:off x="10186469" y="1233348"/>
            <a:ext cx="1669603" cy="1683164"/>
          </a:xfrm>
          <a:prstGeom prst="ellipse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7AFD3502-D428-F04B-8238-A93DABD2EC42}"/>
              </a:ext>
            </a:extLst>
          </p:cNvPr>
          <p:cNvSpPr/>
          <p:nvPr/>
        </p:nvSpPr>
        <p:spPr>
          <a:xfrm rot="20618432">
            <a:off x="2995002" y="4462527"/>
            <a:ext cx="26503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Marte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21DB51E-ECCD-864E-A637-EE3D1C238A5B}"/>
              </a:ext>
            </a:extLst>
          </p:cNvPr>
          <p:cNvSpPr/>
          <p:nvPr/>
        </p:nvSpPr>
        <p:spPr>
          <a:xfrm rot="20160917">
            <a:off x="2238217" y="3643580"/>
            <a:ext cx="26503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cap="none" spc="0" dirty="0">
                <a:ln>
                  <a:solidFill>
                    <a:schemeClr val="bg1"/>
                  </a:solidFill>
                </a:ln>
                <a:solidFill>
                  <a:srgbClr val="00B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Tierra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140BBDBC-FFC9-2846-B2A9-74B50BB503C5}"/>
              </a:ext>
            </a:extLst>
          </p:cNvPr>
          <p:cNvSpPr/>
          <p:nvPr/>
        </p:nvSpPr>
        <p:spPr>
          <a:xfrm rot="19660858">
            <a:off x="1267167" y="1293019"/>
            <a:ext cx="26503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Mercurio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rgbClr val="7030A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1B8539F2-4ED1-9048-8771-51C332A256D0}"/>
              </a:ext>
            </a:extLst>
          </p:cNvPr>
          <p:cNvSpPr/>
          <p:nvPr/>
        </p:nvSpPr>
        <p:spPr>
          <a:xfrm rot="19936011">
            <a:off x="1337988" y="2577440"/>
            <a:ext cx="26503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Venus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rgbClr val="00B0F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D6FA86C4-CFB3-AF43-ACFC-2A48AF1E2CE9}"/>
              </a:ext>
            </a:extLst>
          </p:cNvPr>
          <p:cNvSpPr/>
          <p:nvPr/>
        </p:nvSpPr>
        <p:spPr>
          <a:xfrm rot="815547">
            <a:off x="7773835" y="3056000"/>
            <a:ext cx="26503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cap="none" spc="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Urano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466EFBF5-9F52-2E4A-BF70-8B5497AB05F2}"/>
              </a:ext>
            </a:extLst>
          </p:cNvPr>
          <p:cNvSpPr/>
          <p:nvPr/>
        </p:nvSpPr>
        <p:spPr>
          <a:xfrm>
            <a:off x="7381572" y="3967294"/>
            <a:ext cx="26503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cap="none" spc="0" dirty="0">
                <a:ln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Saturno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144EDF52-7C54-4843-8648-1A1B70A8C1FA}"/>
              </a:ext>
            </a:extLst>
          </p:cNvPr>
          <p:cNvSpPr/>
          <p:nvPr/>
        </p:nvSpPr>
        <p:spPr>
          <a:xfrm rot="843547">
            <a:off x="7825854" y="1320118"/>
            <a:ext cx="26503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cap="none" spc="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Neptuno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B86196E-8547-7542-8BF2-A618B8FCBA7D}"/>
              </a:ext>
            </a:extLst>
          </p:cNvPr>
          <p:cNvSpPr/>
          <p:nvPr/>
        </p:nvSpPr>
        <p:spPr>
          <a:xfrm>
            <a:off x="4572916" y="3953950"/>
            <a:ext cx="26503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Júpiter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rgbClr val="7030A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0165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2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197964C4-83F9-234C-BB9F-BBB7CB27C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4619" y="-2698364"/>
            <a:ext cx="7000875" cy="123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5FBEA19-33C1-3C46-BE14-ED1C273B851F}"/>
              </a:ext>
            </a:extLst>
          </p:cNvPr>
          <p:cNvSpPr/>
          <p:nvPr/>
        </p:nvSpPr>
        <p:spPr>
          <a:xfrm>
            <a:off x="3409473" y="73870"/>
            <a:ext cx="853115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dirty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Hoy conoceremos aquellos planetas que giran lejos del sol (Planetas exteriores). </a:t>
            </a:r>
            <a:endParaRPr lang="es-ES" sz="2800" b="1" cap="none" spc="0" dirty="0">
              <a:ln>
                <a:solidFill>
                  <a:schemeClr val="bg1"/>
                </a:solidFill>
              </a:ln>
              <a:solidFill>
                <a:schemeClr val="accent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079DC22-5899-284B-A099-FE05E5AE8038}"/>
              </a:ext>
            </a:extLst>
          </p:cNvPr>
          <p:cNvSpPr/>
          <p:nvPr/>
        </p:nvSpPr>
        <p:spPr>
          <a:xfrm>
            <a:off x="634080" y="2905780"/>
            <a:ext cx="282788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dirty="0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JUPITER</a:t>
            </a:r>
            <a:r>
              <a:rPr lang="es-ES" sz="2800" b="1" dirty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 </a:t>
            </a:r>
            <a:endParaRPr lang="es-ES" sz="2800" b="1" cap="none" spc="0" dirty="0">
              <a:ln>
                <a:solidFill>
                  <a:schemeClr val="bg1"/>
                </a:solidFill>
              </a:ln>
              <a:solidFill>
                <a:schemeClr val="accent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DC91621-1533-254F-9920-7DE85D473966}"/>
              </a:ext>
            </a:extLst>
          </p:cNvPr>
          <p:cNvSpPr/>
          <p:nvPr/>
        </p:nvSpPr>
        <p:spPr>
          <a:xfrm>
            <a:off x="4257049" y="4063881"/>
            <a:ext cx="327355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dirty="0">
                <a:ln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SATURNO</a:t>
            </a:r>
            <a:endParaRPr lang="es-ES" sz="2800" b="1" cap="none" spc="0" dirty="0">
              <a:ln>
                <a:solidFill>
                  <a:schemeClr val="bg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09ECFD5-DA11-6E46-82D6-73C8F570C1BE}"/>
              </a:ext>
            </a:extLst>
          </p:cNvPr>
          <p:cNvSpPr/>
          <p:nvPr/>
        </p:nvSpPr>
        <p:spPr>
          <a:xfrm>
            <a:off x="7724207" y="4899127"/>
            <a:ext cx="277552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URANO</a:t>
            </a:r>
            <a:endParaRPr lang="es-ES" sz="2800" b="1" cap="none" spc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C650B24-BBAF-894B-827E-F5C70611D6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73" b="90000" l="4610" r="96809">
                        <a14:foregroundMark x1="34574" y1="6027" x2="41312" y2="11507"/>
                        <a14:foregroundMark x1="41312" y1="11507" x2="41489" y2="11781"/>
                        <a14:foregroundMark x1="55142" y1="3973" x2="55142" y2="6986"/>
                        <a14:foregroundMark x1="89894" y1="35890" x2="93617" y2="36164"/>
                        <a14:foregroundMark x1="92199" y1="52466" x2="94504" y2="52740"/>
                        <a14:foregroundMark x1="92021" y1="37671" x2="96809" y2="36712"/>
                        <a14:foregroundMark x1="7270" y1="42740" x2="4610" y2="41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161559">
            <a:off x="-1275446" y="-966949"/>
            <a:ext cx="3514562" cy="4548989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ABBBED3C-714A-9440-BEE6-97AF8C888C2A}"/>
              </a:ext>
            </a:extLst>
          </p:cNvPr>
          <p:cNvSpPr/>
          <p:nvPr/>
        </p:nvSpPr>
        <p:spPr>
          <a:xfrm>
            <a:off x="9294692" y="5885408"/>
            <a:ext cx="35814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dirty="0">
                <a:ln>
                  <a:solidFill>
                    <a:schemeClr val="bg1"/>
                  </a:solidFill>
                </a:ln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NEPTUNO</a:t>
            </a:r>
            <a:endParaRPr lang="es-ES" sz="2800" b="1" cap="none" spc="0" dirty="0">
              <a:ln>
                <a:solidFill>
                  <a:schemeClr val="bg1"/>
                </a:solidFill>
              </a:ln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217B9AA8-2104-2342-860F-88E00CE7521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039" t="6747" r="10454" b="29763"/>
          <a:stretch/>
        </p:blipFill>
        <p:spPr>
          <a:xfrm>
            <a:off x="634080" y="4587101"/>
            <a:ext cx="2045796" cy="2114514"/>
          </a:xfrm>
          <a:prstGeom prst="ellipse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0D437D98-2E3E-D740-A95C-AF148AFD738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901" r="95745">
                        <a14:foregroundMark x1="4610" y1="19178" x2="4078" y2="26575"/>
                        <a14:foregroundMark x1="4078" y1="26575" x2="6738" y2="30411"/>
                        <a14:foregroundMark x1="17908" y1="14795" x2="29787" y2="16575"/>
                        <a14:foregroundMark x1="36348" y1="30000" x2="32092" y2="36164"/>
                        <a14:foregroundMark x1="32092" y1="36164" x2="32092" y2="36301"/>
                        <a14:foregroundMark x1="84574" y1="38082" x2="86170" y2="38904"/>
                        <a14:foregroundMark x1="87411" y1="40411" x2="92553" y2="43699"/>
                        <a14:foregroundMark x1="94858" y1="56712" x2="95745" y2="52329"/>
                      </a14:backgroundRemoval>
                    </a14:imgEffect>
                  </a14:imgLayer>
                </a14:imgProps>
              </a:ext>
            </a:extLst>
          </a:blip>
          <a:srcRect t="8925" b="33061"/>
          <a:stretch/>
        </p:blipFill>
        <p:spPr>
          <a:xfrm>
            <a:off x="3313957" y="5113868"/>
            <a:ext cx="2579868" cy="193719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518607B4-3285-164F-8359-07233DA2D1B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308" t="9545" r="8367" b="27542"/>
          <a:stretch/>
        </p:blipFill>
        <p:spPr>
          <a:xfrm>
            <a:off x="6848644" y="5124584"/>
            <a:ext cx="1802136" cy="1804479"/>
          </a:xfrm>
          <a:prstGeom prst="ellipse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F65F12FC-3D99-4D48-AD23-A7EB9682C85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633" t="6459" r="8360" b="28109"/>
          <a:stretch/>
        </p:blipFill>
        <p:spPr>
          <a:xfrm>
            <a:off x="9475269" y="5244665"/>
            <a:ext cx="1669603" cy="16831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3354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L 2.70833E-6 0.00023 C 0.00286 0.00046 0.00586 0.00115 0.00885 0.00115 C 0.01185 0.00115 0.01575 -0.00023 0.01888 -0.00093 C 0.02109 -0.00116 0.02539 -0.00209 0.02773 -0.00301 C 0.03463 -0.00556 0.03073 -0.0044 0.03672 -0.00718 C 0.03763 -0.00741 0.03867 -0.00787 0.03971 -0.00834 C 0.04388 -0.00973 0.04674 -0.01088 0.05065 -0.01343 C 0.05169 -0.01412 0.05273 -0.01482 0.05364 -0.01551 C 0.0556 -0.01667 0.05768 -0.01736 0.05963 -0.01875 C 0.06718 -0.02338 0.06028 -0.02061 0.06666 -0.02269 C 0.07031 -0.02547 0.07357 -0.02894 0.0776 -0.03125 C 0.07955 -0.03241 0.08164 -0.03311 0.08359 -0.03426 C 0.08528 -0.03542 0.08958 -0.0382 0.09153 -0.03959 C 0.09557 -0.0426 0.09948 -0.04584 0.10338 -0.04908 C 0.10482 -0.05 0.10599 -0.05139 0.10742 -0.05209 L 0.11146 -0.05417 C 0.11341 -0.05718 0.11354 -0.05787 0.11653 -0.06042 C 0.11732 -0.06135 0.11849 -0.06181 0.1194 -0.0625 C 0.12708 -0.06922 0.11797 -0.0625 0.12539 -0.0676 C 0.12604 -0.06922 0.12643 -0.07061 0.12734 -0.07199 C 0.12851 -0.07338 0.13021 -0.07454 0.13138 -0.07593 C 0.13216 -0.07709 0.13255 -0.07824 0.13333 -0.07917 C 0.13398 -0.08056 0.13528 -0.08125 0.13607 -0.08241 C 0.13737 -0.08357 0.13802 -0.08519 0.13932 -0.08658 C 0.14062 -0.08797 0.14205 -0.08912 0.14323 -0.09074 C 0.14414 -0.0919 0.14479 -0.09375 0.14609 -0.09491 C 0.1582 -0.10718 0.14192 -0.0875 0.15416 -0.10232 C 0.1638 -0.11366 0.15351 -0.10232 0.16093 -0.11065 C 0.1664 -0.12199 0.1595 -0.10811 0.16627 -0.11783 C 0.16705 -0.11898 0.16718 -0.12061 0.16784 -0.12199 C 0.16914 -0.12361 0.17031 -0.12477 0.17109 -0.12616 C 0.17226 -0.12778 0.17304 -0.12986 0.17396 -0.13148 C 0.17513 -0.13264 0.17617 -0.13334 0.17721 -0.13473 C 0.17851 -0.13611 0.17982 -0.1382 0.18125 -0.13959 C 0.18372 -0.14329 0.18294 -0.14283 0.18515 -0.14699 C 0.18646 -0.14931 0.18776 -0.15186 0.18919 -0.15417 C 0.18997 -0.15602 0.19127 -0.15695 0.19218 -0.15857 C 0.20195 -0.17732 0.18815 -0.15486 0.19909 -0.17199 C 0.20039 -0.17616 0.20143 -0.1794 0.20299 -0.18357 C 0.20403 -0.18588 0.20521 -0.18773 0.20612 -0.18982 C 0.20742 -0.19329 0.20872 -0.19676 0.21015 -0.20023 C 0.2108 -0.20209 0.21159 -0.20371 0.21211 -0.20556 C 0.21302 -0.20949 0.21315 -0.21088 0.21497 -0.21505 C 0.21562 -0.21598 0.2164 -0.21713 0.21705 -0.21783 C 0.21875 -0.225 0.21705 -0.21945 0.21992 -0.22616 C 0.2207 -0.22824 0.22148 -0.22986 0.222 -0.23172 C 0.22239 -0.23264 0.22265 -0.23357 0.22304 -0.23473 C 0.22357 -0.23611 0.22448 -0.2375 0.225 -0.23889 C 0.22578 -0.24098 0.22643 -0.24306 0.22708 -0.24537 C 0.22734 -0.24653 0.2276 -0.24792 0.22799 -0.24931 C 0.23112 -0.25834 0.22903 -0.24931 0.23099 -0.25672 C 0.23125 -0.25811 0.23151 -0.25949 0.2319 -0.26088 C 0.23216 -0.26204 0.23255 -0.26297 0.23307 -0.26412 C 0.23346 -0.26551 0.23424 -0.26968 0.23502 -0.2713 C 0.2358 -0.27315 0.23711 -0.27454 0.23789 -0.27639 C 0.23789 -0.27616 0.24101 -0.28635 0.24192 -0.28889 C 0.24192 -0.28889 0.24388 -0.29537 0.24388 -0.29514 L 0.24596 -0.29838 C 0.24622 -0.30047 0.24648 -0.30255 0.24687 -0.3044 C 0.24713 -0.30579 0.24765 -0.30695 0.24791 -0.30787 C 0.2483 -0.30926 0.24857 -0.31065 0.24883 -0.31204 C 0.24922 -0.31389 0.24961 -0.31551 0.24987 -0.31736 C 0.2513 -0.32593 0.25039 -0.32246 0.25195 -0.32963 C 0.25221 -0.33102 0.25247 -0.33264 0.25286 -0.3338 C 0.25312 -0.33496 0.25364 -0.33588 0.2539 -0.33704 C 0.25455 -0.34051 0.25482 -0.34422 0.25586 -0.34746 C 0.25625 -0.34861 0.25664 -0.34954 0.2569 -0.35047 C 0.25729 -0.35232 0.25755 -0.35394 0.25794 -0.35602 C 0.2595 -0.36343 0.25924 -0.36227 0.2608 -0.36736 C 0.2612 -0.37153 0.26198 -0.3757 0.26198 -0.37986 C 0.26198 -0.39352 0.26146 -0.40695 0.2608 -0.42061 C 0.2608 -0.42153 0.26041 -0.42269 0.25989 -0.42361 C 0.25833 -0.42593 0.25599 -0.42732 0.2539 -0.42871 L 0.24987 -0.43519 L 0.24791 -0.43843 C 0.24427 -0.44977 0.25 -0.43241 0.24492 -0.44468 C 0.24401 -0.44653 0.24349 -0.44885 0.24284 -0.45093 L 0.24088 -0.45718 L 0.23789 -0.46667 C 0.23763 -0.4676 0.23711 -0.46829 0.23698 -0.46968 C 0.23659 -0.47153 0.23633 -0.47315 0.23593 -0.475 C 0.23424 -0.48125 0.23593 -0.48125 0.23307 -0.48125 " pathEditMode="relative" rAng="0" ptsTypes="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99" y="-2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-4.16667E-6 0.00023 C 0.00599 -0.00093 0.01198 -0.00093 0.01797 -0.00186 C 0.02123 -0.00232 0.02722 -0.00417 0.03047 -0.00533 C 0.03425 -0.00811 0.03581 -0.00973 0.04024 -0.01181 C 0.04297 -0.0132 0.0461 -0.0132 0.04857 -0.01505 C 0.04987 -0.01621 0.05118 -0.01737 0.05274 -0.01829 C 0.0642 -0.02524 0.04792 -0.01297 0.06237 -0.02338 C 0.06524 -0.02524 0.06771 -0.02825 0.07071 -0.0301 C 0.0875 -0.03982 0.0668 -0.02709 0.08047 -0.03635 C 0.0823 -0.03774 0.08425 -0.03866 0.08607 -0.03982 C 0.08894 -0.0419 0.09154 -0.04422 0.09441 -0.04653 L 0.09857 -0.05 C 0.09987 -0.05093 0.10131 -0.05186 0.10274 -0.05325 C 0.10456 -0.05463 0.10638 -0.05649 0.10821 -0.05787 C 0.11094 -0.06019 0.1142 -0.06181 0.11654 -0.06482 C 0.11941 -0.06806 0.12279 -0.07061 0.12487 -0.07454 L 0.13047 -0.0845 C 0.13138 -0.08612 0.1323 -0.08774 0.13321 -0.08959 C 0.13633 -0.09422 0.13763 -0.09607 0.14024 -0.10093 C 0.14167 -0.10371 0.14284 -0.10649 0.14441 -0.10926 C 0.14558 -0.11135 0.14714 -0.11366 0.14857 -0.11598 C 0.15013 -0.11852 0.15469 -0.12686 0.15547 -0.12917 C 0.1625 -0.14769 0.15443 -0.13218 0.16107 -0.14399 C 0.16198 -0.14723 0.1625 -0.1507 0.16381 -0.15394 C 0.16732 -0.16204 0.16888 -0.16482 0.17071 -0.17385 C 0.17123 -0.17593 0.17162 -0.17801 0.17214 -0.1801 C 0.17422 -0.18866 0.17305 -0.18149 0.17487 -0.1919 C 0.17566 -0.1963 0.17748 -0.20857 0.17904 -0.21482 C 0.17995 -0.21829 0.18086 -0.22153 0.18191 -0.22477 L 0.18321 -0.22963 L 0.18737 -0.24445 L 0.19024 -0.25463 C 0.19115 -0.25718 0.19206 -0.26019 0.19297 -0.26274 C 0.19401 -0.26621 0.19571 -0.27292 0.19571 -0.27269 C 0.19623 -0.27755 0.19636 -0.28264 0.19714 -0.28774 C 0.19766 -0.29121 0.19935 -0.29422 0.19987 -0.29746 C 0.20157 -0.30741 0.20053 -0.30301 0.20274 -0.31065 C 0.20313 -0.31505 0.20326 -0.31968 0.20404 -0.32385 C 0.20469 -0.32732 0.20599 -0.33056 0.20691 -0.3338 C 0.20795 -0.3382 0.20847 -0.3426 0.20964 -0.347 L 0.21237 -0.35718 C 0.21289 -0.35857 0.21355 -0.36019 0.21381 -0.36181 C 0.2142 -0.36482 0.21472 -0.36737 0.21524 -0.37014 C 0.21563 -0.37223 0.21628 -0.37431 0.21654 -0.37686 C 0.21771 -0.38565 0.21941 -0.40301 0.21941 -0.40278 C 0.21836 -0.42246 0.21836 -0.4419 0.21654 -0.46088 C 0.21615 -0.46598 0.21576 -0.47084 0.21524 -0.47593 C 0.21485 -0.47801 0.21381 -0.48218 0.21381 -0.48218 " pathEditMode="relative" rAng="0" ptsTypes="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64" y="-2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02056E-17 -4.44444E-6 L 9.02056E-17 0.00024 C 0.00313 -0.00347 0.00612 -0.00694 0.00964 -0.00995 C 0.0207 -0.01967 0.01029 -0.0081 0.0194 -0.01736 C 0.02448 -0.02268 0.02214 -0.02175 0.02773 -0.02592 C 0.02943 -0.02731 0.03164 -0.02824 0.03333 -0.02963 C 0.03451 -0.03078 0.03503 -0.0324 0.03607 -0.03333 C 0.03776 -0.03518 0.03958 -0.0368 0.04167 -0.03842 C 0.04336 -0.03981 0.04557 -0.04074 0.04714 -0.04213 C 0.05638 -0.05023 0.04909 -0.04606 0.0569 -0.05185 C 0.05859 -0.05324 0.06081 -0.05416 0.0625 -0.05555 C 0.06406 -0.05717 0.0651 -0.05902 0.06667 -0.06064 C 0.06927 -0.06319 0.07292 -0.06504 0.075 -0.06805 C 0.08047 -0.07615 0.07721 -0.07245 0.08464 -0.07916 C 0.08763 -0.08703 0.08372 -0.07847 0.09023 -0.08657 C 0.09141 -0.08796 0.09206 -0.08981 0.09297 -0.09143 C 0.09427 -0.09351 0.09557 -0.09583 0.09714 -0.09768 C 0.09831 -0.09907 0.10013 -0.1 0.1013 -0.10138 C 0.10299 -0.10324 0.10404 -0.10555 0.10547 -0.1074 C 0.10729 -0.10995 0.10964 -0.11226 0.11107 -0.11481 C 0.11198 -0.11666 0.11276 -0.11828 0.1138 -0.1199 C 0.11471 -0.12106 0.11563 -0.12245 0.11667 -0.12361 C 0.11797 -0.12546 0.11966 -0.12685 0.12083 -0.1287 C 0.12292 -0.13171 0.12344 -0.13588 0.1263 -0.13842 C 0.12773 -0.13981 0.12956 -0.14074 0.13047 -0.14213 C 0.13372 -0.14699 0.13581 -0.15231 0.1388 -0.15694 C 0.14076 -0.15995 0.14271 -0.16273 0.1444 -0.16574 C 0.14961 -0.175 0.14479 -0.16898 0.15 -0.17916 C 0.15065 -0.18055 0.15182 -0.18171 0.15273 -0.18287 C 0.15326 -0.18541 0.15352 -0.18796 0.15417 -0.19027 C 0.15482 -0.19282 0.15599 -0.19537 0.1569 -0.19768 C 0.15833 -0.20185 0.15951 -0.20601 0.16107 -0.21018 C 0.16432 -0.21875 0.16302 -0.21365 0.16667 -0.22129 C 0.16784 -0.22361 0.16875 -0.22731 0.1694 -0.22986 C 0.16992 -0.24097 0.17005 -0.25231 0.17083 -0.26319 C 0.17096 -0.26574 0.17188 -0.26828 0.17214 -0.2706 C 0.17279 -0.2743 0.17318 -0.278 0.17357 -0.28171 C 0.17708 -0.31319 0.17292 -0.27939 0.17643 -0.30648 C 0.17591 -0.31967 0.17578 -0.33287 0.175 -0.34606 C 0.17487 -0.34884 0.17435 -0.35185 0.17357 -0.35463 C 0.17292 -0.35717 0.17083 -0.35949 0.17083 -0.36203 L 0.17083 -0.3743 " pathEditMode="relative" rAng="0" ptsTypes="AAAAAAAAAAAAAAAAAAAAAAAAAAAAAAAAAAAAAAAAAA">
                                      <p:cBhvr>
                                        <p:cTn id="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15" y="-1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3.33333E-6 0.00024 C 0.00312 -0.00601 0.00625 -0.01203 0.00963 -0.01782 C 0.01276 -0.02291 0.01406 -0.025 0.01653 -0.03009 C 0.01797 -0.03287 0.01953 -0.03587 0.0207 -0.03888 C 0.02955 -0.05972 0.02304 -0.04652 0.02903 -0.05833 C 0.03007 -0.0618 0.0306 -0.0655 0.0319 -0.06898 L 0.03737 -0.08287 C 0.03828 -0.0875 0.0388 -0.09259 0.04023 -0.09699 C 0.04114 -0.1 0.04205 -0.103 0.04297 -0.10578 C 0.04349 -0.10763 0.04388 -0.10925 0.0444 -0.11111 C 0.04518 -0.11388 0.04622 -0.11689 0.04713 -0.1199 C 0.05273 -0.13935 0.04778 -0.12245 0.0513 -0.1375 C 0.05208 -0.14097 0.05312 -0.14444 0.05403 -0.14791 L 0.0569 -0.15856 L 0.05963 -0.16921 C 0.06015 -0.17083 0.06015 -0.17291 0.06106 -0.1743 C 0.06198 -0.17615 0.06315 -0.17777 0.0638 -0.17962 C 0.06549 -0.18495 0.06692 -0.19027 0.06797 -0.1956 C 0.06836 -0.19791 0.06862 -0.20046 0.0694 -0.20254 C 0.07005 -0.20462 0.07122 -0.20601 0.07213 -0.20787 C 0.07252 -0.21087 0.07265 -0.21412 0.07356 -0.21666 C 0.07409 -0.21875 0.07578 -0.2199 0.0763 -0.22199 C 0.0776 -0.22731 0.07812 -0.23263 0.07903 -0.23773 C 0.07955 -0.24027 0.08007 -0.24259 0.08047 -0.2449 C 0.08099 -0.24791 0.08099 -0.25092 0.0819 -0.2537 C 0.08242 -0.25578 0.08372 -0.25717 0.08463 -0.25902 C 0.08502 -0.26134 0.08567 -0.26365 0.08606 -0.26597 C 0.08854 -0.28379 0.08593 -0.27268 0.0888 -0.28379 C 0.09114 -0.30509 0.08893 -0.28819 0.09153 -0.303 C 0.09192 -0.30486 0.09349 -0.31643 0.0944 -0.31875 C 0.09505 -0.32083 0.09622 -0.32245 0.09713 -0.32407 C 0.09804 -0.39375 0.09974 -0.42083 0.09713 -0.48449 C 0.097 -0.4868 0.09609 -0.48912 0.0957 -0.49143 C 0.09518 -0.4949 0.09466 -0.49837 0.0944 -0.50185 C 0.09375 -0.50856 0.09362 -0.51504 0.09297 -0.52152 C 0.09205 -0.53101 0.09179 -0.528 0.09023 -0.53541 C 0.08958 -0.53773 0.08932 -0.54027 0.0888 -0.54259 C 0.08841 -0.54444 0.08776 -0.54606 0.08737 -0.54791 C 0.08685 -0.55023 0.08659 -0.55254 0.08606 -0.55486 C 0.08554 -0.55671 0.08463 -0.55995 0.08463 -0.55995 " pathEditMode="relative" rAng="0" ptsTypes="AAAAAAAAAAAAAAAAAAAAAAAAAAAAAAAAAAAAAAAAA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2" y="-2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09EC2DE-760C-0D45-A793-FC58DC1B8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74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B5A24735-D99E-FE43-85F1-564280E39275}"/>
              </a:ext>
            </a:extLst>
          </p:cNvPr>
          <p:cNvSpPr/>
          <p:nvPr/>
        </p:nvSpPr>
        <p:spPr>
          <a:xfrm>
            <a:off x="1028659" y="6405466"/>
            <a:ext cx="9884799" cy="1184631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4"/>
            </a:glow>
            <a:outerShdw blurRad="50800" dist="50800" dir="5400000" algn="ctr" rotWithShape="0">
              <a:schemeClr val="accent1"/>
            </a:outerShdw>
            <a:reflection blurRad="6350" stA="50000" endA="300" endPos="55000" dir="5400000" sy="-100000" algn="bl" rotWithShape="0"/>
          </a:effectLst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extrusionClr>
                <a:schemeClr val="bg1"/>
              </a:extrusionClr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5400" b="1" i="1" dirty="0" err="1">
                <a:solidFill>
                  <a:srgbClr val="FFC000"/>
                </a:solidFill>
                <a:effectLst>
                  <a:glow rad="127000">
                    <a:srgbClr val="5FFF01"/>
                  </a:glow>
                  <a:reflection blurRad="6350" stA="55000" endA="300" endPos="42000" dir="5400000" sy="-100000" algn="bl" rotWithShape="0"/>
                </a:effectLst>
                <a:latin typeface="Cooper Black" panose="0208090404030B020404" pitchFamily="18" charset="77"/>
                <a:cs typeface="Arial" panose="020B0604020202020204" pitchFamily="34" charset="0"/>
              </a:rPr>
              <a:t>Jupiter</a:t>
            </a:r>
            <a:endParaRPr lang="es-ES_tradnl" sz="3200" b="1" dirty="0">
              <a:ln w="11430">
                <a:solidFill>
                  <a:srgbClr val="E92CC6"/>
                </a:solidFill>
              </a:ln>
              <a:solidFill>
                <a:srgbClr val="FFC000"/>
              </a:solidFill>
              <a:effectLst>
                <a:glow rad="127000">
                  <a:srgbClr val="E92CC6">
                    <a:alpha val="93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anose="0208090404030B020404" pitchFamily="18" charset="77"/>
              <a:cs typeface="Comic Sans MS"/>
            </a:endParaRPr>
          </a:p>
        </p:txBody>
      </p:sp>
      <p:pic>
        <p:nvPicPr>
          <p:cNvPr id="11" name="Picture 8" descr="Astronauta de dibujos animados flotante | Vector Premium">
            <a:extLst>
              <a:ext uri="{FF2B5EF4-FFF2-40B4-BE49-F238E27FC236}">
                <a16:creationId xmlns:a16="http://schemas.microsoft.com/office/drawing/2014/main" id="{434C1395-14E8-2847-B664-E62B6A6D6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33" b="93291" l="9585" r="89617">
                        <a14:foregroundMark x1="48403" y1="7029" x2="67093" y2="7827"/>
                        <a14:foregroundMark x1="67093" y1="7827" x2="67412" y2="8147"/>
                        <a14:foregroundMark x1="54313" y1="4633" x2="56390" y2="13578"/>
                        <a14:foregroundMark x1="65016" y1="93291" x2="65495" y2="82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0603">
            <a:off x="8809936" y="2644358"/>
            <a:ext cx="4207043" cy="420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ol Sol Vector Amarillo, Amarillo Vectorial, Vector Amarillo, Clipart  Amarillo PNG y PSD para Descargar Gratis | Pngtree | Clipart, Vector, Sol  amarillo">
            <a:extLst>
              <a:ext uri="{FF2B5EF4-FFF2-40B4-BE49-F238E27FC236}">
                <a16:creationId xmlns:a16="http://schemas.microsoft.com/office/drawing/2014/main" id="{135FD874-CC04-494C-AC0D-8E1A3F9E1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05" b="89862" l="10000" r="90000">
                        <a14:foregroundMark x1="44308" y1="72504" x2="56769" y2="75269"/>
                        <a14:foregroundMark x1="37538" y1="28571" x2="49692" y2="29800"/>
                        <a14:foregroundMark x1="46923" y1="24424" x2="47385" y2="32104"/>
                        <a14:foregroundMark x1="44615" y1="10599" x2="44923" y2="6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0032" y="-2432698"/>
            <a:ext cx="5467062" cy="547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40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54167E-6 -3.7037E-7 L -3.54167E-6 -0.07222 " pathEditMode="relative" rAng="0" ptsTypes="AA">
                                      <p:cBhvr>
                                        <p:cTn id="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A5D8CA-1AFF-C84E-AAA3-C533763B8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6" name="JUPITER.mp4" descr="JUPITER.mp4">
            <a:hlinkClick r:id="" action="ppaction://media"/>
            <a:extLst>
              <a:ext uri="{FF2B5EF4-FFF2-40B4-BE49-F238E27FC236}">
                <a16:creationId xmlns:a16="http://schemas.microsoft.com/office/drawing/2014/main" id="{0F7DAB96-61AF-3546-A140-F17D2263106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0965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549366-EF35-864A-9869-F569EB57E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7EF9C5-33FC-E743-A391-F41320DC5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371466AF-8913-5547-BFCB-29619D15D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4619" y="-2698364"/>
            <a:ext cx="7000875" cy="123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FB0CCDC7-C1CB-E645-AD16-29EB3B650159}"/>
              </a:ext>
            </a:extLst>
          </p:cNvPr>
          <p:cNvSpPr/>
          <p:nvPr/>
        </p:nvSpPr>
        <p:spPr>
          <a:xfrm>
            <a:off x="3068565" y="211011"/>
            <a:ext cx="116788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Jupiter</a:t>
            </a:r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 es el quinto planeta después del sol.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2052" name="Picture 4" descr="Ilustración planeta marte Vector Premium | Free Vector #Freepik #freevector  #freefondo #freec… | Espacios artísticos, Ilustración vectorial,  Ilustración del espacio">
            <a:extLst>
              <a:ext uri="{FF2B5EF4-FFF2-40B4-BE49-F238E27FC236}">
                <a16:creationId xmlns:a16="http://schemas.microsoft.com/office/drawing/2014/main" id="{F1DA1F25-1D8D-A140-8EF6-88E6F42E6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42216">
            <a:off x="-2266095" y="3843172"/>
            <a:ext cx="4282245" cy="428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spacio del sistema solar del planeta venus | Vector Premium">
            <a:extLst>
              <a:ext uri="{FF2B5EF4-FFF2-40B4-BE49-F238E27FC236}">
                <a16:creationId xmlns:a16="http://schemas.microsoft.com/office/drawing/2014/main" id="{A24919E6-98A2-2D42-AE6F-25B8DAECF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24760" y1="24121" x2="38818" y2="16294"/>
                        <a14:backgroundMark x1="38818" y1="16294" x2="39457" y2="16294"/>
                        <a14:backgroundMark x1="43610" y1="15335" x2="39137" y2="15495"/>
                        <a14:backgroundMark x1="38818" y1="16773" x2="45367" y2="13419"/>
                        <a14:backgroundMark x1="45367" y1="13419" x2="46805" y2="132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08329">
            <a:off x="8882695" y="4651656"/>
            <a:ext cx="4889755" cy="488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lustración de la tierra, globo terráqueo, dibujo animado del globo  terráqueo, esfera, Reino libre, mapa png | PNGWing">
            <a:extLst>
              <a:ext uri="{FF2B5EF4-FFF2-40B4-BE49-F238E27FC236}">
                <a16:creationId xmlns:a16="http://schemas.microsoft.com/office/drawing/2014/main" id="{24AA9477-CEFD-324D-B144-E440E0DBB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269" b="98506" l="3261" r="98261">
                        <a14:foregroundMark x1="21957" y1="65848" x2="14239" y2="51654"/>
                        <a14:foregroundMark x1="14239" y1="51654" x2="21957" y2="44290"/>
                        <a14:foregroundMark x1="21957" y1="44290" x2="22283" y2="31910"/>
                        <a14:foregroundMark x1="12174" y1="70758" x2="7717" y2="46958"/>
                        <a14:foregroundMark x1="7717" y1="46958" x2="8913" y2="35752"/>
                        <a14:foregroundMark x1="8913" y1="35752" x2="22174" y2="19424"/>
                        <a14:foregroundMark x1="22174" y1="19424" x2="25761" y2="17396"/>
                        <a14:foregroundMark x1="5435" y1="36820" x2="8043" y2="67663"/>
                        <a14:foregroundMark x1="8043" y1="67663" x2="11957" y2="76414"/>
                        <a14:foregroundMark x1="1196" y1="56777" x2="3261" y2="41302"/>
                        <a14:foregroundMark x1="3261" y1="41302" x2="10000" y2="26788"/>
                        <a14:foregroundMark x1="10000" y1="26788" x2="13261" y2="23052"/>
                        <a14:foregroundMark x1="31739" y1="9285" x2="48913" y2="7898"/>
                        <a14:foregroundMark x1="48913" y1="7898" x2="58804" y2="7898"/>
                        <a14:foregroundMark x1="58804" y1="7898" x2="67283" y2="11526"/>
                        <a14:foregroundMark x1="67283" y1="11526" x2="75870" y2="19744"/>
                        <a14:foregroundMark x1="75870" y1="19744" x2="80652" y2="27641"/>
                        <a14:foregroundMark x1="80652" y1="27641" x2="80978" y2="29776"/>
                        <a14:foregroundMark x1="13261" y1="22092" x2="15652" y2="14728"/>
                        <a14:foregroundMark x1="15652" y1="14728" x2="37935" y2="3202"/>
                        <a14:foregroundMark x1="37935" y1="3202" x2="48152" y2="4269"/>
                        <a14:foregroundMark x1="48152" y1="4269" x2="61848" y2="11846"/>
                        <a14:foregroundMark x1="61848" y1="11846" x2="62065" y2="12060"/>
                        <a14:foregroundMark x1="39022" y1="13767" x2="44239" y2="18463"/>
                        <a14:foregroundMark x1="40000" y1="11099" x2="54457" y2="21131"/>
                        <a14:foregroundMark x1="19457" y1="54749" x2="39783" y2="64141"/>
                        <a14:foregroundMark x1="39783" y1="64141" x2="55978" y2="77375"/>
                        <a14:foregroundMark x1="20978" y1="27321" x2="21413" y2="35646"/>
                        <a14:foregroundMark x1="21413" y1="35646" x2="24239" y2="42263"/>
                        <a14:foregroundMark x1="24239" y1="42263" x2="24239" y2="42476"/>
                        <a14:foregroundMark x1="21739" y1="81537" x2="38913" y2="88047"/>
                        <a14:foregroundMark x1="38913" y1="88047" x2="45761" y2="94237"/>
                        <a14:foregroundMark x1="45761" y1="94237" x2="56304" y2="98506"/>
                        <a14:foregroundMark x1="56304" y1="98506" x2="56304" y2="98506"/>
                        <a14:foregroundMark x1="79783" y1="86766" x2="79891" y2="78228"/>
                        <a14:foregroundMark x1="79891" y1="78228" x2="92174" y2="47279"/>
                        <a14:foregroundMark x1="92174" y1="47279" x2="93261" y2="41729"/>
                        <a14:foregroundMark x1="89022" y1="71718" x2="95217" y2="49840"/>
                        <a14:foregroundMark x1="95217" y1="49840" x2="95326" y2="45998"/>
                        <a14:foregroundMark x1="95326" y1="66062" x2="98261" y2="59765"/>
                        <a14:foregroundMark x1="98261" y1="59765" x2="96522" y2="40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55460">
            <a:off x="10294962" y="-421585"/>
            <a:ext cx="2977000" cy="303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Sol Sol Vector Amarillo, Amarillo Vectorial, Vector Amarillo, Clipart  Amarillo PNG y PSD para Descargar Gratis | Pngtree | Clipart, Vector, Sol  amarillo">
            <a:extLst>
              <a:ext uri="{FF2B5EF4-FFF2-40B4-BE49-F238E27FC236}">
                <a16:creationId xmlns:a16="http://schemas.microsoft.com/office/drawing/2014/main" id="{A04EF1DB-6B0E-DF49-B1CA-444EFA4D5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605" b="89862" l="10000" r="90000">
                        <a14:foregroundMark x1="44308" y1="72504" x2="56769" y2="75269"/>
                        <a14:foregroundMark x1="37538" y1="28571" x2="49692" y2="29800"/>
                        <a14:foregroundMark x1="46923" y1="24424" x2="47385" y2="32104"/>
                        <a14:foregroundMark x1="44615" y1="10599" x2="44923" y2="6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0032" y="-2432698"/>
            <a:ext cx="5467062" cy="547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677E3498-1F48-384C-8FCA-4985D4991929}"/>
              </a:ext>
            </a:extLst>
          </p:cNvPr>
          <p:cNvSpPr/>
          <p:nvPr/>
        </p:nvSpPr>
        <p:spPr>
          <a:xfrm>
            <a:off x="3106500" y="750908"/>
            <a:ext cx="116788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Es el mas grande de todo el sistema solar.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2050" name="Picture 2" descr="Espacio del sistema solar del planeta júpiter | Vector Premium">
            <a:extLst>
              <a:ext uri="{FF2B5EF4-FFF2-40B4-BE49-F238E27FC236}">
                <a16:creationId xmlns:a16="http://schemas.microsoft.com/office/drawing/2014/main" id="{6496AB02-D5CE-374E-837A-27F15AE95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342" y="-194648"/>
            <a:ext cx="8573845" cy="857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Planeta de mercurio en la creación del sistema solar | Vector Premium">
            <a:extLst>
              <a:ext uri="{FF2B5EF4-FFF2-40B4-BE49-F238E27FC236}">
                <a16:creationId xmlns:a16="http://schemas.microsoft.com/office/drawing/2014/main" id="{D0283273-8E57-264F-859D-4CA9A8798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backgroundMark x1="22204" y1="33067" x2="36901" y2="22364"/>
                        <a14:backgroundMark x1="36901" y1="22364" x2="60224" y2="15495"/>
                        <a14:backgroundMark x1="35304" y1="25240" x2="52556" y2="21246"/>
                        <a14:backgroundMark x1="52556" y1="21246" x2="67252" y2="22524"/>
                        <a14:backgroundMark x1="67252" y1="22524" x2="69649" y2="24121"/>
                        <a14:backgroundMark x1="75559" y1="32748" x2="81629" y2="38658"/>
                        <a14:backgroundMark x1="81629" y1="38658" x2="88818" y2="57348"/>
                        <a14:backgroundMark x1="74920" y1="76198" x2="79553" y2="70447"/>
                        <a14:backgroundMark x1="79553" y1="70447" x2="81949" y2="63099"/>
                        <a14:backgroundMark x1="81949" y1="63099" x2="81949" y2="63099"/>
                        <a14:backgroundMark x1="15495" y1="57987" x2="15655" y2="47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10" y="5170575"/>
            <a:ext cx="3951200" cy="39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38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 telescopio Hubble captura una nueva y nítida imagen de Júpiter">
            <a:extLst>
              <a:ext uri="{FF2B5EF4-FFF2-40B4-BE49-F238E27FC236}">
                <a16:creationId xmlns:a16="http://schemas.microsoft.com/office/drawing/2014/main" id="{B6611BCB-BB6D-C141-8FAA-F7D328B0D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642EB4E-7FE6-3542-A8AB-AFD549A0B5DE}"/>
              </a:ext>
            </a:extLst>
          </p:cNvPr>
          <p:cNvSpPr/>
          <p:nvPr/>
        </p:nvSpPr>
        <p:spPr>
          <a:xfrm>
            <a:off x="256572" y="250649"/>
            <a:ext cx="116788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Júpiter esta rodeado  por 67  lunas.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E5437A5-4985-5349-8BE4-F7581BF0E49D}"/>
              </a:ext>
            </a:extLst>
          </p:cNvPr>
          <p:cNvSpPr/>
          <p:nvPr/>
        </p:nvSpPr>
        <p:spPr>
          <a:xfrm>
            <a:off x="110270" y="6145686"/>
            <a:ext cx="116788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Las que se logran ver son las que destacan.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73072A8-EAA9-9B4D-AEBC-E621893E2E87}"/>
              </a:ext>
            </a:extLst>
          </p:cNvPr>
          <p:cNvSpPr/>
          <p:nvPr/>
        </p:nvSpPr>
        <p:spPr>
          <a:xfrm>
            <a:off x="110270" y="6198820"/>
            <a:ext cx="116788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Tienen por nombre Europa, Lo, </a:t>
            </a:r>
            <a:r>
              <a:rPr lang="es-ES" sz="2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Ganymede</a:t>
            </a:r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 y Castillo.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9" name="Picture 8" descr="Astronauta de dibujos animados flotante | Vector Premium">
            <a:extLst>
              <a:ext uri="{FF2B5EF4-FFF2-40B4-BE49-F238E27FC236}">
                <a16:creationId xmlns:a16="http://schemas.microsoft.com/office/drawing/2014/main" id="{8ABD8691-FD5D-BC45-9292-F3AFE12AA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33" b="93291" l="9585" r="89617">
                        <a14:foregroundMark x1="48403" y1="7029" x2="67093" y2="7827"/>
                        <a14:foregroundMark x1="67093" y1="7827" x2="67412" y2="8147"/>
                        <a14:foregroundMark x1="54313" y1="4633" x2="56390" y2="13578"/>
                        <a14:foregroundMark x1="65016" y1="93291" x2="65495" y2="82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125" y="3535268"/>
            <a:ext cx="3429001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71FB978-1490-C048-8D7B-1B3C65099C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86" b="93109" l="9654" r="93660">
                        <a14:foregroundMark x1="26081" y1="20192" x2="30980" y2="13141"/>
                        <a14:foregroundMark x1="30980" y1="13141" x2="39625" y2="6250"/>
                        <a14:foregroundMark x1="39625" y1="6250" x2="51441" y2="3846"/>
                        <a14:foregroundMark x1="93660" y1="42949" x2="93660" y2="58814"/>
                        <a14:foregroundMark x1="65274" y1="92788" x2="41066" y2="93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305" y="1214045"/>
            <a:ext cx="1420658" cy="127736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A3B6AD0-87FF-414E-8B6C-9937A7E55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86" b="93109" l="9654" r="93660">
                        <a14:foregroundMark x1="26081" y1="20192" x2="30980" y2="13141"/>
                        <a14:foregroundMark x1="30980" y1="13141" x2="39625" y2="6250"/>
                        <a14:foregroundMark x1="39625" y1="6250" x2="51441" y2="3846"/>
                        <a14:foregroundMark x1="93660" y1="42949" x2="93660" y2="58814"/>
                        <a14:foregroundMark x1="65274" y1="92788" x2="41066" y2="93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21547" y="4611086"/>
            <a:ext cx="1420658" cy="127736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DB1F67F-F695-9349-810C-43DCE51A7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86" b="93109" l="9654" r="93660">
                        <a14:foregroundMark x1="26081" y1="20192" x2="30980" y2="13141"/>
                        <a14:foregroundMark x1="30980" y1="13141" x2="39625" y2="6250"/>
                        <a14:foregroundMark x1="39625" y1="6250" x2="51441" y2="3846"/>
                        <a14:foregroundMark x1="93660" y1="42949" x2="93660" y2="58814"/>
                        <a14:foregroundMark x1="65274" y1="92788" x2="41066" y2="93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75510" y="253941"/>
            <a:ext cx="1420658" cy="127736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586EFD7-8596-3941-8AD4-414EF6308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86" b="93109" l="9654" r="93660">
                        <a14:foregroundMark x1="26081" y1="20192" x2="30980" y2="13141"/>
                        <a14:foregroundMark x1="30980" y1="13141" x2="39625" y2="6250"/>
                        <a14:foregroundMark x1="39625" y1="6250" x2="51441" y2="3846"/>
                        <a14:foregroundMark x1="93660" y1="42949" x2="93660" y2="58814"/>
                        <a14:foregroundMark x1="65274" y1="92788" x2="41066" y2="93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2273" y="3803425"/>
            <a:ext cx="1420658" cy="127736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AF74197-684B-7349-8AF1-DDC2EF05FD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86" b="93109" l="9654" r="93660">
                        <a14:foregroundMark x1="26081" y1="20192" x2="30980" y2="13141"/>
                        <a14:foregroundMark x1="30980" y1="13141" x2="39625" y2="6250"/>
                        <a14:foregroundMark x1="39625" y1="6250" x2="51441" y2="3846"/>
                        <a14:foregroundMark x1="93660" y1="42949" x2="93660" y2="58814"/>
                        <a14:foregroundMark x1="65274" y1="92788" x2="41066" y2="93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11752" y="2526061"/>
            <a:ext cx="1420658" cy="127736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D4793E8-26C7-8A4A-9170-9DE406312B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86" b="93109" l="9654" r="93660">
                        <a14:foregroundMark x1="26081" y1="20192" x2="30980" y2="13141"/>
                        <a14:foregroundMark x1="30980" y1="13141" x2="39625" y2="6250"/>
                        <a14:foregroundMark x1="39625" y1="6250" x2="51441" y2="3846"/>
                        <a14:foregroundMark x1="93660" y1="42949" x2="93660" y2="58814"/>
                        <a14:foregroundMark x1="65274" y1="92788" x2="41066" y2="93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3056" y="430763"/>
            <a:ext cx="1420658" cy="127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86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B6916F04-B887-2C44-A097-AB4C93D01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9E1CA4D-5355-0745-9B3A-FF7A2006834C}"/>
              </a:ext>
            </a:extLst>
          </p:cNvPr>
          <p:cNvSpPr/>
          <p:nvPr/>
        </p:nvSpPr>
        <p:spPr>
          <a:xfrm>
            <a:off x="1382200" y="6424238"/>
            <a:ext cx="9884799" cy="1184631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4"/>
            </a:glow>
            <a:outerShdw blurRad="50800" dist="50800" dir="5400000" algn="ctr" rotWithShape="0">
              <a:schemeClr val="accent1"/>
            </a:outerShdw>
            <a:reflection blurRad="6350" stA="50000" endA="300" endPos="55000" dir="5400000" sy="-100000" algn="bl" rotWithShape="0"/>
          </a:effectLst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extrusionClr>
                <a:schemeClr val="bg1"/>
              </a:extrusionClr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5400" b="1" i="1" dirty="0">
                <a:solidFill>
                  <a:srgbClr val="FFC000"/>
                </a:solidFill>
                <a:effectLst>
                  <a:glow rad="127000">
                    <a:srgbClr val="5FFF01"/>
                  </a:glow>
                  <a:reflection blurRad="6350" stA="55000" endA="300" endPos="42000" dir="5400000" sy="-100000" algn="bl" rotWithShape="0"/>
                </a:effectLst>
                <a:latin typeface="Cooper Black" panose="0208090404030B020404" pitchFamily="18" charset="77"/>
                <a:cs typeface="Arial" panose="020B0604020202020204" pitchFamily="34" charset="0"/>
              </a:rPr>
              <a:t>Saturno</a:t>
            </a:r>
            <a:endParaRPr lang="es-ES_tradnl" sz="3200" b="1" dirty="0">
              <a:ln w="11430">
                <a:solidFill>
                  <a:srgbClr val="E92CC6"/>
                </a:solidFill>
              </a:ln>
              <a:solidFill>
                <a:srgbClr val="FFC000"/>
              </a:solidFill>
              <a:effectLst>
                <a:glow rad="127000">
                  <a:srgbClr val="E92CC6">
                    <a:alpha val="93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anose="0208090404030B020404" pitchFamily="18" charset="77"/>
              <a:cs typeface="Comic Sans MS"/>
            </a:endParaRPr>
          </a:p>
        </p:txBody>
      </p:sp>
      <p:pic>
        <p:nvPicPr>
          <p:cNvPr id="8" name="Picture 8" descr="Astronauta de dibujos animados flotante | Vector Premium">
            <a:extLst>
              <a:ext uri="{FF2B5EF4-FFF2-40B4-BE49-F238E27FC236}">
                <a16:creationId xmlns:a16="http://schemas.microsoft.com/office/drawing/2014/main" id="{F8E441EB-CD85-F247-A867-E9E3AA07F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33" b="93291" l="9585" r="89617">
                        <a14:foregroundMark x1="48403" y1="7029" x2="67093" y2="7827"/>
                        <a14:foregroundMark x1="67093" y1="7827" x2="67412" y2="8147"/>
                        <a14:foregroundMark x1="54313" y1="4633" x2="56390" y2="13578"/>
                        <a14:foregroundMark x1="65016" y1="93291" x2="65495" y2="82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867" y="3480873"/>
            <a:ext cx="3429001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Sol Sol Vector Amarillo, Amarillo Vectorial, Vector Amarillo, Clipart  Amarillo PNG y PSD para Descargar Gratis | Pngtree | Clipart, Vector, Sol  amarillo">
            <a:extLst>
              <a:ext uri="{FF2B5EF4-FFF2-40B4-BE49-F238E27FC236}">
                <a16:creationId xmlns:a16="http://schemas.microsoft.com/office/drawing/2014/main" id="{4C6BAB18-209D-6D4B-A3F2-5261A7B4D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05" b="89862" l="10000" r="90000">
                        <a14:foregroundMark x1="44308" y1="72504" x2="56769" y2="75269"/>
                        <a14:foregroundMark x1="37538" y1="28571" x2="49692" y2="29800"/>
                        <a14:foregroundMark x1="46923" y1="24424" x2="47385" y2="32104"/>
                        <a14:foregroundMark x1="44615" y1="10599" x2="44923" y2="6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0032" y="-2432698"/>
            <a:ext cx="5467062" cy="547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20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1.85185E-6 L 0 -0.07222 " pathEditMode="relative" rAng="0" ptsTypes="AA">
                                      <p:cBhvr>
                                        <p:cTn id="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053 0.01088 C -0.2379 -0.1037 -0.37527 -0.21806 -0.46277 -0.22477 C -0.55027 -0.23125 -0.57631 -0.02778 -0.62553 -0.02894 C -0.67474 -0.02986 -0.70495 -0.23727 -0.75808 -0.23102 C -0.81094 -0.22477 -0.9431 0.00856 -0.9431 0.0088 " pathEditMode="relative" rAng="0" ptsTypes="AAAAA">
                                      <p:cBhvr>
                                        <p:cTn id="23" dur="6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135" y="-1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A850B8-B005-8C42-B358-94CC9E1F4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SATURNO.mp4" descr="SATURNO.mp4">
            <a:hlinkClick r:id="" action="ppaction://media"/>
            <a:extLst>
              <a:ext uri="{FF2B5EF4-FFF2-40B4-BE49-F238E27FC236}">
                <a16:creationId xmlns:a16="http://schemas.microsoft.com/office/drawing/2014/main" id="{1A1C9AAF-C13D-9341-BE78-3216241D33B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1100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64DE7D7C-5189-4445-8E4E-C1CD86FA0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4619" y="-2736059"/>
            <a:ext cx="7000875" cy="123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92765AB3-1057-8D43-BAE2-E0A77E8BA1B5}"/>
              </a:ext>
            </a:extLst>
          </p:cNvPr>
          <p:cNvSpPr/>
          <p:nvPr/>
        </p:nvSpPr>
        <p:spPr>
          <a:xfrm>
            <a:off x="412388" y="84452"/>
            <a:ext cx="1103666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Saturno es el sexto planeta después del sol.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2" name="Picture 2" descr="Planeta, Saturno, Sistema Solar imagen png - imagen transparente descarga  gratuita">
            <a:extLst>
              <a:ext uri="{FF2B5EF4-FFF2-40B4-BE49-F238E27FC236}">
                <a16:creationId xmlns:a16="http://schemas.microsoft.com/office/drawing/2014/main" id="{985299A6-4207-D046-BB08-F17CDC4D1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0" b="96154" l="10000" r="90000">
                        <a14:foregroundMark x1="26000" y1="96346" x2="31444" y2="88269"/>
                        <a14:foregroundMark x1="73444" y1="5000" x2="73222" y2="21154"/>
                        <a14:foregroundMark x1="73222" y1="21154" x2="73111" y2="21346"/>
                        <a14:foregroundMark x1="62778" y1="28846" x2="65556" y2="35577"/>
                        <a14:foregroundMark x1="65556" y1="35577" x2="66889" y2="44038"/>
                        <a14:foregroundMark x1="66889" y1="44038" x2="65111" y2="63077"/>
                        <a14:foregroundMark x1="65111" y1="63077" x2="64333" y2="66538"/>
                        <a14:foregroundMark x1="61111" y1="72885" x2="64222" y2="67885"/>
                        <a14:foregroundMark x1="64222" y1="67885" x2="68222" y2="52692"/>
                        <a14:foregroundMark x1="68222" y1="52692" x2="68333" y2="48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81646">
            <a:off x="1367520" y="832913"/>
            <a:ext cx="9971353" cy="576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917923C-6F81-E04A-BE0B-775A257FDE5C}"/>
              </a:ext>
            </a:extLst>
          </p:cNvPr>
          <p:cNvSpPr/>
          <p:nvPr/>
        </p:nvSpPr>
        <p:spPr>
          <a:xfrm>
            <a:off x="228557" y="5930750"/>
            <a:ext cx="110366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Saturno es el segundo plantea más grande y es famoso por estar rodeado de anillos.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901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strellas">
            <a:extLst>
              <a:ext uri="{FF2B5EF4-FFF2-40B4-BE49-F238E27FC236}">
                <a16:creationId xmlns:a16="http://schemas.microsoft.com/office/drawing/2014/main" id="{C15974BD-E21F-BC4F-8591-07F4F1D2C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21758" y="-2877358"/>
            <a:ext cx="6936828" cy="1269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Saturno GIF - Descargar &amp; Compartir en PHONEKY">
            <a:extLst>
              <a:ext uri="{FF2B5EF4-FFF2-40B4-BE49-F238E27FC236}">
                <a16:creationId xmlns:a16="http://schemas.microsoft.com/office/drawing/2014/main" id="{0CE64A65-0949-BD4C-81D0-9227B9C95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61266" y="-1211566"/>
            <a:ext cx="5469467" cy="972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787F14A0-3C76-594E-99AC-847D8754EA2E}"/>
              </a:ext>
            </a:extLst>
          </p:cNvPr>
          <p:cNvSpPr/>
          <p:nvPr/>
        </p:nvSpPr>
        <p:spPr>
          <a:xfrm>
            <a:off x="471841" y="84452"/>
            <a:ext cx="110366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Saturno esta rodeado por 62 lunas. Destacan </a:t>
            </a:r>
            <a:r>
              <a:rPr lang="es-ES" sz="2400" b="1" cap="none" spc="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Titan</a:t>
            </a:r>
            <a:r>
              <a:rPr lang="es-ES" sz="24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, </a:t>
            </a:r>
            <a:r>
              <a:rPr lang="es-ES" sz="2400" b="1" cap="none" spc="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Enceladus</a:t>
            </a:r>
            <a:r>
              <a:rPr lang="es-ES" sz="24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, </a:t>
            </a:r>
            <a:r>
              <a:rPr lang="es-ES" sz="2400" b="1" cap="none" spc="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Lapetus</a:t>
            </a:r>
            <a:r>
              <a:rPr lang="es-ES" sz="24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 y </a:t>
            </a:r>
            <a:r>
              <a:rPr lang="es-ES" sz="2400" b="1" cap="none" spc="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Rhea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1B34B19-5D42-E64E-A3C0-926BD5C4150C}"/>
              </a:ext>
            </a:extLst>
          </p:cNvPr>
          <p:cNvSpPr/>
          <p:nvPr/>
        </p:nvSpPr>
        <p:spPr>
          <a:xfrm>
            <a:off x="471841" y="177828"/>
            <a:ext cx="1103666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Esta rodeado por 30 anillos que dividen en grupos de 7.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7176" name="Picture 8" descr="Saturno Luna GIF - Descargar &amp; Compartir en PHONEKY">
            <a:extLst>
              <a:ext uri="{FF2B5EF4-FFF2-40B4-BE49-F238E27FC236}">
                <a16:creationId xmlns:a16="http://schemas.microsoft.com/office/drawing/2014/main" id="{21B6B869-551D-1749-9439-179178C2C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600" y="547317"/>
            <a:ext cx="8588837" cy="638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Astronauta de dibujos animados flotante | Vector Premium">
            <a:extLst>
              <a:ext uri="{FF2B5EF4-FFF2-40B4-BE49-F238E27FC236}">
                <a16:creationId xmlns:a16="http://schemas.microsoft.com/office/drawing/2014/main" id="{12D8463D-78D4-9D4D-A1A2-92D01D01C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33" b="93291" l="9585" r="89617">
                        <a14:foregroundMark x1="48403" y1="7029" x2="67093" y2="7827"/>
                        <a14:foregroundMark x1="67093" y1="7827" x2="67412" y2="8147"/>
                        <a14:foregroundMark x1="54313" y1="4633" x2="56390" y2="13578"/>
                        <a14:foregroundMark x1="65016" y1="93291" x2="65495" y2="82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678" y="3231871"/>
            <a:ext cx="3429001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59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64 imágenes animadas de viajes de todo el mundo">
            <a:extLst>
              <a:ext uri="{FF2B5EF4-FFF2-40B4-BE49-F238E27FC236}">
                <a16:creationId xmlns:a16="http://schemas.microsoft.com/office/drawing/2014/main" id="{5D7E573C-5BC1-9044-9B5B-60DC18CA9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laneta, Saturno, Sistema Solar imagen png - imagen transparente descarga  gratuita">
            <a:extLst>
              <a:ext uri="{FF2B5EF4-FFF2-40B4-BE49-F238E27FC236}">
                <a16:creationId xmlns:a16="http://schemas.microsoft.com/office/drawing/2014/main" id="{B6B7CFF7-BFF9-334A-B0E2-FA2806D80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0" b="96154" l="10000" r="90000">
                        <a14:foregroundMark x1="26000" y1="96346" x2="31444" y2="88269"/>
                        <a14:foregroundMark x1="73444" y1="5000" x2="73222" y2="21154"/>
                        <a14:foregroundMark x1="73222" y1="21154" x2="73111" y2="21346"/>
                        <a14:foregroundMark x1="62778" y1="28846" x2="65556" y2="35577"/>
                        <a14:foregroundMark x1="65556" y1="35577" x2="66889" y2="44038"/>
                        <a14:foregroundMark x1="66889" y1="44038" x2="65111" y2="63077"/>
                        <a14:foregroundMark x1="65111" y1="63077" x2="64333" y2="66538"/>
                        <a14:foregroundMark x1="61111" y1="72885" x2="64222" y2="67885"/>
                        <a14:foregroundMark x1="64222" y1="67885" x2="68222" y2="52692"/>
                        <a14:foregroundMark x1="68222" y1="52692" x2="68333" y2="48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71487">
            <a:off x="9387435" y="345639"/>
            <a:ext cx="2873937" cy="166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Niño mirando a través de un telescopio hacia el espacio | Vector Premium">
            <a:extLst>
              <a:ext uri="{FF2B5EF4-FFF2-40B4-BE49-F238E27FC236}">
                <a16:creationId xmlns:a16="http://schemas.microsoft.com/office/drawing/2014/main" id="{F3CEAC70-DBA7-0B4C-81A7-934B43D76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43" b="89961" l="7029" r="96166">
                        <a14:foregroundMark x1="7188" y1="49803" x2="9904" y2="42126"/>
                        <a14:foregroundMark x1="9904" y1="42126" x2="13578" y2="37008"/>
                        <a14:foregroundMark x1="26198" y1="47244" x2="26358" y2="60039"/>
                        <a14:foregroundMark x1="88339" y1="18701" x2="90415" y2="40354"/>
                        <a14:foregroundMark x1="66613" y1="25000" x2="76837" y2="17323"/>
                        <a14:foregroundMark x1="68530" y1="22638" x2="75080" y2="17520"/>
                        <a14:foregroundMark x1="85144" y1="12402" x2="90256" y2="18110"/>
                        <a14:foregroundMark x1="90256" y1="18110" x2="93291" y2="25000"/>
                        <a14:foregroundMark x1="93291" y1="25000" x2="93930" y2="30512"/>
                        <a14:foregroundMark x1="89617" y1="15551" x2="93610" y2="22047"/>
                        <a14:foregroundMark x1="93610" y1="22047" x2="94249" y2="25000"/>
                        <a14:foregroundMark x1="94728" y1="34055" x2="95208" y2="26969"/>
                        <a14:foregroundMark x1="84984" y1="11614" x2="92971" y2="18701"/>
                        <a14:foregroundMark x1="92332" y1="42717" x2="95847" y2="36811"/>
                        <a14:foregroundMark x1="95847" y1="36811" x2="96166" y2="289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469726" cy="362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CBFB2DDF-F0BC-264C-A941-727CD34F99E6}"/>
              </a:ext>
            </a:extLst>
          </p:cNvPr>
          <p:cNvSpPr/>
          <p:nvPr/>
        </p:nvSpPr>
        <p:spPr>
          <a:xfrm>
            <a:off x="228557" y="84452"/>
            <a:ext cx="1103666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Es </a:t>
            </a:r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el más lejano que se puede ver desde la tierra con un telescopio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8238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095BB23-8CBC-234D-8FCD-6E6617556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09C6E02-3EFD-F544-A7B8-D8734BF5B63C}"/>
              </a:ext>
            </a:extLst>
          </p:cNvPr>
          <p:cNvSpPr/>
          <p:nvPr/>
        </p:nvSpPr>
        <p:spPr>
          <a:xfrm>
            <a:off x="1153600" y="6576638"/>
            <a:ext cx="9884799" cy="1184631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4"/>
            </a:glow>
            <a:outerShdw blurRad="50800" dist="50800" dir="5400000" algn="ctr" rotWithShape="0">
              <a:schemeClr val="accent1"/>
            </a:outerShdw>
            <a:reflection blurRad="6350" stA="50000" endA="300" endPos="55000" dir="5400000" sy="-100000" algn="bl" rotWithShape="0"/>
          </a:effectLst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extrusionClr>
                <a:schemeClr val="bg1"/>
              </a:extrusionClr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5400" b="1" i="1" dirty="0">
                <a:solidFill>
                  <a:srgbClr val="FFC000"/>
                </a:solidFill>
                <a:effectLst>
                  <a:glow rad="127000">
                    <a:srgbClr val="5FFF01"/>
                  </a:glow>
                  <a:reflection blurRad="6350" stA="55000" endA="300" endPos="42000" dir="5400000" sy="-100000" algn="bl" rotWithShape="0"/>
                </a:effectLst>
                <a:latin typeface="Cooper Black" panose="0208090404030B020404" pitchFamily="18" charset="77"/>
                <a:cs typeface="Arial" panose="020B0604020202020204" pitchFamily="34" charset="0"/>
              </a:rPr>
              <a:t>Urano</a:t>
            </a:r>
            <a:endParaRPr lang="es-ES_tradnl" sz="3200" b="1" dirty="0">
              <a:ln w="11430">
                <a:solidFill>
                  <a:srgbClr val="E92CC6"/>
                </a:solidFill>
              </a:ln>
              <a:solidFill>
                <a:srgbClr val="FFC000"/>
              </a:solidFill>
              <a:effectLst>
                <a:glow rad="127000">
                  <a:srgbClr val="E92CC6">
                    <a:alpha val="93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anose="0208090404030B020404" pitchFamily="18" charset="77"/>
              <a:cs typeface="Comic Sans MS"/>
            </a:endParaRPr>
          </a:p>
        </p:txBody>
      </p:sp>
      <p:pic>
        <p:nvPicPr>
          <p:cNvPr id="6" name="Picture 8" descr="Astronauta de dibujos animados flotante | Vector Premium">
            <a:extLst>
              <a:ext uri="{FF2B5EF4-FFF2-40B4-BE49-F238E27FC236}">
                <a16:creationId xmlns:a16="http://schemas.microsoft.com/office/drawing/2014/main" id="{89401258-D720-F748-AED8-890A81F1E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33" b="93291" l="9585" r="89617">
                        <a14:foregroundMark x1="48403" y1="7029" x2="67093" y2="7827"/>
                        <a14:foregroundMark x1="67093" y1="7827" x2="67412" y2="8147"/>
                        <a14:foregroundMark x1="54313" y1="4633" x2="56390" y2="13578"/>
                        <a14:foregroundMark x1="65016" y1="93291" x2="65495" y2="82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972" y="3043238"/>
            <a:ext cx="3814763" cy="381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Sol Sol Vector Amarillo, Amarillo Vectorial, Vector Amarillo, Clipart  Amarillo PNG y PSD para Descargar Gratis | Pngtree | Clipart, Vector, Sol  amarillo">
            <a:extLst>
              <a:ext uri="{FF2B5EF4-FFF2-40B4-BE49-F238E27FC236}">
                <a16:creationId xmlns:a16="http://schemas.microsoft.com/office/drawing/2014/main" id="{A2C95522-E3AB-9043-B1EF-F5E505057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05" b="89862" l="10000" r="90000">
                        <a14:foregroundMark x1="44308" y1="72504" x2="56769" y2="75269"/>
                        <a14:foregroundMark x1="37538" y1="28571" x2="49692" y2="29800"/>
                        <a14:foregroundMark x1="46923" y1="24424" x2="47385" y2="32104"/>
                        <a14:foregroundMark x1="44615" y1="10599" x2="44923" y2="6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0032" y="-2432698"/>
            <a:ext cx="5467062" cy="547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77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3.7037E-7 L 0 -0.07222 " pathEditMode="relative" rAng="0" ptsTypes="AA">
                                      <p:cBhvr>
                                        <p:cTn id="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URANO.mp4" descr="URANO.mp4">
            <a:hlinkClick r:id="" action="ppaction://media"/>
            <a:extLst>
              <a:ext uri="{FF2B5EF4-FFF2-40B4-BE49-F238E27FC236}">
                <a16:creationId xmlns:a16="http://schemas.microsoft.com/office/drawing/2014/main" id="{1E6B41DD-750F-3B42-B04A-205AEDB389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01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69AE2552-12AD-844F-9DD3-1CC975D13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4619" y="-2736059"/>
            <a:ext cx="7000875" cy="123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istema solar del planeta urano | Vector Premium">
            <a:extLst>
              <a:ext uri="{FF2B5EF4-FFF2-40B4-BE49-F238E27FC236}">
                <a16:creationId xmlns:a16="http://schemas.microsoft.com/office/drawing/2014/main" id="{5A13EC40-54B6-E54A-9AE8-215AF967E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44" b="89776" l="2716" r="96166">
                        <a14:foregroundMark x1="16933" y1="46486" x2="2716" y2="50319"/>
                        <a14:foregroundMark x1="2716" y1="50319" x2="16613" y2="53355"/>
                        <a14:foregroundMark x1="93422" y1="51182" x2="96166" y2="50639"/>
                        <a14:foregroundMark x1="81629" y1="53514" x2="89139" y2="52029"/>
                        <a14:foregroundMark x1="89331" y1="47297" x2="88978" y2="47125"/>
                        <a14:foregroundMark x1="96166" y1="50639" x2="91748" y2="48479"/>
                        <a14:foregroundMark x1="88978" y1="47125" x2="79073" y2="45687"/>
                        <a14:backgroundMark x1="24121" y1="63259" x2="41214" y2="76198"/>
                        <a14:backgroundMark x1="41214" y1="76198" x2="50799" y2="79872"/>
                        <a14:backgroundMark x1="50799" y1="79872" x2="57668" y2="80192"/>
                        <a14:backgroundMark x1="41054" y1="80671" x2="44249" y2="79553"/>
                        <a14:backgroundMark x1="60383" y1="79553" x2="69808" y2="71086"/>
                        <a14:backgroundMark x1="57827" y1="77796" x2="66134" y2="75719"/>
                        <a14:backgroundMark x1="66134" y1="75719" x2="70927" y2="72843"/>
                        <a14:backgroundMark x1="22364" y1="40256" x2="25399" y2="32748"/>
                        <a14:backgroundMark x1="25399" y1="32748" x2="39936" y2="21725"/>
                        <a14:backgroundMark x1="39936" y1="21725" x2="58307" y2="19169"/>
                        <a14:backgroundMark x1="58307" y1="19169" x2="65815" y2="22045"/>
                        <a14:backgroundMark x1="65815" y1="22045" x2="69169" y2="24760"/>
                        <a14:backgroundMark x1="77955" y1="49840" x2="84505" y2="49681"/>
                        <a14:backgroundMark x1="91534" y1="49840" x2="86262" y2="49681"/>
                        <a14:backgroundMark x1="91693" y1="49840" x2="83866" y2="48882"/>
                        <a14:backgroundMark x1="92492" y1="49681" x2="84984" y2="49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83561" y="504558"/>
            <a:ext cx="6424877" cy="642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D8E6AC5C-0969-2049-BC15-5E5673D258EE}"/>
              </a:ext>
            </a:extLst>
          </p:cNvPr>
          <p:cNvSpPr/>
          <p:nvPr/>
        </p:nvSpPr>
        <p:spPr>
          <a:xfrm>
            <a:off x="228557" y="311743"/>
            <a:ext cx="110366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Urano es el séptimo planeta después del sol. Fue el primer planeta descubierto con un telescopio.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5B7AF8A-A080-4C46-8E4E-27C202BD4282}"/>
              </a:ext>
            </a:extLst>
          </p:cNvPr>
          <p:cNvSpPr/>
          <p:nvPr/>
        </p:nvSpPr>
        <p:spPr>
          <a:xfrm>
            <a:off x="228557" y="6315424"/>
            <a:ext cx="1103666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Urano a diferencia de  los otros planetas esta inclinado hacia un lado.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872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strellas">
            <a:extLst>
              <a:ext uri="{FF2B5EF4-FFF2-40B4-BE49-F238E27FC236}">
                <a16:creationId xmlns:a16="http://schemas.microsoft.com/office/drawing/2014/main" id="{C7B32167-C797-A849-87CC-2DA085F33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21758" y="-2877358"/>
            <a:ext cx="6936828" cy="1269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Planeta NEPTUNO: imágenes, resumen e información para niños | Planeta  urano, Urano, Planeta">
            <a:extLst>
              <a:ext uri="{FF2B5EF4-FFF2-40B4-BE49-F238E27FC236}">
                <a16:creationId xmlns:a16="http://schemas.microsoft.com/office/drawing/2014/main" id="{3BB822D4-B6AD-324B-80A4-B28003667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100" y="1585722"/>
            <a:ext cx="5168900" cy="527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AFCF6BA-EB56-244D-873E-14F6B0AF6EF5}"/>
              </a:ext>
            </a:extLst>
          </p:cNvPr>
          <p:cNvSpPr/>
          <p:nvPr/>
        </p:nvSpPr>
        <p:spPr>
          <a:xfrm>
            <a:off x="2863669" y="331196"/>
            <a:ext cx="1103666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Urano tiene 13 anillos y lo rodean 27 lunas.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9EEB2CB-424C-DB44-8E88-01F4667715F0}"/>
              </a:ext>
            </a:extLst>
          </p:cNvPr>
          <p:cNvSpPr/>
          <p:nvPr/>
        </p:nvSpPr>
        <p:spPr>
          <a:xfrm>
            <a:off x="577669" y="940161"/>
            <a:ext cx="1103666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Se le llama planeta gigante congelado por que esta muy alejado de sol.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8" name="Picture 12" descr="Dibujo de naves extraterrestres, astronave, otros, dibujos animados png |  PNGWing">
            <a:extLst>
              <a:ext uri="{FF2B5EF4-FFF2-40B4-BE49-F238E27FC236}">
                <a16:creationId xmlns:a16="http://schemas.microsoft.com/office/drawing/2014/main" id="{5F45C5B3-3A13-464F-AD52-6E4BC416A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397" b="99683" l="10000" r="90000">
                        <a14:foregroundMark x1="32283" y1="47143" x2="32174" y2="39683"/>
                        <a14:foregroundMark x1="32174" y1="39683" x2="39130" y2="17460"/>
                        <a14:foregroundMark x1="39130" y1="17460" x2="43261" y2="10476"/>
                        <a14:foregroundMark x1="43261" y1="10476" x2="48370" y2="5556"/>
                        <a14:foregroundMark x1="48370" y1="5556" x2="50326" y2="5397"/>
                        <a14:foregroundMark x1="57609" y1="13333" x2="66304" y2="24444"/>
                        <a14:foregroundMark x1="66304" y1="24444" x2="69565" y2="52063"/>
                        <a14:foregroundMark x1="69565" y1="52063" x2="69457" y2="57778"/>
                        <a14:foregroundMark x1="33804" y1="98730" x2="34239" y2="91111"/>
                        <a14:foregroundMark x1="34239" y1="91111" x2="35109" y2="88095"/>
                        <a14:foregroundMark x1="28370" y1="91111" x2="29891" y2="97619"/>
                        <a14:foregroundMark x1="29891" y1="97619" x2="35326" y2="99683"/>
                        <a14:foregroundMark x1="35326" y1="99683" x2="39783" y2="94127"/>
                        <a14:foregroundMark x1="39783" y1="94127" x2="40000" y2="91111"/>
                        <a14:foregroundMark x1="29674" y1="98730" x2="36196" y2="99683"/>
                        <a14:foregroundMark x1="36196" y1="99683" x2="38043" y2="973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1359" y="3429001"/>
            <a:ext cx="4209094" cy="288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969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0FFB7E7B-6DE5-A142-ABF3-656749C2A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EBB0898-5C19-734A-9649-D6755D36D626}"/>
              </a:ext>
            </a:extLst>
          </p:cNvPr>
          <p:cNvSpPr/>
          <p:nvPr/>
        </p:nvSpPr>
        <p:spPr>
          <a:xfrm>
            <a:off x="1153600" y="6407305"/>
            <a:ext cx="9884799" cy="1184631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4"/>
            </a:glow>
            <a:outerShdw blurRad="50800" dist="50800" dir="5400000" algn="ctr" rotWithShape="0">
              <a:schemeClr val="accent1"/>
            </a:outerShdw>
            <a:reflection blurRad="6350" stA="50000" endA="300" endPos="55000" dir="5400000" sy="-100000" algn="bl" rotWithShape="0"/>
          </a:effectLst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extrusionClr>
                <a:schemeClr val="bg1"/>
              </a:extrusionClr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5400" b="1" i="1" dirty="0">
                <a:solidFill>
                  <a:srgbClr val="FFC000"/>
                </a:solidFill>
                <a:effectLst>
                  <a:glow rad="127000">
                    <a:srgbClr val="5FFF01"/>
                  </a:glow>
                  <a:reflection blurRad="6350" stA="55000" endA="300" endPos="42000" dir="5400000" sy="-100000" algn="bl" rotWithShape="0"/>
                </a:effectLst>
                <a:latin typeface="Cooper Black" panose="0208090404030B020404" pitchFamily="18" charset="77"/>
                <a:cs typeface="Arial" panose="020B0604020202020204" pitchFamily="34" charset="0"/>
              </a:rPr>
              <a:t>Neptuno</a:t>
            </a:r>
            <a:endParaRPr lang="es-ES_tradnl" sz="3200" b="1" dirty="0">
              <a:ln w="11430">
                <a:solidFill>
                  <a:srgbClr val="E92CC6"/>
                </a:solidFill>
              </a:ln>
              <a:solidFill>
                <a:srgbClr val="FFC000"/>
              </a:solidFill>
              <a:effectLst>
                <a:glow rad="127000">
                  <a:srgbClr val="E92CC6">
                    <a:alpha val="93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anose="0208090404030B020404" pitchFamily="18" charset="77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65620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1.85185E-6 L 0 -0.07222 " pathEditMode="relative" rAng="0" ptsTypes="AA">
                                      <p:cBhvr>
                                        <p:cTn id="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278987-A9A3-BA4E-B123-DF101D9DA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Neptuno.mp4" descr="Neptuno.mp4">
            <a:hlinkClick r:id="" action="ppaction://media"/>
            <a:extLst>
              <a:ext uri="{FF2B5EF4-FFF2-40B4-BE49-F238E27FC236}">
                <a16:creationId xmlns:a16="http://schemas.microsoft.com/office/drawing/2014/main" id="{BD9B1D0C-9102-B94F-9D83-080ADBE4548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2618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7551E96B-38E2-7C4C-8BFB-7A615380E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4619" y="-2736059"/>
            <a:ext cx="7000875" cy="123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Ilustración planeta neptuno Vector Premi... | Premium Vector #Freepik  #vector #fondo en 2020 | Fotos hubble, Empapelado de galaxias, Planeta  dibujo">
            <a:extLst>
              <a:ext uri="{FF2B5EF4-FFF2-40B4-BE49-F238E27FC236}">
                <a16:creationId xmlns:a16="http://schemas.microsoft.com/office/drawing/2014/main" id="{E1809A7A-8096-CC44-BB01-7D41AFA89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166" y="538423"/>
            <a:ext cx="7831667" cy="783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8624CD2-BD68-8E4E-9F4A-2A1248CFD27F}"/>
              </a:ext>
            </a:extLst>
          </p:cNvPr>
          <p:cNvSpPr/>
          <p:nvPr/>
        </p:nvSpPr>
        <p:spPr>
          <a:xfrm>
            <a:off x="94464" y="749541"/>
            <a:ext cx="110366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Neptuno es el octavo  y ultimo planeta después del sol . Es un planeta compuesto por mucho gas 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384F9BD-36AA-BD42-9EB5-486DCCA5CD02}"/>
              </a:ext>
            </a:extLst>
          </p:cNvPr>
          <p:cNvSpPr/>
          <p:nvPr/>
        </p:nvSpPr>
        <p:spPr>
          <a:xfrm>
            <a:off x="94464" y="175420"/>
            <a:ext cx="1103666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Es un planeta muy frio y obscuro.</a:t>
            </a:r>
            <a:endParaRPr lang="es-ES" sz="24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2294" name="Picture 6" descr="Explosiones de dibujos animados, gas, explosión png | PNGEgg">
            <a:extLst>
              <a:ext uri="{FF2B5EF4-FFF2-40B4-BE49-F238E27FC236}">
                <a16:creationId xmlns:a16="http://schemas.microsoft.com/office/drawing/2014/main" id="{1C9A8538-22B9-3F4B-953A-1C34F7C4E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6111" y1="68906" x2="60444" y2="73906"/>
                        <a14:foregroundMark x1="60444" y1="73906" x2="62000" y2="77344"/>
                        <a14:foregroundMark x1="73667" y1="62656" x2="70778" y2="56719"/>
                        <a14:foregroundMark x1="70778" y1="56719" x2="68444" y2="56094"/>
                        <a14:foregroundMark x1="29444" y1="25156" x2="35556" y2="27031"/>
                        <a14:foregroundMark x1="35556" y1="27031" x2="41889" y2="32031"/>
                        <a14:foregroundMark x1="56111" y1="22969" x2="56333" y2="13750"/>
                        <a14:foregroundMark x1="56333" y1="13750" x2="57000" y2="10625"/>
                        <a14:foregroundMark x1="54444" y1="26250" x2="55444" y2="22188"/>
                        <a14:backgroundMark x1="45111" y1="46250" x2="48778" y2="30156"/>
                        <a14:backgroundMark x1="48556" y1="29375" x2="53667" y2="32031"/>
                        <a14:backgroundMark x1="53667" y1="32031" x2="58222" y2="41406"/>
                        <a14:backgroundMark x1="74556" y1="52656" x2="74556" y2="52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577" y="1438091"/>
            <a:ext cx="6251423" cy="444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SGBlogosfera. María José Argüeso: EMOTICONOS">
            <a:extLst>
              <a:ext uri="{FF2B5EF4-FFF2-40B4-BE49-F238E27FC236}">
                <a16:creationId xmlns:a16="http://schemas.microsoft.com/office/drawing/2014/main" id="{F69E76DA-FBE1-F44E-8CE9-81FDCBB62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424" y="974453"/>
            <a:ext cx="2660953" cy="338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760892B-F10E-8340-9772-982495FC0351}"/>
              </a:ext>
            </a:extLst>
          </p:cNvPr>
          <p:cNvSpPr txBox="1"/>
          <p:nvPr/>
        </p:nvSpPr>
        <p:spPr>
          <a:xfrm>
            <a:off x="10735733" y="-32681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/>
          </a:p>
        </p:txBody>
      </p:sp>
      <p:pic>
        <p:nvPicPr>
          <p:cNvPr id="12300" name="Picture 12" descr="Dibujo de naves extraterrestres, astronave, otros, dibujos animados png |  PNGWing">
            <a:extLst>
              <a:ext uri="{FF2B5EF4-FFF2-40B4-BE49-F238E27FC236}">
                <a16:creationId xmlns:a16="http://schemas.microsoft.com/office/drawing/2014/main" id="{736F6A28-9381-9441-BD62-9D296DBED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97" b="99683" l="10000" r="90000">
                        <a14:foregroundMark x1="32283" y1="47143" x2="32174" y2="39683"/>
                        <a14:foregroundMark x1="32174" y1="39683" x2="39130" y2="17460"/>
                        <a14:foregroundMark x1="39130" y1="17460" x2="43261" y2="10476"/>
                        <a14:foregroundMark x1="43261" y1="10476" x2="48370" y2="5556"/>
                        <a14:foregroundMark x1="48370" y1="5556" x2="50326" y2="5397"/>
                        <a14:foregroundMark x1="57609" y1="13333" x2="66304" y2="24444"/>
                        <a14:foregroundMark x1="66304" y1="24444" x2="69565" y2="52063"/>
                        <a14:foregroundMark x1="69565" y1="52063" x2="69457" y2="57778"/>
                        <a14:foregroundMark x1="33804" y1="98730" x2="34239" y2="91111"/>
                        <a14:foregroundMark x1="34239" y1="91111" x2="35109" y2="88095"/>
                        <a14:foregroundMark x1="28370" y1="91111" x2="29891" y2="97619"/>
                        <a14:foregroundMark x1="29891" y1="97619" x2="35326" y2="99683"/>
                        <a14:foregroundMark x1="35326" y1="99683" x2="39783" y2="94127"/>
                        <a14:foregroundMark x1="39783" y1="94127" x2="40000" y2="91111"/>
                        <a14:foregroundMark x1="29674" y1="98730" x2="36196" y2="99683"/>
                        <a14:foregroundMark x1="36196" y1="99683" x2="38043" y2="973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560" y="4361120"/>
            <a:ext cx="3051186" cy="208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14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128A8842-B78A-9D45-AE59-E638B4B6C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4619" y="-2664619"/>
            <a:ext cx="7000875" cy="123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836404CE-E52C-E941-9AE9-3CD3006B8996}"/>
              </a:ext>
            </a:extLst>
          </p:cNvPr>
          <p:cNvSpPr/>
          <p:nvPr/>
        </p:nvSpPr>
        <p:spPr>
          <a:xfrm>
            <a:off x="2068101" y="150549"/>
            <a:ext cx="81939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Que increíble son los planetas</a:t>
            </a:r>
          </a:p>
        </p:txBody>
      </p:sp>
      <p:pic>
        <p:nvPicPr>
          <p:cNvPr id="1028" name="Picture 4" descr="Serie de dibujos animados brillantes planetas del sistema solar con bonitas  caras, pegatinas pack aislado en blanco Imagen Vector de stock - Alamy">
            <a:extLst>
              <a:ext uri="{FF2B5EF4-FFF2-40B4-BE49-F238E27FC236}">
                <a16:creationId xmlns:a16="http://schemas.microsoft.com/office/drawing/2014/main" id="{471056D1-3FF2-0E4B-98A5-D7AFAEFE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8" b="90000" l="10000" r="90000">
                        <a14:foregroundMark x1="18615" y1="28417" x2="19615" y2="24676"/>
                        <a14:foregroundMark x1="34692" y1="15827" x2="40769" y2="11583"/>
                        <a14:foregroundMark x1="40769" y1="11583" x2="40769" y2="11583"/>
                        <a14:foregroundMark x1="37077" y1="7194" x2="38154" y2="13597"/>
                        <a14:foregroundMark x1="21231" y1="31871" x2="26923" y2="26835"/>
                        <a14:foregroundMark x1="26923" y1="26835" x2="26231" y2="21727"/>
                        <a14:foregroundMark x1="55538" y1="14101" x2="66077" y2="14317"/>
                        <a14:foregroundMark x1="61077" y1="21511" x2="61615" y2="5468"/>
                        <a14:foregroundMark x1="78538" y1="23453" x2="78000" y2="28921"/>
                        <a14:foregroundMark x1="85923" y1="48921" x2="86692" y2="41511"/>
                        <a14:foregroundMark x1="83231" y1="69856" x2="78769" y2="61727"/>
                        <a14:foregroundMark x1="57385" y1="76547" x2="63462" y2="84964"/>
                        <a14:foregroundMark x1="34385" y1="75540" x2="35462" y2="82446"/>
                        <a14:foregroundMark x1="35462" y1="82446" x2="35462" y2="82446"/>
                        <a14:foregroundMark x1="21231" y1="69856" x2="20692" y2="63957"/>
                        <a14:foregroundMark x1="12538" y1="44173" x2="13308" y2="51727"/>
                        <a14:foregroundMark x1="13308" y1="51727" x2="13308" y2="51583"/>
                        <a14:backgroundMark x1="53154" y1="82230" x2="52385" y2="81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306" y="777711"/>
            <a:ext cx="641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log sobre Handmade, diy, manualidades, crochet, amigurumi, costura,  patchwork, dibujo, pintura, cocina, reposteria,… en 2020 | Disfraz  astronauta, Astronauta, Manualidades">
            <a:extLst>
              <a:ext uri="{FF2B5EF4-FFF2-40B4-BE49-F238E27FC236}">
                <a16:creationId xmlns:a16="http://schemas.microsoft.com/office/drawing/2014/main" id="{1878B585-55FB-5B4D-AD05-495C8EB30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862" y="3128212"/>
            <a:ext cx="3880354" cy="388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98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FFD51-BF39-B847-A2B0-7F3E642BE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0FA082-AD8D-BD45-AA80-BB43B49CD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DE92A2B1-FE51-9148-8F9B-B0C391137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4619" y="-2664619"/>
            <a:ext cx="7000875" cy="123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ibujos animados lindo astronauta | Vector Premium en 2020 | Astronautas  dibujos, Dibujos, Dibujos animados bonitos">
            <a:extLst>
              <a:ext uri="{FF2B5EF4-FFF2-40B4-BE49-F238E27FC236}">
                <a16:creationId xmlns:a16="http://schemas.microsoft.com/office/drawing/2014/main" id="{35C1D5CF-4183-3E4C-B91D-4FC3B442B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6746" y1="59172" x2="49112" y2="35799"/>
                        <a14:foregroundMark x1="49112" y1="35799" x2="50888" y2="30473"/>
                        <a14:foregroundMark x1="47337" y1="54438" x2="46746" y2="45858"/>
                        <a14:foregroundMark x1="27515" y1="22485" x2="30178" y2="49112"/>
                        <a14:foregroundMark x1="32544" y1="37870" x2="52071" y2="38462"/>
                        <a14:foregroundMark x1="52071" y1="38462" x2="73669" y2="37574"/>
                        <a14:foregroundMark x1="32544" y1="26036" x2="64201" y2="26627"/>
                        <a14:foregroundMark x1="25148" y1="19822" x2="52367" y2="17160"/>
                        <a14:foregroundMark x1="52367" y1="17160" x2="65976" y2="17751"/>
                        <a14:foregroundMark x1="65976" y1="17751" x2="74852" y2="21006"/>
                        <a14:foregroundMark x1="28698" y1="19527" x2="52663" y2="16272"/>
                        <a14:foregroundMark x1="52663" y1="16272" x2="74556" y2="18343"/>
                        <a14:foregroundMark x1="34320" y1="18639" x2="57692" y2="16272"/>
                        <a14:foregroundMark x1="57692" y1="16272" x2="72189" y2="18639"/>
                        <a14:foregroundMark x1="35799" y1="17751" x2="47633" y2="16272"/>
                        <a14:foregroundMark x1="47633" y1="16272" x2="52663" y2="16272"/>
                        <a14:foregroundMark x1="31953" y1="68047" x2="33728" y2="70414"/>
                        <a14:foregroundMark x1="18935" y1="54438" x2="23669" y2="56805"/>
                        <a14:foregroundMark x1="26331" y1="45562" x2="25148" y2="257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39" y="-1331120"/>
            <a:ext cx="11764434" cy="1008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3293C87-664B-E44D-97EE-8A9DFF2F78E8}"/>
              </a:ext>
            </a:extLst>
          </p:cNvPr>
          <p:cNvSpPr/>
          <p:nvPr/>
        </p:nvSpPr>
        <p:spPr>
          <a:xfrm>
            <a:off x="4580391" y="453847"/>
            <a:ext cx="316932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Vamos a</a:t>
            </a:r>
            <a:endParaRPr lang="es-E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Marker Felt Thin" panose="02000400000000000000" pitchFamily="2" charset="77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B91388B-59D7-3246-813F-1C1EB91B3B55}"/>
              </a:ext>
            </a:extLst>
          </p:cNvPr>
          <p:cNvSpPr/>
          <p:nvPr/>
        </p:nvSpPr>
        <p:spPr>
          <a:xfrm>
            <a:off x="4504857" y="1455649"/>
            <a:ext cx="332039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Trabajar</a:t>
            </a:r>
            <a:endParaRPr lang="es-E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Marker Felt Thin" panose="020004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1237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FFD51-BF39-B847-A2B0-7F3E642BE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3D35A4C1-6F2C-BD45-B91A-738176E3F7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0357" y="1825625"/>
            <a:ext cx="4691286" cy="4351338"/>
          </a:xfrm>
        </p:spPr>
      </p:pic>
      <p:pic>
        <p:nvPicPr>
          <p:cNvPr id="4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DE92A2B1-FE51-9148-8F9B-B0C391137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4619" y="-2664619"/>
            <a:ext cx="7000875" cy="123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ADE6059-4DAD-8848-A2E4-42AF04CF7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77725">
            <a:off x="6071655" y="552449"/>
            <a:ext cx="5257800" cy="57531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BFA743E-A16B-2F46-AB96-F5F07E8E6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61841">
            <a:off x="145144" y="990600"/>
            <a:ext cx="5257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00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41367-3B73-FC44-AECA-59DC0C423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LANETAS.mp4" descr="PLANETAS.mp4">
            <a:hlinkClick r:id="" action="ppaction://media"/>
            <a:extLst>
              <a:ext uri="{FF2B5EF4-FFF2-40B4-BE49-F238E27FC236}">
                <a16:creationId xmlns:a16="http://schemas.microsoft.com/office/drawing/2014/main" id="{71865CEA-16EB-F146-8965-885F343B400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1979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5BB9DABE-CA24-C245-935A-30F7677FE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4619" y="-2736057"/>
            <a:ext cx="7000875" cy="123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66BED05-C5AC-7F42-A5F5-2A47BEF85CE1}"/>
              </a:ext>
            </a:extLst>
          </p:cNvPr>
          <p:cNvSpPr/>
          <p:nvPr/>
        </p:nvSpPr>
        <p:spPr>
          <a:xfrm>
            <a:off x="928344" y="736950"/>
            <a:ext cx="9884799" cy="1184631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4"/>
            </a:glow>
            <a:outerShdw blurRad="50800" dist="50800" dir="5400000" algn="ctr" rotWithShape="0">
              <a:schemeClr val="accent1"/>
            </a:outerShdw>
            <a:reflection blurRad="6350" stA="50000" endA="300" endPos="55000" dir="5400000" sy="-100000" algn="bl" rotWithShape="0"/>
          </a:effectLst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extrusionClr>
                <a:schemeClr val="bg1"/>
              </a:extrusionClr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7200" b="1" dirty="0">
                <a:ln w="11430">
                  <a:solidFill>
                    <a:srgbClr val="E92CC6"/>
                  </a:solidFill>
                </a:ln>
                <a:solidFill>
                  <a:srgbClr val="92D050"/>
                </a:solidFill>
                <a:effectLst>
                  <a:glow rad="127000">
                    <a:srgbClr val="E92CC6">
                      <a:alpha val="93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anose="0208090404030B020404" pitchFamily="18" charset="77"/>
                <a:cs typeface="Comic Sans MS"/>
              </a:rPr>
              <a:t>Arma tu planeta</a:t>
            </a:r>
          </a:p>
        </p:txBody>
      </p:sp>
      <p:pic>
        <p:nvPicPr>
          <p:cNvPr id="14338" name="Picture 2" descr="El Tercer Precog: ¿Puedes hacer explotar un globo con un espagueti?">
            <a:extLst>
              <a:ext uri="{FF2B5EF4-FFF2-40B4-BE49-F238E27FC236}">
                <a16:creationId xmlns:a16="http://schemas.microsoft.com/office/drawing/2014/main" id="{F5042436-E98A-1843-B7B7-8BF9B2F16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75" y="3171586"/>
            <a:ext cx="2872763" cy="402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D8D985D-6C5B-924A-AC58-AF6A814351B1}"/>
              </a:ext>
            </a:extLst>
          </p:cNvPr>
          <p:cNvSpPr/>
          <p:nvPr/>
        </p:nvSpPr>
        <p:spPr>
          <a:xfrm>
            <a:off x="3904724" y="1452906"/>
            <a:ext cx="110366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3200" b="1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¿</a:t>
            </a:r>
            <a:r>
              <a:rPr lang="es-ES" sz="3600" b="1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Qué necesitas?</a:t>
            </a:r>
            <a:endParaRPr lang="es-ES" sz="3600" b="1" cap="none" spc="0" dirty="0">
              <a:ln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4342" name="Picture 6" descr="COLA FRÍA PEGAFIX MADERA 110 G">
            <a:extLst>
              <a:ext uri="{FF2B5EF4-FFF2-40B4-BE49-F238E27FC236}">
                <a16:creationId xmlns:a16="http://schemas.microsoft.com/office/drawing/2014/main" id="{BDC81070-8602-B14D-8556-A83D56436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3833" l="10000" r="90000">
                        <a14:foregroundMark x1="35167" y1="84167" x2="38667" y2="65167"/>
                        <a14:foregroundMark x1="38667" y1="65167" x2="46000" y2="48833"/>
                        <a14:foregroundMark x1="36667" y1="52167" x2="38833" y2="43833"/>
                        <a14:foregroundMark x1="38833" y1="43833" x2="46833" y2="30167"/>
                        <a14:foregroundMark x1="48833" y1="30333" x2="56667" y2="47667"/>
                        <a14:foregroundMark x1="56667" y1="47667" x2="57833" y2="59333"/>
                        <a14:foregroundMark x1="61667" y1="57333" x2="61667" y2="49833"/>
                        <a14:foregroundMark x1="61667" y1="49833" x2="55500" y2="34000"/>
                        <a14:foregroundMark x1="55500" y1="34000" x2="55500" y2="33833"/>
                        <a14:foregroundMark x1="36167" y1="91667" x2="54167" y2="92500"/>
                        <a14:foregroundMark x1="54167" y1="92500" x2="57667" y2="92333"/>
                        <a14:foregroundMark x1="57667" y1="93333" x2="62333" y2="87500"/>
                        <a14:foregroundMark x1="62333" y1="87500" x2="63167" y2="62000"/>
                        <a14:foregroundMark x1="56833" y1="93833" x2="64000" y2="88000"/>
                        <a14:foregroundMark x1="64000" y1="88000" x2="64500" y2="77500"/>
                        <a14:foregroundMark x1="46833" y1="82167" x2="46833" y2="51667"/>
                        <a14:foregroundMark x1="51167" y1="73833" x2="52167" y2="49167"/>
                        <a14:foregroundMark x1="53500" y1="70667" x2="53500" y2="58500"/>
                        <a14:foregroundMark x1="51500" y1="50667" x2="51500" y2="32833"/>
                        <a14:foregroundMark x1="45500" y1="37333" x2="47167" y2="21167"/>
                        <a14:foregroundMark x1="47167" y1="21167" x2="48833" y2="16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516" y="3120681"/>
            <a:ext cx="3746985" cy="374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Vidrio, La Vieja Moda De Cristal, El Vaso De Cerveza imagen png - imagen  transparente descarga gratuita">
            <a:extLst>
              <a:ext uri="{FF2B5EF4-FFF2-40B4-BE49-F238E27FC236}">
                <a16:creationId xmlns:a16="http://schemas.microsoft.com/office/drawing/2014/main" id="{27D0E26F-9723-6B41-820F-E667DC466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9" b="96719" l="10000" r="90000">
                        <a14:foregroundMark x1="45778" y1="87344" x2="57111" y2="90938"/>
                        <a14:foregroundMark x1="57111" y1="90938" x2="63222" y2="90000"/>
                        <a14:foregroundMark x1="63222" y1="90000" x2="63556" y2="89688"/>
                        <a14:foregroundMark x1="63820" y1="94291" x2="63889" y2="94063"/>
                        <a14:foregroundMark x1="43333" y1="6250" x2="65667" y2="7031"/>
                        <a14:foregroundMark x1="65667" y1="7031" x2="66667" y2="6875"/>
                        <a14:foregroundMark x1="51222" y1="2031" x2="63277" y2="642"/>
                        <a14:foregroundMark x1="64222" y1="93750" x2="69111" y2="91563"/>
                        <a14:foregroundMark x1="69111" y1="91563" x2="73444" y2="85000"/>
                        <a14:foregroundMark x1="73444" y1="85000" x2="73556" y2="84375"/>
                        <a14:foregroundMark x1="70222" y1="91094" x2="72889" y2="86406"/>
                        <a14:backgroundMark x1="69111" y1="938" x2="65778" y2="0"/>
                        <a14:backgroundMark x1="65778" y1="313" x2="63000" y2="0"/>
                        <a14:backgroundMark x1="31000" y1="77500" x2="36667" y2="98281"/>
                        <a14:backgroundMark x1="46444" y1="96250" x2="64889" y2="96563"/>
                        <a14:backgroundMark x1="48556" y1="93594" x2="48778" y2="95625"/>
                        <a14:backgroundMark x1="64556" y1="96250" x2="75000" y2="92188"/>
                        <a14:backgroundMark x1="75000" y1="92188" x2="75111" y2="91875"/>
                        <a14:backgroundMark x1="69473" y1="93691" x2="71778" y2="92031"/>
                        <a14:backgroundMark x1="67222" y1="95313" x2="69409" y2="93737"/>
                        <a14:backgroundMark x1="71778" y1="92031" x2="74222" y2="88594"/>
                        <a14:backgroundMark x1="72444" y1="90625" x2="74778" y2="854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689" y="4345989"/>
            <a:ext cx="3583869" cy="254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Se promulgo la ley que desregula la produccion y venta del p">
            <a:extLst>
              <a:ext uri="{FF2B5EF4-FFF2-40B4-BE49-F238E27FC236}">
                <a16:creationId xmlns:a16="http://schemas.microsoft.com/office/drawing/2014/main" id="{26287AD1-2759-F84A-B19F-920BE6E51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695" y="4447515"/>
            <a:ext cx="3810000" cy="2133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2" descr="Témpera Norma x 6 Unidades - polipapel">
            <a:extLst>
              <a:ext uri="{FF2B5EF4-FFF2-40B4-BE49-F238E27FC236}">
                <a16:creationId xmlns:a16="http://schemas.microsoft.com/office/drawing/2014/main" id="{DAFBAA34-A1BF-3945-8894-FCD6E56A5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8300" r="92700">
                        <a14:foregroundMark x1="90700" y1="64400" x2="92700" y2="52300"/>
                        <a14:foregroundMark x1="8300" y1="31100" x2="14400" y2="36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297" y="2463276"/>
            <a:ext cx="2065867" cy="206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0" name="Picture 14" descr="Tempera - Acuarela">
            <a:extLst>
              <a:ext uri="{FF2B5EF4-FFF2-40B4-BE49-F238E27FC236}">
                <a16:creationId xmlns:a16="http://schemas.microsoft.com/office/drawing/2014/main" id="{DE237BAB-DD9F-FB4A-AC8F-1F7E71DC2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89414">
            <a:off x="9433001" y="2405707"/>
            <a:ext cx="2028866" cy="152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2" name="Picture 16" descr="Aarde gif - Google zoeken | Fondos de pantalla divertidos, Gif, Planeta  tierra">
            <a:extLst>
              <a:ext uri="{FF2B5EF4-FFF2-40B4-BE49-F238E27FC236}">
                <a16:creationId xmlns:a16="http://schemas.microsoft.com/office/drawing/2014/main" id="{D3A2F8A7-ADFE-8648-A46E-F91B97C03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104" y="527137"/>
            <a:ext cx="187960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Dibujo de naves extraterrestres, astronave, otros, dibujos animados png |  PNGWing">
            <a:extLst>
              <a:ext uri="{FF2B5EF4-FFF2-40B4-BE49-F238E27FC236}">
                <a16:creationId xmlns:a16="http://schemas.microsoft.com/office/drawing/2014/main" id="{882523EF-CB13-FB4C-9F6C-0719B71AB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397" b="99683" l="10000" r="90000">
                        <a14:foregroundMark x1="32283" y1="47143" x2="32174" y2="39683"/>
                        <a14:foregroundMark x1="32174" y1="39683" x2="39130" y2="17460"/>
                        <a14:foregroundMark x1="39130" y1="17460" x2="43261" y2="10476"/>
                        <a14:foregroundMark x1="43261" y1="10476" x2="48370" y2="5556"/>
                        <a14:foregroundMark x1="48370" y1="5556" x2="50326" y2="5397"/>
                        <a14:foregroundMark x1="57609" y1="13333" x2="66304" y2="24444"/>
                        <a14:foregroundMark x1="66304" y1="24444" x2="69565" y2="52063"/>
                        <a14:foregroundMark x1="69565" y1="52063" x2="69457" y2="57778"/>
                        <a14:foregroundMark x1="33804" y1="98730" x2="34239" y2="91111"/>
                        <a14:foregroundMark x1="34239" y1="91111" x2="35109" y2="88095"/>
                        <a14:foregroundMark x1="28370" y1="91111" x2="29891" y2="97619"/>
                        <a14:foregroundMark x1="29891" y1="97619" x2="35326" y2="99683"/>
                        <a14:foregroundMark x1="35326" y1="99683" x2="39783" y2="94127"/>
                        <a14:foregroundMark x1="39783" y1="94127" x2="40000" y2="91111"/>
                        <a14:foregroundMark x1="29674" y1="98730" x2="36196" y2="99683"/>
                        <a14:foregroundMark x1="36196" y1="99683" x2="38043" y2="973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5862">
            <a:off x="-70202" y="1243075"/>
            <a:ext cx="2594633" cy="177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4843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F1724329-008E-E646-9552-A413217E9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95562" y="-2736057"/>
            <a:ext cx="7000875" cy="123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D9E183D-CEB8-B349-AFC5-E8C4775A5686}"/>
              </a:ext>
            </a:extLst>
          </p:cNvPr>
          <p:cNvSpPr/>
          <p:nvPr/>
        </p:nvSpPr>
        <p:spPr>
          <a:xfrm>
            <a:off x="4937658" y="657039"/>
            <a:ext cx="110366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4000" b="1" cap="none" spc="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Paso 1</a:t>
            </a:r>
            <a:endParaRPr lang="es-ES" sz="4400" b="1" cap="none" spc="0" dirty="0">
              <a:ln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5362" name="Picture 2" descr="Fotos de Stock, imágenes libres de derechos de autor, gráficos, vectores y  vídeos | Imagenes de astronautas, Astronautas dibujos, Dibujos de animales  tiernos">
            <a:extLst>
              <a:ext uri="{FF2B5EF4-FFF2-40B4-BE49-F238E27FC236}">
                <a16:creationId xmlns:a16="http://schemas.microsoft.com/office/drawing/2014/main" id="{68F9A8EC-96AB-9F49-B053-358A3838D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67" b="95000" l="10000" r="90000">
                        <a14:foregroundMark x1="50000" y1="9583" x2="50417" y2="29583"/>
                        <a14:foregroundMark x1="80000" y1="52500" x2="67917" y2="55833"/>
                        <a14:foregroundMark x1="67917" y1="55833" x2="59167" y2="60833"/>
                        <a14:foregroundMark x1="42083" y1="95000" x2="42500" y2="74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734" y="2675467"/>
            <a:ext cx="4182533" cy="418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Mezcla de cola y agua ANTI-WARPING para impresión 3D - YouTube">
            <a:extLst>
              <a:ext uri="{FF2B5EF4-FFF2-40B4-BE49-F238E27FC236}">
                <a16:creationId xmlns:a16="http://schemas.microsoft.com/office/drawing/2014/main" id="{F1679625-1DD8-D543-A23B-5BD6052EA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74792" y1="53056" x2="76875" y2="19722"/>
                        <a14:foregroundMark x1="25625" y1="48333" x2="29375" y2="24444"/>
                        <a14:foregroundMark x1="29375" y1="24444" x2="31667" y2="18333"/>
                        <a14:backgroundMark x1="24375" y1="79167" x2="47500" y2="79444"/>
                        <a14:backgroundMark x1="25208" y1="71667" x2="58333" y2="71944"/>
                        <a14:backgroundMark x1="20208" y1="65833" x2="42500" y2="66389"/>
                        <a14:backgroundMark x1="52708" y1="75000" x2="51875" y2="47222"/>
                        <a14:backgroundMark x1="66042" y1="81389" x2="66042" y2="81389"/>
                        <a14:backgroundMark x1="48542" y1="83889" x2="88333" y2="84722"/>
                        <a14:backgroundMark x1="66042" y1="75833" x2="77083" y2="76111"/>
                        <a14:backgroundMark x1="77083" y1="76111" x2="80833" y2="75833"/>
                        <a14:backgroundMark x1="56042" y1="70278" x2="64583" y2="70556"/>
                        <a14:backgroundMark x1="64583" y1="70556" x2="82708" y2="70278"/>
                        <a14:backgroundMark x1="82708" y1="70278" x2="85208" y2="70556"/>
                        <a14:backgroundMark x1="60625" y1="69444" x2="81250" y2="69722"/>
                        <a14:backgroundMark x1="81250" y1="69722" x2="84167" y2="69444"/>
                        <a14:backgroundMark x1="81458" y1="66389" x2="64167" y2="70000"/>
                        <a14:backgroundMark x1="64167" y1="70000" x2="60208" y2="69167"/>
                        <a14:backgroundMark x1="49375" y1="41944" x2="51458" y2="13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0" y="2755513"/>
            <a:ext cx="4842933" cy="363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3B3F397-0C4E-6B49-93F6-65E585F167C5}"/>
              </a:ext>
            </a:extLst>
          </p:cNvPr>
          <p:cNvSpPr/>
          <p:nvPr/>
        </p:nvSpPr>
        <p:spPr>
          <a:xfrm>
            <a:off x="1731070" y="1667139"/>
            <a:ext cx="110366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Mezcla el agua con la cola fria</a:t>
            </a:r>
            <a:endParaRPr lang="es-ES" sz="4400" b="1" cap="none" spc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5366" name="Picture 6" descr="Cómo hacer pegamento natural para niños | Edúkame">
            <a:extLst>
              <a:ext uri="{FF2B5EF4-FFF2-40B4-BE49-F238E27FC236}">
                <a16:creationId xmlns:a16="http://schemas.microsoft.com/office/drawing/2014/main" id="{495E8A9A-EDCE-A746-886C-332D3016E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722" y="4064284"/>
            <a:ext cx="3768011" cy="2507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Aarde gif - Google zoeken | Fondos de pantalla divertidos, Gif, Planeta  tierra">
            <a:extLst>
              <a:ext uri="{FF2B5EF4-FFF2-40B4-BE49-F238E27FC236}">
                <a16:creationId xmlns:a16="http://schemas.microsoft.com/office/drawing/2014/main" id="{2A2200E4-5389-0243-829D-D539B6B93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4904" y="268130"/>
            <a:ext cx="1306563" cy="130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4255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F1724329-008E-E646-9552-A413217E9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95562" y="-2736057"/>
            <a:ext cx="7000875" cy="123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D9E183D-CEB8-B349-AFC5-E8C4775A5686}"/>
              </a:ext>
            </a:extLst>
          </p:cNvPr>
          <p:cNvSpPr/>
          <p:nvPr/>
        </p:nvSpPr>
        <p:spPr>
          <a:xfrm>
            <a:off x="4937658" y="657039"/>
            <a:ext cx="110366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4000" b="1" cap="none" spc="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Paso 2</a:t>
            </a:r>
            <a:endParaRPr lang="es-ES" sz="4400" b="1" cap="none" spc="0" dirty="0">
              <a:ln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5362" name="Picture 2" descr="Fotos de Stock, imágenes libres de derechos de autor, gráficos, vectores y  vídeos | Imagenes de astronautas, Astronautas dibujos, Dibujos de animales  tiernos">
            <a:extLst>
              <a:ext uri="{FF2B5EF4-FFF2-40B4-BE49-F238E27FC236}">
                <a16:creationId xmlns:a16="http://schemas.microsoft.com/office/drawing/2014/main" id="{68F9A8EC-96AB-9F49-B053-358A3838D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67" b="95000" l="10000" r="90000">
                        <a14:foregroundMark x1="50000" y1="9583" x2="50417" y2="29583"/>
                        <a14:foregroundMark x1="80000" y1="52500" x2="67917" y2="55833"/>
                        <a14:foregroundMark x1="67917" y1="55833" x2="59167" y2="60833"/>
                        <a14:foregroundMark x1="42083" y1="95000" x2="42500" y2="74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733" y="3148948"/>
            <a:ext cx="3709052" cy="370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3B3F397-0C4E-6B49-93F6-65E585F167C5}"/>
              </a:ext>
            </a:extLst>
          </p:cNvPr>
          <p:cNvSpPr/>
          <p:nvPr/>
        </p:nvSpPr>
        <p:spPr>
          <a:xfrm>
            <a:off x="435400" y="1671981"/>
            <a:ext cx="1103666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4000" b="1" cap="none" spc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Pega en el globo el papel hasta cubrirlo por completo.  </a:t>
            </a:r>
            <a:endParaRPr lang="es-ES" sz="4400" b="1" cap="none" spc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0" name="Picture 16" descr="Aarde gif - Google zoeken | Fondos de pantalla divertidos, Gif, Planeta  tierra">
            <a:extLst>
              <a:ext uri="{FF2B5EF4-FFF2-40B4-BE49-F238E27FC236}">
                <a16:creationId xmlns:a16="http://schemas.microsoft.com/office/drawing/2014/main" id="{2A2200E4-5389-0243-829D-D539B6B93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989" y="195014"/>
            <a:ext cx="1323439" cy="132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alabaza de papel maché para Halloween - Manualidades Name">
            <a:extLst>
              <a:ext uri="{FF2B5EF4-FFF2-40B4-BE49-F238E27FC236}">
                <a16:creationId xmlns:a16="http://schemas.microsoft.com/office/drawing/2014/main" id="{7E94984E-DDB1-0547-9E09-33AA536E0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998" y="3468839"/>
            <a:ext cx="3479801" cy="27838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ómo Hacer Una Piñata Mexicana En Casa - Blog Xcaret">
            <a:extLst>
              <a:ext uri="{FF2B5EF4-FFF2-40B4-BE49-F238E27FC236}">
                <a16:creationId xmlns:a16="http://schemas.microsoft.com/office/drawing/2014/main" id="{CE644E81-A619-534A-8622-0C253BE07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474" y="3491393"/>
            <a:ext cx="3845193" cy="29170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148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strellas colores | Gif de estrellas, Gif estrellas, Fondo de estrellas">
            <a:extLst>
              <a:ext uri="{FF2B5EF4-FFF2-40B4-BE49-F238E27FC236}">
                <a16:creationId xmlns:a16="http://schemas.microsoft.com/office/drawing/2014/main" id="{F1724329-008E-E646-9552-A413217E9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95562" y="-2736057"/>
            <a:ext cx="7000875" cy="123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D9E183D-CEB8-B349-AFC5-E8C4775A5686}"/>
              </a:ext>
            </a:extLst>
          </p:cNvPr>
          <p:cNvSpPr/>
          <p:nvPr/>
        </p:nvSpPr>
        <p:spPr>
          <a:xfrm>
            <a:off x="4937658" y="657039"/>
            <a:ext cx="110366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4000" b="1" cap="none" spc="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Paso </a:t>
            </a:r>
            <a:r>
              <a:rPr lang="es-ES" sz="4000" b="1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3</a:t>
            </a:r>
            <a:endParaRPr lang="es-ES" sz="4400" b="1" cap="none" spc="0" dirty="0">
              <a:ln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5362" name="Picture 2" descr="Fotos de Stock, imágenes libres de derechos de autor, gráficos, vectores y  vídeos | Imagenes de astronautas, Astronautas dibujos, Dibujos de animales  tiernos">
            <a:extLst>
              <a:ext uri="{FF2B5EF4-FFF2-40B4-BE49-F238E27FC236}">
                <a16:creationId xmlns:a16="http://schemas.microsoft.com/office/drawing/2014/main" id="{68F9A8EC-96AB-9F49-B053-358A3838D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67" b="95000" l="10000" r="90000">
                        <a14:foregroundMark x1="50000" y1="9583" x2="50417" y2="29583"/>
                        <a14:foregroundMark x1="80000" y1="52500" x2="67917" y2="55833"/>
                        <a14:foregroundMark x1="67917" y1="55833" x2="59167" y2="60833"/>
                        <a14:foregroundMark x1="42083" y1="95000" x2="42500" y2="74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733" y="3148948"/>
            <a:ext cx="3709052" cy="370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3B3F397-0C4E-6B49-93F6-65E585F167C5}"/>
              </a:ext>
            </a:extLst>
          </p:cNvPr>
          <p:cNvSpPr/>
          <p:nvPr/>
        </p:nvSpPr>
        <p:spPr>
          <a:xfrm>
            <a:off x="435400" y="1671981"/>
            <a:ext cx="1103666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Decóralo a gusto según el planeta que escogiste. </a:t>
            </a:r>
            <a:r>
              <a:rPr lang="es-ES" sz="4000" b="1" cap="none" spc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 </a:t>
            </a:r>
            <a:endParaRPr lang="es-ES" sz="4400" b="1" cap="none" spc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0" name="Picture 16" descr="Aarde gif - Google zoeken | Fondos de pantalla divertidos, Gif, Planeta  tierra">
            <a:extLst>
              <a:ext uri="{FF2B5EF4-FFF2-40B4-BE49-F238E27FC236}">
                <a16:creationId xmlns:a16="http://schemas.microsoft.com/office/drawing/2014/main" id="{2A2200E4-5389-0243-829D-D539B6B93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989" y="195014"/>
            <a:ext cx="1323439" cy="132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rear un globo terráqueo de papel maché | L'atelier Canson">
            <a:extLst>
              <a:ext uri="{FF2B5EF4-FFF2-40B4-BE49-F238E27FC236}">
                <a16:creationId xmlns:a16="http://schemas.microsoft.com/office/drawing/2014/main" id="{4CD40D30-A4CD-684B-9AEE-DDC5BA7FB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400" b="97200" l="10000" r="90000">
                        <a14:foregroundMark x1="52000" y1="8400" x2="50400" y2="20800"/>
                        <a14:foregroundMark x1="50400" y1="20800" x2="54400" y2="29600"/>
                        <a14:foregroundMark x1="51200" y1="90400" x2="47600" y2="76400"/>
                        <a14:foregroundMark x1="47600" y1="76400" x2="51200" y2="66800"/>
                        <a14:foregroundMark x1="51200" y1="66800" x2="51200" y2="61600"/>
                        <a14:foregroundMark x1="39393" y1="89622" x2="40800" y2="63600"/>
                        <a14:foregroundMark x1="34000" y1="90800" x2="35200" y2="66800"/>
                        <a14:foregroundMark x1="33200" y1="71200" x2="34000" y2="91600"/>
                        <a14:foregroundMark x1="62497" y1="82531" x2="63600" y2="75600"/>
                        <a14:foregroundMark x1="63600" y1="75600" x2="62800" y2="69600"/>
                        <a14:foregroundMark x1="62800" y1="72800" x2="63892" y2="82627"/>
                        <a14:foregroundMark x1="57864" y1="94764" x2="58027" y2="94701"/>
                        <a14:backgroundMark x1="36400" y1="98400" x2="50000" y2="99200"/>
                        <a14:backgroundMark x1="34000" y1="95200" x2="40800" y2="95600"/>
                        <a14:backgroundMark x1="49200" y1="98400" x2="57200" y2="96000"/>
                        <a14:backgroundMark x1="57200" y1="96000" x2="58000" y2="96000"/>
                        <a14:backgroundMark x1="65600" y1="94000" x2="66400" y2="82400"/>
                        <a14:backgroundMark x1="66400" y1="82800" x2="65600" y2="94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385" y="2607733"/>
            <a:ext cx="3847228" cy="384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6137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</TotalTime>
  <Words>292</Words>
  <Application>Microsoft Macintosh PowerPoint</Application>
  <PresentationFormat>Panorámica</PresentationFormat>
  <Paragraphs>51</Paragraphs>
  <Slides>27</Slides>
  <Notes>5</Notes>
  <HiddenSlides>0</HiddenSlides>
  <MMClips>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Cooper Black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64</cp:revision>
  <dcterms:created xsi:type="dcterms:W3CDTF">2020-11-03T18:02:39Z</dcterms:created>
  <dcterms:modified xsi:type="dcterms:W3CDTF">2020-11-09T21:03:33Z</dcterms:modified>
</cp:coreProperties>
</file>