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2" r:id="rId2"/>
    <p:sldId id="259" r:id="rId3"/>
    <p:sldId id="267" r:id="rId4"/>
    <p:sldId id="260" r:id="rId5"/>
    <p:sldId id="268" r:id="rId6"/>
    <p:sldId id="258" r:id="rId7"/>
    <p:sldId id="269" r:id="rId8"/>
    <p:sldId id="261" r:id="rId9"/>
    <p:sldId id="271" r:id="rId10"/>
    <p:sldId id="311" r:id="rId11"/>
    <p:sldId id="297" r:id="rId12"/>
    <p:sldId id="300" r:id="rId13"/>
    <p:sldId id="277" r:id="rId14"/>
    <p:sldId id="288" r:id="rId15"/>
    <p:sldId id="278" r:id="rId16"/>
    <p:sldId id="289" r:id="rId17"/>
    <p:sldId id="287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AE22B1"/>
    <a:srgbClr val="EC8CDA"/>
    <a:srgbClr val="FF3300"/>
    <a:srgbClr val="FF6600"/>
    <a:srgbClr val="FDB601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2364" autoAdjust="0"/>
  </p:normalViewPr>
  <p:slideViewPr>
    <p:cSldViewPr snapToGrid="0">
      <p:cViewPr varScale="1">
        <p:scale>
          <a:sx n="66" d="100"/>
          <a:sy n="66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A2B45DA9-8A64-4751-944D-71AE19468C89}"/>
    <pc:docChg chg="delSld">
      <pc:chgData name="silene alejandra perez vega" userId="fe0bbaa5a6bfbced" providerId="LiveId" clId="{A2B45DA9-8A64-4751-944D-71AE19468C89}" dt="2020-10-02T21:35:55.046" v="6" actId="47"/>
      <pc:docMkLst>
        <pc:docMk/>
      </pc:docMkLst>
      <pc:sldChg chg="del">
        <pc:chgData name="silene alejandra perez vega" userId="fe0bbaa5a6bfbced" providerId="LiveId" clId="{A2B45DA9-8A64-4751-944D-71AE19468C89}" dt="2020-10-02T21:35:52.840" v="0" actId="47"/>
        <pc:sldMkLst>
          <pc:docMk/>
          <pc:sldMk cId="4191881193" sldId="313"/>
        </pc:sldMkLst>
      </pc:sldChg>
      <pc:sldChg chg="del">
        <pc:chgData name="silene alejandra perez vega" userId="fe0bbaa5a6bfbced" providerId="LiveId" clId="{A2B45DA9-8A64-4751-944D-71AE19468C89}" dt="2020-10-02T21:35:53.330" v="1" actId="47"/>
        <pc:sldMkLst>
          <pc:docMk/>
          <pc:sldMk cId="3070954883" sldId="314"/>
        </pc:sldMkLst>
      </pc:sldChg>
      <pc:sldChg chg="del">
        <pc:chgData name="silene alejandra perez vega" userId="fe0bbaa5a6bfbced" providerId="LiveId" clId="{A2B45DA9-8A64-4751-944D-71AE19468C89}" dt="2020-10-02T21:35:53.737" v="2" actId="47"/>
        <pc:sldMkLst>
          <pc:docMk/>
          <pc:sldMk cId="3876350231" sldId="315"/>
        </pc:sldMkLst>
      </pc:sldChg>
      <pc:sldChg chg="del">
        <pc:chgData name="silene alejandra perez vega" userId="fe0bbaa5a6bfbced" providerId="LiveId" clId="{A2B45DA9-8A64-4751-944D-71AE19468C89}" dt="2020-10-02T21:35:53.984" v="3" actId="47"/>
        <pc:sldMkLst>
          <pc:docMk/>
          <pc:sldMk cId="3678711462" sldId="316"/>
        </pc:sldMkLst>
      </pc:sldChg>
      <pc:sldChg chg="del">
        <pc:chgData name="silene alejandra perez vega" userId="fe0bbaa5a6bfbced" providerId="LiveId" clId="{A2B45DA9-8A64-4751-944D-71AE19468C89}" dt="2020-10-02T21:35:54.256" v="4" actId="47"/>
        <pc:sldMkLst>
          <pc:docMk/>
          <pc:sldMk cId="3443617981" sldId="317"/>
        </pc:sldMkLst>
      </pc:sldChg>
      <pc:sldChg chg="del">
        <pc:chgData name="silene alejandra perez vega" userId="fe0bbaa5a6bfbced" providerId="LiveId" clId="{A2B45DA9-8A64-4751-944D-71AE19468C89}" dt="2020-10-02T21:35:54.625" v="5" actId="47"/>
        <pc:sldMkLst>
          <pc:docMk/>
          <pc:sldMk cId="1988692559" sldId="318"/>
        </pc:sldMkLst>
      </pc:sldChg>
      <pc:sldChg chg="del">
        <pc:chgData name="silene alejandra perez vega" userId="fe0bbaa5a6bfbced" providerId="LiveId" clId="{A2B45DA9-8A64-4751-944D-71AE19468C89}" dt="2020-10-02T21:35:55.046" v="6" actId="47"/>
        <pc:sldMkLst>
          <pc:docMk/>
          <pc:sldMk cId="1503542907" sldId="319"/>
        </pc:sldMkLst>
      </pc:sldChg>
    </pc:docChg>
  </pc:docChgLst>
  <pc:docChgLst>
    <pc:chgData name="silene alejandra perez vega" userId="fe0bbaa5a6bfbced" providerId="LiveId" clId="{1BE348FE-4A12-48A7-ADF1-E5B6662B28B0}"/>
    <pc:docChg chg="delSld modSld">
      <pc:chgData name="silene alejandra perez vega" userId="fe0bbaa5a6bfbced" providerId="LiveId" clId="{1BE348FE-4A12-48A7-ADF1-E5B6662B28B0}" dt="2020-10-02T21:05:43.495" v="6" actId="47"/>
      <pc:docMkLst>
        <pc:docMk/>
      </pc:docMkLst>
      <pc:sldChg chg="modAnim">
        <pc:chgData name="silene alejandra perez vega" userId="fe0bbaa5a6bfbced" providerId="LiveId" clId="{1BE348FE-4A12-48A7-ADF1-E5B6662B28B0}" dt="2020-10-02T18:51:42.501" v="5"/>
        <pc:sldMkLst>
          <pc:docMk/>
          <pc:sldMk cId="1890038381" sldId="300"/>
        </pc:sldMkLst>
      </pc:sldChg>
      <pc:sldChg chg="addSp modSp del mod modAnim">
        <pc:chgData name="silene alejandra perez vega" userId="fe0bbaa5a6bfbced" providerId="LiveId" clId="{1BE348FE-4A12-48A7-ADF1-E5B6662B28B0}" dt="2020-10-02T21:05:43.495" v="6" actId="47"/>
        <pc:sldMkLst>
          <pc:docMk/>
          <pc:sldMk cId="3804065579" sldId="320"/>
        </pc:sldMkLst>
        <pc:picChg chg="add mod">
          <ac:chgData name="silene alejandra perez vega" userId="fe0bbaa5a6bfbced" providerId="LiveId" clId="{1BE348FE-4A12-48A7-ADF1-E5B6662B28B0}" dt="2020-10-02T16:50:46.509" v="2" actId="14100"/>
          <ac:picMkLst>
            <pc:docMk/>
            <pc:sldMk cId="3804065579" sldId="320"/>
            <ac:picMk id="2" creationId="{4E684BE8-265A-4318-85DD-927227B408E6}"/>
          </ac:picMkLst>
        </pc:picChg>
      </pc:sldChg>
      <pc:sldChg chg="del">
        <pc:chgData name="silene alejandra perez vega" userId="fe0bbaa5a6bfbced" providerId="LiveId" clId="{1BE348FE-4A12-48A7-ADF1-E5B6662B28B0}" dt="2020-10-02T16:50:48.599" v="3" actId="47"/>
        <pc:sldMkLst>
          <pc:docMk/>
          <pc:sldMk cId="2746059176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EA793-B534-4519-A95D-C7EEF5C450AB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64B19-0D00-4055-BB94-0FD6B518A78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1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64B19-0D00-4055-BB94-0FD6B518A78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4438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39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647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077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05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91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92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25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21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873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780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562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2FB0A-ED80-499F-99EA-0EB02E6B79B6}" type="datetimeFigureOut">
              <a:rPr lang="es-ES" smtClean="0"/>
              <a:t>05/10/2020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029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23.jpeg"/><Relationship Id="rId7" Type="http://schemas.openxmlformats.org/officeDocument/2006/relationships/image" Target="../media/image26.gif"/><Relationship Id="rId12" Type="http://schemas.openxmlformats.org/officeDocument/2006/relationships/audio" Target="../media/audio4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audio" Target="../media/audio1.wav"/><Relationship Id="rId11" Type="http://schemas.openxmlformats.org/officeDocument/2006/relationships/image" Target="../media/image28.gif"/><Relationship Id="rId5" Type="http://schemas.openxmlformats.org/officeDocument/2006/relationships/image" Target="../media/image25.gif"/><Relationship Id="rId10" Type="http://schemas.openxmlformats.org/officeDocument/2006/relationships/audio" Target="../media/audio3.wav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29.jpeg"/><Relationship Id="rId4" Type="http://schemas.openxmlformats.org/officeDocument/2006/relationships/audio" Target="../media/audio1.wav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5.gif"/><Relationship Id="rId5" Type="http://schemas.openxmlformats.org/officeDocument/2006/relationships/image" Target="../media/image34.jpg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5.gif"/><Relationship Id="rId5" Type="http://schemas.openxmlformats.org/officeDocument/2006/relationships/image" Target="../media/image34.jpg"/><Relationship Id="rId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5.gif"/><Relationship Id="rId5" Type="http://schemas.openxmlformats.org/officeDocument/2006/relationships/image" Target="../media/image34.jpg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5.gif"/><Relationship Id="rId5" Type="http://schemas.openxmlformats.org/officeDocument/2006/relationships/image" Target="../media/image34.jpg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74F629-2751-4EF5-8D49-8C78D633E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0" y="365125"/>
            <a:ext cx="10910455" cy="54516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LOS NÚMEROS </a:t>
            </a:r>
          </a:p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DEL</a:t>
            </a:r>
          </a:p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1 AL 4</a:t>
            </a:r>
          </a:p>
        </p:txBody>
      </p:sp>
      <p:pic>
        <p:nvPicPr>
          <p:cNvPr id="4" name="y2mate.com - Música Alegre y Divertida _ Música de Fondo Para Videos_sIKIzVX4VOE (1) (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600" y="6032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515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 numSld="999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30FE09-709A-4E0B-AD51-295CCDFEC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080"/>
            <a:ext cx="1219200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77" y="604725"/>
            <a:ext cx="6858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565" y="2325938"/>
            <a:ext cx="5585547" cy="3927337"/>
          </a:xfrm>
          <a:prstGeom prst="rect">
            <a:avLst/>
          </a:prstGeom>
        </p:spPr>
      </p:pic>
      <p:sp>
        <p:nvSpPr>
          <p:cNvPr id="3" name="Rectángulo redondeado 2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tx1"/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E11DDFA-E945-4DDB-A057-38DA7C590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647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535F5AC-6DB3-42C0-809B-294AC343C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21" y="2880632"/>
            <a:ext cx="3848100" cy="3467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84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E4DA801-5248-49D8-A62E-FEDB4F181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68" y="365125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68" y="2142877"/>
            <a:ext cx="5770420" cy="4057327"/>
          </a:xfrm>
          <a:prstGeom prst="rect">
            <a:avLst/>
          </a:prstGeom>
        </p:spPr>
      </p:pic>
      <p:sp>
        <p:nvSpPr>
          <p:cNvPr id="7" name="Rectángulo redondeado 6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774F6E2-D2E2-4C57-B581-4F3A772CF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7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 descr="Imagen que contiene pato, animal, pájaro, verde&#10;&#10;Descripción generada automáticamente">
            <a:extLst>
              <a:ext uri="{FF2B5EF4-FFF2-40B4-BE49-F238E27FC236}">
                <a16:creationId xmlns:a16="http://schemas.microsoft.com/office/drawing/2014/main" id="{72860B7D-FC30-4BDD-BFCB-3D082BC1C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88" y="4046991"/>
            <a:ext cx="1647825" cy="1666875"/>
          </a:xfrm>
          <a:prstGeom prst="rect">
            <a:avLst/>
          </a:prstGeom>
        </p:spPr>
      </p:pic>
      <p:pic>
        <p:nvPicPr>
          <p:cNvPr id="12" name="Imagen 11" descr="Imagen que contiene pato, animal, pájaro, verde&#10;&#10;Descripción generada automáticamente">
            <a:extLst>
              <a:ext uri="{FF2B5EF4-FFF2-40B4-BE49-F238E27FC236}">
                <a16:creationId xmlns:a16="http://schemas.microsoft.com/office/drawing/2014/main" id="{8C356799-0D3A-42D6-BE23-F019E99EC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313" y="3785621"/>
            <a:ext cx="1647825" cy="1666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813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069D73C-C8BA-4674-B13D-9A1E89C5F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080"/>
            <a:ext cx="12208347" cy="687736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378" y="401888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62" y="2345531"/>
            <a:ext cx="5486400" cy="3857625"/>
          </a:xfrm>
          <a:prstGeom prst="rect">
            <a:avLst/>
          </a:prstGeom>
        </p:spPr>
      </p:pic>
      <p:sp>
        <p:nvSpPr>
          <p:cNvPr id="6" name="Rectángulo redondeado 5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tx1"/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367177D-CF25-47F5-A553-6C466F92A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04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2327780"/>
            <a:ext cx="3893127" cy="38931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73" y="2687783"/>
            <a:ext cx="4170218" cy="417021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82" y="2327780"/>
            <a:ext cx="3893127" cy="38931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03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F81E1C5-7120-41C4-8922-FC7264277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080"/>
            <a:ext cx="12376221" cy="697193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43" y="681037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536" y="2393947"/>
            <a:ext cx="5486400" cy="3857625"/>
          </a:xfrm>
          <a:prstGeom prst="rect">
            <a:avLst/>
          </a:prstGeom>
        </p:spPr>
      </p:pic>
      <p:sp>
        <p:nvSpPr>
          <p:cNvPr id="7" name="Rectángulo redondeado 6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619EBEE-F8CA-4DF0-9D8B-02720B720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112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064329" y="1274369"/>
            <a:ext cx="4987635" cy="246531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1FE35B7-318E-4A2E-B40E-DB268869F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293" y="3680333"/>
            <a:ext cx="2951436" cy="2465317"/>
          </a:xfrm>
          <a:prstGeom prst="rect">
            <a:avLst/>
          </a:prstGeom>
        </p:spPr>
      </p:pic>
      <p:pic>
        <p:nvPicPr>
          <p:cNvPr id="10" name="Imagen 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92BFBDE-2C74-47C5-83A9-7837CABDE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83" y="3668376"/>
            <a:ext cx="2951437" cy="2465318"/>
          </a:xfrm>
          <a:prstGeom prst="rect">
            <a:avLst/>
          </a:prstGeom>
        </p:spPr>
      </p:pic>
      <p:pic>
        <p:nvPicPr>
          <p:cNvPr id="16" name="Imagen 1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7EBAD42-E980-4ECF-9393-235684729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146" y="3635818"/>
            <a:ext cx="2951437" cy="2465318"/>
          </a:xfrm>
          <a:prstGeom prst="rect">
            <a:avLst/>
          </a:prstGeom>
        </p:spPr>
      </p:pic>
      <p:pic>
        <p:nvPicPr>
          <p:cNvPr id="18" name="Imagen 1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097DFC5-7A0D-431D-A1C0-D6A091CAF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21291"/>
            <a:ext cx="2817962" cy="23538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5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C62C0BF-C45F-4A48-BCCE-29ABEF852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80"/>
            <a:ext cx="12182984" cy="6863080"/>
          </a:xfrm>
          <a:prstGeom prst="rect">
            <a:avLst/>
          </a:prstGeom>
        </p:spPr>
      </p:pic>
      <p:sp>
        <p:nvSpPr>
          <p:cNvPr id="10" name="Corazón 9">
            <a:extLst>
              <a:ext uri="{FF2B5EF4-FFF2-40B4-BE49-F238E27FC236}">
                <a16:creationId xmlns:a16="http://schemas.microsoft.com/office/drawing/2014/main" id="{51538AA1-B14F-4396-A461-BAE1FE28BD65}"/>
              </a:ext>
            </a:extLst>
          </p:cNvPr>
          <p:cNvSpPr/>
          <p:nvPr/>
        </p:nvSpPr>
        <p:spPr>
          <a:xfrm>
            <a:off x="3614057" y="-60597"/>
            <a:ext cx="8577943" cy="6974114"/>
          </a:xfrm>
          <a:prstGeom prst="heart">
            <a:avLst/>
          </a:prstGeom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078515" y="765629"/>
            <a:ext cx="7387771" cy="521062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ln>
                  <a:solidFill>
                    <a:schemeClr val="tx1"/>
                  </a:solidFill>
                </a:ln>
                <a:solidFill>
                  <a:srgbClr val="AE22B1"/>
                </a:solidFill>
                <a:latin typeface="Cooper Black" panose="0208090404030B020404" pitchFamily="18" charset="0"/>
              </a:rPr>
              <a:t>Mira los siguientes números y señala el que debería continuar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0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Flecha derecha 4"/>
          <p:cNvSpPr/>
          <p:nvPr/>
        </p:nvSpPr>
        <p:spPr>
          <a:xfrm>
            <a:off x="3516346" y="1779141"/>
            <a:ext cx="1017559" cy="609600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0000"/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20811" y="757111"/>
            <a:ext cx="2624264" cy="2624264"/>
            <a:chOff x="-156983" y="805167"/>
            <a:chExt cx="2624264" cy="2624264"/>
          </a:xfrm>
        </p:grpSpPr>
        <p:pic>
          <p:nvPicPr>
            <p:cNvPr id="7" name="Marcador de contenido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6983" y="805167"/>
              <a:ext cx="2624264" cy="2624264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659521" y="1147803"/>
              <a:ext cx="109837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0" dirty="0">
                  <a:ln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4319208" y="743681"/>
            <a:ext cx="2624264" cy="2624264"/>
            <a:chOff x="3018585" y="805167"/>
            <a:chExt cx="2624264" cy="2624264"/>
          </a:xfrm>
        </p:grpSpPr>
        <p:pic>
          <p:nvPicPr>
            <p:cNvPr id="10" name="Marcador de contenido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585" y="805167"/>
              <a:ext cx="2624264" cy="2624264"/>
            </a:xfrm>
            <a:prstGeom prst="rect">
              <a:avLst/>
            </a:prstGeom>
          </p:spPr>
        </p:pic>
        <p:sp>
          <p:nvSpPr>
            <p:cNvPr id="11" name="CuadroTexto 10"/>
            <p:cNvSpPr txBox="1"/>
            <p:nvPr/>
          </p:nvSpPr>
          <p:spPr>
            <a:xfrm>
              <a:off x="3838680" y="1147803"/>
              <a:ext cx="109837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0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latin typeface="Arial Rounded MT Bold" panose="020F0704030504030204" pitchFamily="34" charset="0"/>
                </a:rPr>
                <a:t>2</a:t>
              </a:r>
            </a:p>
          </p:txBody>
        </p:sp>
      </p:grpSp>
      <p:pic>
        <p:nvPicPr>
          <p:cNvPr id="15" name="Marcador de contenido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04" y="743681"/>
            <a:ext cx="2624264" cy="262426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798" y="1485288"/>
            <a:ext cx="1265213" cy="1167911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2554192" y="4307203"/>
            <a:ext cx="3236269" cy="2513113"/>
            <a:chOff x="2554192" y="4307203"/>
            <a:chExt cx="3236269" cy="2513113"/>
          </a:xfrm>
        </p:grpSpPr>
        <p:pic>
          <p:nvPicPr>
            <p:cNvPr id="24" name="Imagen 23">
              <a:hlinkClick r:id="" action="ppaction://noaction">
                <a:snd r:embed="rId6" name="error-fallo 2.wav"/>
              </a:hlinkClick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7348" y="4307203"/>
              <a:ext cx="2513113" cy="2513113"/>
            </a:xfrm>
            <a:prstGeom prst="rect">
              <a:avLst/>
            </a:prstGeom>
          </p:spPr>
        </p:pic>
        <p:pic>
          <p:nvPicPr>
            <p:cNvPr id="18" name="Imagen 17">
              <a:hlinkClick r:id="" action="ppaction://noaction">
                <a:snd r:embed="rId8" name="2473ff20-bb4c-42ab-b014-e402b2687e00 (1).wav"/>
              </a:hlinkClick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192" y="4452977"/>
              <a:ext cx="962154" cy="676515"/>
            </a:xfrm>
            <a:prstGeom prst="rect">
              <a:avLst/>
            </a:prstGeom>
          </p:spPr>
        </p:pic>
      </p:grpSp>
      <p:grpSp>
        <p:nvGrpSpPr>
          <p:cNvPr id="20" name="Grupo 19"/>
          <p:cNvGrpSpPr/>
          <p:nvPr/>
        </p:nvGrpSpPr>
        <p:grpSpPr>
          <a:xfrm>
            <a:off x="6513617" y="4385327"/>
            <a:ext cx="3187747" cy="2516899"/>
            <a:chOff x="6513617" y="4385327"/>
            <a:chExt cx="3187747" cy="2516899"/>
          </a:xfrm>
        </p:grpSpPr>
        <p:pic>
          <p:nvPicPr>
            <p:cNvPr id="25" name="Imagen 24">
              <a:hlinkClick r:id="" action="ppaction://noaction">
                <a:snd r:embed="rId10" name="y2mate.com - Descargar Efecto de Sonido Acierto Correcto en HD (Sin Copyright)_GYefSfSrqyI (online-audio-converter.com).wav"/>
              </a:hlinkClick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4465" y="4385327"/>
              <a:ext cx="2516899" cy="2516899"/>
            </a:xfrm>
            <a:prstGeom prst="rect">
              <a:avLst/>
            </a:prstGeom>
          </p:spPr>
        </p:pic>
        <p:pic>
          <p:nvPicPr>
            <p:cNvPr id="21" name="Imagen 20">
              <a:hlinkClick r:id="" action="ppaction://noaction">
                <a:snd r:embed="rId12" name="f0f88ecb-f1fb-4de8-8199-e8ddacb9943b (1).wav"/>
              </a:hlinkClick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17" y="4600895"/>
              <a:ext cx="962154" cy="67651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036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Flecha derecha 5"/>
          <p:cNvSpPr/>
          <p:nvPr/>
        </p:nvSpPr>
        <p:spPr>
          <a:xfrm>
            <a:off x="3516346" y="1779141"/>
            <a:ext cx="1017559" cy="609600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0000"/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1" y="757111"/>
            <a:ext cx="2624264" cy="2624264"/>
          </a:xfrm>
          <a:prstGeom prst="rect">
            <a:avLst/>
          </a:prstGeom>
        </p:spPr>
      </p:pic>
      <p:pic>
        <p:nvPicPr>
          <p:cNvPr id="11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208" y="743681"/>
            <a:ext cx="2624264" cy="2624264"/>
          </a:xfrm>
          <a:prstGeom prst="rect">
            <a:avLst/>
          </a:prstGeom>
        </p:spPr>
      </p:pic>
      <p:pic>
        <p:nvPicPr>
          <p:cNvPr id="13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958" y="4105014"/>
            <a:ext cx="2624264" cy="262426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798" y="1485288"/>
            <a:ext cx="1265213" cy="116791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211412"/>
            <a:ext cx="3182388" cy="251786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8843" y="1027906"/>
            <a:ext cx="1097375" cy="1944793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644679" y="1027906"/>
            <a:ext cx="10983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126901" y="4362332"/>
            <a:ext cx="10983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0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26 -0.0743 L 0.07526 -0.0743 C 0.08164 -0.07939 0.08789 -0.08449 0.0944 -0.08912 C 0.10065 -0.09375 0.11927 -0.10439 0.12513 -0.11134 C 0.12683 -0.11342 0.12839 -0.11574 0.13021 -0.11736 C 0.13203 -0.11921 0.13425 -0.1199 0.13607 -0.12175 C 0.15795 -0.14513 0.13529 -0.12615 0.15938 -0.1456 C 0.16367 -0.14907 0.1638 -0.14837 0.16849 -0.15138 C 0.16992 -0.15231 0.17123 -0.15347 0.17266 -0.15439 C 0.17383 -0.15509 0.175 -0.15509 0.17604 -0.15578 C 0.17852 -0.15763 0.18099 -0.15995 0.18347 -0.1618 C 0.18438 -0.1625 0.18529 -0.1625 0.18607 -0.16319 C 0.18698 -0.16412 0.18763 -0.1655 0.18854 -0.1662 C 0.19258 -0.1699 0.19688 -0.17291 0.20104 -0.17662 C 0.20443 -0.17986 0.20768 -0.18379 0.21107 -0.18703 C 0.21433 -0.19004 0.21784 -0.19259 0.22097 -0.19583 C 0.22787 -0.203 0.23399 -0.2118 0.24102 -0.21805 C 0.24818 -0.22453 0.25508 -0.23287 0.26263 -0.23726 C 0.27005 -0.24166 0.25834 -0.23472 0.2694 -0.24166 C 0.27097 -0.24282 0.27279 -0.24328 0.27435 -0.24467 L 0.28607 -0.25509 C 0.28763 -0.25648 0.28959 -0.25763 0.29102 -0.25949 C 0.29219 -0.26111 0.2931 -0.26273 0.2944 -0.26388 C 0.29597 -0.26574 0.29766 -0.26689 0.29935 -0.26851 C 0.30026 -0.26921 0.30091 -0.2706 0.30183 -0.27129 C 0.30404 -0.27361 0.30638 -0.27523 0.30847 -0.27731 C 0.31992 -0.28865 0.31472 -0.28564 0.32852 -0.29652 C 0.33099 -0.29861 0.3336 -0.30023 0.33607 -0.30254 C 0.33802 -0.30439 0.33972 -0.30694 0.3418 -0.30833 C 0.34727 -0.3125 0.35 -0.31273 0.35521 -0.31435 C 0.35625 -0.31574 0.35729 -0.31759 0.35847 -0.31875 C 0.35925 -0.31967 0.36016 -0.31967 0.36107 -0.32037 C 0.36237 -0.32129 0.3638 -0.32199 0.36524 -0.32314 C 0.37539 -0.33217 0.35912 -0.31921 0.37018 -0.33055 C 0.37253 -0.3331 0.37513 -0.33449 0.37774 -0.33657 C 0.38021 -0.3412 0.38034 -0.34166 0.38347 -0.34537 C 0.38633 -0.34884 0.38763 -0.34953 0.39024 -0.35277 C 0.39558 -0.36018 0.39232 -0.35763 0.39688 -0.36018 C 0.41341 -0.38472 0.39545 -0.35995 0.4043 -0.36921 C 0.40768 -0.37268 0.41771 -0.38379 0.42266 -0.38981 C 0.42461 -0.39236 0.42656 -0.3949 0.42852 -0.39722 C 0.43021 -0.3993 0.43216 -0.40046 0.43347 -0.40324 C 0.44167 -0.4206 0.43334 -0.40393 0.44271 -0.41944 C 0.44558 -0.4243 0.44805 -0.42986 0.45104 -0.43425 C 0.46042 -0.44861 0.45899 -0.44444 0.4694 -0.45347 C 0.47018 -0.45439 0.47097 -0.45578 0.47188 -0.45648 C 0.47383 -0.45833 0.4763 -0.45972 0.47852 -0.46087 C 0.47995 -0.50069 0.47722 -0.47384 0.48099 -0.4905 C 0.48164 -0.49351 0.48125 -0.49768 0.48268 -0.49953 C 0.48841 -0.50625 0.48568 -0.50532 0.49024 -0.50532 L 0.49024 -0.50532 " pathEditMode="relative" ptsTypes="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8 0.00649 L 0.00508 0.00649 C 0.00808 0.00579 0.0112 0.00625 0.0142 0.00487 C 0.02266 0.00116 0.01966 -0.00046 0.02591 -0.00555 C 0.02995 -0.00879 0.03425 -0.01087 0.03841 -0.01435 C 0.04076 -0.01643 0.04271 -0.01967 0.04505 -0.02175 C 0.04662 -0.02314 0.04844 -0.02361 0.05 -0.02476 C 0.05261 -0.02662 0.05508 -0.02847 0.05755 -0.03078 C 0.06068 -0.03333 0.06354 -0.03703 0.06667 -0.03958 C 0.0763 -0.04699 0.08685 -0.05069 0.09584 -0.06041 C 0.125 -0.09143 0.09141 -0.05416 0.12084 -0.09143 C 0.15821 -0.13865 0.12852 -0.10208 0.14584 -0.11805 C 0.15039 -0.12222 0.15469 -0.12731 0.15925 -0.13148 C 0.16472 -0.13634 0.16927 -0.14074 0.175 -0.14467 C 0.17943 -0.14791 0.18399 -0.15023 0.18841 -0.1537 C 0.19024 -0.15509 0.19154 -0.1581 0.19336 -0.15949 C 0.21302 -0.17708 0.18151 -0.14513 0.20417 -0.16689 C 0.23047 -0.19212 0.18685 -0.15347 0.21498 -0.17731 C 0.21901 -0.18078 0.22266 -0.18495 0.2267 -0.18773 C 0.23347 -0.19236 0.24753 -0.19953 0.24753 -0.19953 C 0.25495 -0.20949 0.24818 -0.20162 0.2642 -0.20995 C 0.2918 -0.2243 0.26263 -0.21157 0.2875 -0.22175 C 0.29141 -0.22523 0.29505 -0.23032 0.29922 -0.23217 C 0.30026 -0.23263 0.30143 -0.23287 0.30261 -0.23356 C 0.31393 -0.2412 0.31055 -0.23981 0.32084 -0.24837 C 0.32279 -0.25 0.32487 -0.25115 0.3267 -0.253 C 0.33008 -0.25625 0.33334 -0.25972 0.33672 -0.26342 C 0.33815 -0.26481 0.33946 -0.26643 0.34089 -0.26782 C 0.34584 -0.27222 0.35078 -0.27708 0.35586 -0.28101 C 0.35782 -0.28263 0.35977 -0.28402 0.36172 -0.28564 C 0.36289 -0.28634 0.36393 -0.2875 0.36511 -0.28842 C 0.36641 -0.28958 0.36784 -0.29027 0.36927 -0.29143 C 0.37032 -0.29236 0.37136 -0.29375 0.37253 -0.29444 C 0.37357 -0.29513 0.37474 -0.29537 0.37591 -0.29583 C 0.37735 -0.29675 0.37865 -0.29791 0.38008 -0.29884 C 0.38086 -0.29953 0.38177 -0.29976 0.38255 -0.30046 C 0.38959 -0.30509 0.39518 -0.30833 0.40091 -0.31805 C 0.40677 -0.328 0.41354 -0.33634 0.41836 -0.34768 C 0.42162 -0.35532 0.4211 -0.35486 0.42591 -0.3625 C 0.42748 -0.36527 0.42917 -0.36759 0.43086 -0.3699 C 0.43373 -0.37384 0.43347 -0.37199 0.43594 -0.37731 C 0.4375 -0.38078 0.45222 -0.41458 0.45417 -0.42175 C 0.45508 -0.42476 0.4556 -0.428 0.45677 -0.43078 C 0.45768 -0.4331 0.45899 -0.43449 0.46003 -0.43657 C 0.46068 -0.43796 0.46107 -0.43981 0.46172 -0.4412 C 0.46446 -0.44675 0.46719 -0.45231 0.47005 -0.4574 C 0.47136 -0.45972 0.47292 -0.46111 0.47422 -0.46342 C 0.47526 -0.46504 0.47565 -0.46759 0.4767 -0.46921 C 0.47735 -0.47037 0.47839 -0.47013 0.47917 -0.47083 C 0.48008 -0.47152 0.48086 -0.47268 0.48177 -0.47361 C 0.48321 -0.48194 0.48164 -0.47453 0.48425 -0.48263 C 0.48555 -0.4868 0.4862 -0.4912 0.48841 -0.49444 C 0.48946 -0.49606 0.4905 -0.49583 0.4918 -0.49583 L 0.4918 -0.49583 " pathEditMode="relative" ptsTypes="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2mate.com - Descargar Efecto de Sonido Acierto Correcto en HD (Sin Copyright)_GYefSfSrqyI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rror-fallo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6B5997-12FB-4436-95B7-BCB492BB8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159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BE2E5859-EFA4-4C70-83FC-4DDAA10F1176}"/>
              </a:ext>
            </a:extLst>
          </p:cNvPr>
          <p:cNvSpPr/>
          <p:nvPr/>
        </p:nvSpPr>
        <p:spPr>
          <a:xfrm>
            <a:off x="94342" y="224971"/>
            <a:ext cx="7895771" cy="663302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38629"/>
            <a:ext cx="8084457" cy="5008409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s-ES" sz="8000" dirty="0">
                <a:ln>
                  <a:solidFill>
                    <a:schemeClr val="tx1"/>
                  </a:solidFill>
                </a:ln>
                <a:solidFill>
                  <a:srgbClr val="EC8CDA"/>
                </a:solidFill>
                <a:latin typeface="Cooper Black" panose="0208090404030B020404" pitchFamily="18" charset="0"/>
              </a:rPr>
              <a:t>Nombra los números que veras a continuación </a:t>
            </a:r>
          </a:p>
        </p:txBody>
      </p:sp>
    </p:spTree>
    <p:extLst>
      <p:ext uri="{BB962C8B-B14F-4D97-AF65-F5344CB8AC3E}">
        <p14:creationId xmlns:p14="http://schemas.microsoft.com/office/powerpoint/2010/main" val="6444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3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72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831"/>
            <a:chOff x="-1934990" y="530281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4990" y="530281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540" y="6337518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10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67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25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1.2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0.7|0.8|0.7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3|0.2|0.2|0.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8515</TotalTime>
  <Words>52</Words>
  <Application>Microsoft Office PowerPoint</Application>
  <PresentationFormat>Panorámica</PresentationFormat>
  <Paragraphs>18</Paragraphs>
  <Slides>17</Slides>
  <Notes>1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Arial Rounded MT Bold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Nombra los números que veras a continuación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Hans Moya</dc:creator>
  <cp:lastModifiedBy>Cope Moll Contreras</cp:lastModifiedBy>
  <cp:revision>148</cp:revision>
  <dcterms:created xsi:type="dcterms:W3CDTF">2020-08-02T00:05:07Z</dcterms:created>
  <dcterms:modified xsi:type="dcterms:W3CDTF">2020-10-05T22:59:58Z</dcterms:modified>
</cp:coreProperties>
</file>