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70" r:id="rId2"/>
    <p:sldId id="271" r:id="rId3"/>
    <p:sldId id="272" r:id="rId4"/>
    <p:sldId id="273" r:id="rId5"/>
    <p:sldId id="274" r:id="rId6"/>
    <p:sldId id="275" r:id="rId7"/>
    <p:sldId id="278" r:id="rId8"/>
    <p:sldId id="276" r:id="rId9"/>
    <p:sldId id="279" r:id="rId10"/>
    <p:sldId id="280" r:id="rId11"/>
    <p:sldId id="281" r:id="rId12"/>
    <p:sldId id="282" r:id="rId13"/>
    <p:sldId id="285" r:id="rId14"/>
    <p:sldId id="283" r:id="rId15"/>
    <p:sldId id="284" r:id="rId16"/>
    <p:sldId id="295" r:id="rId17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3" autoAdjust="0"/>
    <p:restoredTop sz="94660"/>
  </p:normalViewPr>
  <p:slideViewPr>
    <p:cSldViewPr snapToGrid="0">
      <p:cViewPr varScale="1">
        <p:scale>
          <a:sx n="86" d="100"/>
          <a:sy n="86" d="100"/>
        </p:scale>
        <p:origin x="51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lene alejandra perez vega" userId="fe0bbaa5a6bfbced" providerId="LiveId" clId="{EC26BAE4-E1AE-4D43-8F36-494A428C9687}"/>
    <pc:docChg chg="undo redo custSel addSld delSld modSld sldOrd">
      <pc:chgData name="silene alejandra perez vega" userId="fe0bbaa5a6bfbced" providerId="LiveId" clId="{EC26BAE4-E1AE-4D43-8F36-494A428C9687}" dt="2020-11-08T20:51:06.342" v="452" actId="47"/>
      <pc:docMkLst>
        <pc:docMk/>
      </pc:docMkLst>
      <pc:sldChg chg="del">
        <pc:chgData name="silene alejandra perez vega" userId="fe0bbaa5a6bfbced" providerId="LiveId" clId="{EC26BAE4-E1AE-4D43-8F36-494A428C9687}" dt="2020-11-08T20:51:05.215" v="451" actId="47"/>
        <pc:sldMkLst>
          <pc:docMk/>
          <pc:sldMk cId="3023830434" sldId="268"/>
        </pc:sldMkLst>
      </pc:sldChg>
      <pc:sldChg chg="del">
        <pc:chgData name="silene alejandra perez vega" userId="fe0bbaa5a6bfbced" providerId="LiveId" clId="{EC26BAE4-E1AE-4D43-8F36-494A428C9687}" dt="2020-11-08T20:51:06.342" v="452" actId="47"/>
        <pc:sldMkLst>
          <pc:docMk/>
          <pc:sldMk cId="70597795" sldId="269"/>
        </pc:sldMkLst>
      </pc:sldChg>
      <pc:sldChg chg="delSp modSp mod">
        <pc:chgData name="silene alejandra perez vega" userId="fe0bbaa5a6bfbced" providerId="LiveId" clId="{EC26BAE4-E1AE-4D43-8F36-494A428C9687}" dt="2020-11-05T20:32:13.387" v="267" actId="478"/>
        <pc:sldMkLst>
          <pc:docMk/>
          <pc:sldMk cId="1218405071" sldId="270"/>
        </pc:sldMkLst>
        <pc:spChg chg="del mod">
          <ac:chgData name="silene alejandra perez vega" userId="fe0bbaa5a6bfbced" providerId="LiveId" clId="{EC26BAE4-E1AE-4D43-8F36-494A428C9687}" dt="2020-11-05T20:32:11.321" v="266" actId="478"/>
          <ac:spMkLst>
            <pc:docMk/>
            <pc:sldMk cId="1218405071" sldId="270"/>
            <ac:spMk id="5" creationId="{D20942E2-3C6A-4D45-A1BC-6C8DF5776860}"/>
          </ac:spMkLst>
        </pc:spChg>
        <pc:picChg chg="del">
          <ac:chgData name="silene alejandra perez vega" userId="fe0bbaa5a6bfbced" providerId="LiveId" clId="{EC26BAE4-E1AE-4D43-8F36-494A428C9687}" dt="2020-11-05T20:32:13.387" v="267" actId="478"/>
          <ac:picMkLst>
            <pc:docMk/>
            <pc:sldMk cId="1218405071" sldId="270"/>
            <ac:picMk id="7" creationId="{6292D376-273B-4A9F-A0AD-9EC7017F9E49}"/>
          </ac:picMkLst>
        </pc:picChg>
      </pc:sldChg>
      <pc:sldChg chg="delSp mod delAnim">
        <pc:chgData name="silene alejandra perez vega" userId="fe0bbaa5a6bfbced" providerId="LiveId" clId="{EC26BAE4-E1AE-4D43-8F36-494A428C9687}" dt="2020-11-06T01:35:48.677" v="376" actId="478"/>
        <pc:sldMkLst>
          <pc:docMk/>
          <pc:sldMk cId="1739971925" sldId="276"/>
        </pc:sldMkLst>
        <pc:picChg chg="del">
          <ac:chgData name="silene alejandra perez vega" userId="fe0bbaa5a6bfbced" providerId="LiveId" clId="{EC26BAE4-E1AE-4D43-8F36-494A428C9687}" dt="2020-11-06T01:35:48.677" v="376" actId="478"/>
          <ac:picMkLst>
            <pc:docMk/>
            <pc:sldMk cId="1739971925" sldId="276"/>
            <ac:picMk id="19" creationId="{16F0E212-DD6F-4D64-BBA0-FF898C4A8CE0}"/>
          </ac:picMkLst>
        </pc:picChg>
      </pc:sldChg>
      <pc:sldChg chg="delSp modSp del mod delAnim">
        <pc:chgData name="silene alejandra perez vega" userId="fe0bbaa5a6bfbced" providerId="LiveId" clId="{EC26BAE4-E1AE-4D43-8F36-494A428C9687}" dt="2020-11-06T01:35:40.264" v="375" actId="47"/>
        <pc:sldMkLst>
          <pc:docMk/>
          <pc:sldMk cId="1924332647" sldId="277"/>
        </pc:sldMkLst>
        <pc:spChg chg="mod">
          <ac:chgData name="silene alejandra perez vega" userId="fe0bbaa5a6bfbced" providerId="LiveId" clId="{EC26BAE4-E1AE-4D43-8F36-494A428C9687}" dt="2020-11-06T01:35:34.086" v="374" actId="20577"/>
          <ac:spMkLst>
            <pc:docMk/>
            <pc:sldMk cId="1924332647" sldId="277"/>
            <ac:spMk id="3" creationId="{A70A205E-BBDB-4ED4-B18A-6F02199264D6}"/>
          </ac:spMkLst>
        </pc:spChg>
        <pc:picChg chg="del">
          <ac:chgData name="silene alejandra perez vega" userId="fe0bbaa5a6bfbced" providerId="LiveId" clId="{EC26BAE4-E1AE-4D43-8F36-494A428C9687}" dt="2020-11-06T01:35:22.673" v="357" actId="478"/>
          <ac:picMkLst>
            <pc:docMk/>
            <pc:sldMk cId="1924332647" sldId="277"/>
            <ac:picMk id="4" creationId="{767E4B55-C3BA-4F3D-B6E2-DB942566040E}"/>
          </ac:picMkLst>
        </pc:picChg>
      </pc:sldChg>
      <pc:sldChg chg="addSp delSp modSp mod modAnim">
        <pc:chgData name="silene alejandra perez vega" userId="fe0bbaa5a6bfbced" providerId="LiveId" clId="{EC26BAE4-E1AE-4D43-8F36-494A428C9687}" dt="2020-11-06T04:00:30.109" v="428" actId="3626"/>
        <pc:sldMkLst>
          <pc:docMk/>
          <pc:sldMk cId="0" sldId="279"/>
        </pc:sldMkLst>
        <pc:spChg chg="add mod">
          <ac:chgData name="silene alejandra perez vega" userId="fe0bbaa5a6bfbced" providerId="LiveId" clId="{EC26BAE4-E1AE-4D43-8F36-494A428C9687}" dt="2020-11-05T19:26:20.212" v="5" actId="1076"/>
          <ac:spMkLst>
            <pc:docMk/>
            <pc:sldMk cId="0" sldId="279"/>
            <ac:spMk id="4" creationId="{BC4F43E3-21C9-4D9A-B452-44AF93F92E42}"/>
          </ac:spMkLst>
        </pc:spChg>
        <pc:spChg chg="add del mod">
          <ac:chgData name="silene alejandra perez vega" userId="fe0bbaa5a6bfbced" providerId="LiveId" clId="{EC26BAE4-E1AE-4D43-8F36-494A428C9687}" dt="2020-11-05T19:39:38.898" v="142" actId="478"/>
          <ac:spMkLst>
            <pc:docMk/>
            <pc:sldMk cId="0" sldId="279"/>
            <ac:spMk id="6" creationId="{40CC03E8-DA21-4B63-AFA8-AE609C73DCAF}"/>
          </ac:spMkLst>
        </pc:spChg>
        <pc:spChg chg="add del mod">
          <ac:chgData name="silene alejandra perez vega" userId="fe0bbaa5a6bfbced" providerId="LiveId" clId="{EC26BAE4-E1AE-4D43-8F36-494A428C9687}" dt="2020-11-05T19:39:53.047" v="145" actId="478"/>
          <ac:spMkLst>
            <pc:docMk/>
            <pc:sldMk cId="0" sldId="279"/>
            <ac:spMk id="8" creationId="{52A14584-2835-472C-9ED2-E76A1AF86277}"/>
          </ac:spMkLst>
        </pc:spChg>
        <pc:spChg chg="add mod">
          <ac:chgData name="silene alejandra perez vega" userId="fe0bbaa5a6bfbced" providerId="LiveId" clId="{EC26BAE4-E1AE-4D43-8F36-494A428C9687}" dt="2020-11-06T04:00:30.109" v="428" actId="3626"/>
          <ac:spMkLst>
            <pc:docMk/>
            <pc:sldMk cId="0" sldId="279"/>
            <ac:spMk id="10" creationId="{09C3AD33-6266-4921-875D-F4E5E4ED6ECC}"/>
          </ac:spMkLst>
        </pc:spChg>
        <pc:spChg chg="add mod">
          <ac:chgData name="silene alejandra perez vega" userId="fe0bbaa5a6bfbced" providerId="LiveId" clId="{EC26BAE4-E1AE-4D43-8F36-494A428C9687}" dt="2020-11-06T01:31:34.491" v="314" actId="1076"/>
          <ac:spMkLst>
            <pc:docMk/>
            <pc:sldMk cId="0" sldId="279"/>
            <ac:spMk id="11" creationId="{7A7D48B7-F2F8-442F-89DA-D8510B05E49D}"/>
          </ac:spMkLst>
        </pc:spChg>
        <pc:spChg chg="add mod">
          <ac:chgData name="silene alejandra perez vega" userId="fe0bbaa5a6bfbced" providerId="LiveId" clId="{EC26BAE4-E1AE-4D43-8F36-494A428C9687}" dt="2020-11-06T01:32:14.481" v="319" actId="1076"/>
          <ac:spMkLst>
            <pc:docMk/>
            <pc:sldMk cId="0" sldId="279"/>
            <ac:spMk id="18" creationId="{E1D25C4B-E57D-42ED-985F-A5CCBB77EB48}"/>
          </ac:spMkLst>
        </pc:spChg>
        <pc:spChg chg="add mod">
          <ac:chgData name="silene alejandra perez vega" userId="fe0bbaa5a6bfbced" providerId="LiveId" clId="{EC26BAE4-E1AE-4D43-8F36-494A428C9687}" dt="2020-11-06T01:32:24.950" v="322" actId="688"/>
          <ac:spMkLst>
            <pc:docMk/>
            <pc:sldMk cId="0" sldId="279"/>
            <ac:spMk id="19" creationId="{647590EC-907D-4048-8AA6-5FAC30378188}"/>
          </ac:spMkLst>
        </pc:spChg>
        <pc:picChg chg="add del mod">
          <ac:chgData name="silene alejandra perez vega" userId="fe0bbaa5a6bfbced" providerId="LiveId" clId="{EC26BAE4-E1AE-4D43-8F36-494A428C9687}" dt="2020-11-06T01:27:00.479" v="298" actId="478"/>
          <ac:picMkLst>
            <pc:docMk/>
            <pc:sldMk cId="0" sldId="279"/>
            <ac:picMk id="3" creationId="{F50009D0-10F3-4A98-9E09-1CF0D9C65AF4}"/>
          </ac:picMkLst>
        </pc:picChg>
        <pc:picChg chg="add mod">
          <ac:chgData name="silene alejandra perez vega" userId="fe0bbaa5a6bfbced" providerId="LiveId" clId="{EC26BAE4-E1AE-4D43-8F36-494A428C9687}" dt="2020-11-06T01:31:13.838" v="307" actId="14100"/>
          <ac:picMkLst>
            <pc:docMk/>
            <pc:sldMk cId="0" sldId="279"/>
            <ac:picMk id="13" creationId="{531AD6AC-8F17-43D3-A6A9-2A57B992A562}"/>
          </ac:picMkLst>
        </pc:picChg>
        <pc:picChg chg="add mod ord">
          <ac:chgData name="silene alejandra perez vega" userId="fe0bbaa5a6bfbced" providerId="LiveId" clId="{EC26BAE4-E1AE-4D43-8F36-494A428C9687}" dt="2020-11-06T01:31:31.662" v="313" actId="1440"/>
          <ac:picMkLst>
            <pc:docMk/>
            <pc:sldMk cId="0" sldId="279"/>
            <ac:picMk id="17" creationId="{DD1C7E0B-9804-4D1B-8737-62141B99236E}"/>
          </ac:picMkLst>
        </pc:picChg>
        <pc:picChg chg="add del mod">
          <ac:chgData name="silene alejandra perez vega" userId="fe0bbaa5a6bfbced" providerId="LiveId" clId="{EC26BAE4-E1AE-4D43-8F36-494A428C9687}" dt="2020-11-05T19:33:25.990" v="83" actId="478"/>
          <ac:picMkLst>
            <pc:docMk/>
            <pc:sldMk cId="0" sldId="279"/>
            <ac:picMk id="1026" creationId="{2F121573-3985-4A7C-BC00-E7B732E4EE85}"/>
          </ac:picMkLst>
        </pc:picChg>
        <pc:picChg chg="add del">
          <ac:chgData name="silene alejandra perez vega" userId="fe0bbaa5a6bfbced" providerId="LiveId" clId="{EC26BAE4-E1AE-4D43-8F36-494A428C9687}" dt="2020-11-06T01:30:56.055" v="300" actId="478"/>
          <ac:picMkLst>
            <pc:docMk/>
            <pc:sldMk cId="0" sldId="279"/>
            <ac:picMk id="1028" creationId="{1A611A25-393C-4EAB-89FD-B23EEC9569F4}"/>
          </ac:picMkLst>
        </pc:picChg>
        <pc:picChg chg="del">
          <ac:chgData name="silene alejandra perez vega" userId="fe0bbaa5a6bfbced" providerId="LiveId" clId="{EC26BAE4-E1AE-4D43-8F36-494A428C9687}" dt="2020-11-05T19:25:47.163" v="0" actId="478"/>
          <ac:picMkLst>
            <pc:docMk/>
            <pc:sldMk cId="0" sldId="279"/>
            <ac:picMk id="61442" creationId="{21BAEA68-CFA7-4209-AA05-66B530DADEEE}"/>
          </ac:picMkLst>
        </pc:picChg>
      </pc:sldChg>
      <pc:sldChg chg="addSp delSp modSp new mod ord modAnim">
        <pc:chgData name="silene alejandra perez vega" userId="fe0bbaa5a6bfbced" providerId="LiveId" clId="{EC26BAE4-E1AE-4D43-8F36-494A428C9687}" dt="2020-11-06T04:02:15.216" v="431" actId="3626"/>
        <pc:sldMkLst>
          <pc:docMk/>
          <pc:sldMk cId="460901936" sldId="280"/>
        </pc:sldMkLst>
        <pc:spChg chg="del">
          <ac:chgData name="silene alejandra perez vega" userId="fe0bbaa5a6bfbced" providerId="LiveId" clId="{EC26BAE4-E1AE-4D43-8F36-494A428C9687}" dt="2020-11-05T19:27:17.108" v="14" actId="478"/>
          <ac:spMkLst>
            <pc:docMk/>
            <pc:sldMk cId="460901936" sldId="280"/>
            <ac:spMk id="2" creationId="{11064B02-736E-4B84-BAD7-984850619BD7}"/>
          </ac:spMkLst>
        </pc:spChg>
        <pc:spChg chg="del">
          <ac:chgData name="silene alejandra perez vega" userId="fe0bbaa5a6bfbced" providerId="LiveId" clId="{EC26BAE4-E1AE-4D43-8F36-494A428C9687}" dt="2020-11-05T19:27:21.359" v="17" actId="478"/>
          <ac:spMkLst>
            <pc:docMk/>
            <pc:sldMk cId="460901936" sldId="280"/>
            <ac:spMk id="3" creationId="{207D26DA-3AC6-4D64-99E9-33ECFAEC8ED6}"/>
          </ac:spMkLst>
        </pc:spChg>
        <pc:spChg chg="del">
          <ac:chgData name="silene alejandra perez vega" userId="fe0bbaa5a6bfbced" providerId="LiveId" clId="{EC26BAE4-E1AE-4D43-8F36-494A428C9687}" dt="2020-11-05T19:27:24.206" v="19" actId="478"/>
          <ac:spMkLst>
            <pc:docMk/>
            <pc:sldMk cId="460901936" sldId="280"/>
            <ac:spMk id="4" creationId="{1BBF23AB-B911-4C8F-BC54-1859F6142F6B}"/>
          </ac:spMkLst>
        </pc:spChg>
        <pc:spChg chg="del">
          <ac:chgData name="silene alejandra perez vega" userId="fe0bbaa5a6bfbced" providerId="LiveId" clId="{EC26BAE4-E1AE-4D43-8F36-494A428C9687}" dt="2020-11-05T19:27:27.637" v="20" actId="478"/>
          <ac:spMkLst>
            <pc:docMk/>
            <pc:sldMk cId="460901936" sldId="280"/>
            <ac:spMk id="5" creationId="{7F3C5ECA-0A77-4DE5-8C8E-03D1E65FA869}"/>
          </ac:spMkLst>
        </pc:spChg>
        <pc:spChg chg="del">
          <ac:chgData name="silene alejandra perez vega" userId="fe0bbaa5a6bfbced" providerId="LiveId" clId="{EC26BAE4-E1AE-4D43-8F36-494A428C9687}" dt="2020-11-05T19:27:13.741" v="12" actId="478"/>
          <ac:spMkLst>
            <pc:docMk/>
            <pc:sldMk cId="460901936" sldId="280"/>
            <ac:spMk id="6" creationId="{0A8B7163-3591-4FA5-B446-FF932CC3FFAF}"/>
          </ac:spMkLst>
        </pc:spChg>
        <pc:spChg chg="del">
          <ac:chgData name="silene alejandra perez vega" userId="fe0bbaa5a6bfbced" providerId="LiveId" clId="{EC26BAE4-E1AE-4D43-8F36-494A428C9687}" dt="2020-11-05T19:27:15.648" v="13" actId="478"/>
          <ac:spMkLst>
            <pc:docMk/>
            <pc:sldMk cId="460901936" sldId="280"/>
            <ac:spMk id="7" creationId="{FA97C4A3-0C01-4914-9DBD-B4B03AE5DDA6}"/>
          </ac:spMkLst>
        </pc:spChg>
        <pc:spChg chg="del">
          <ac:chgData name="silene alejandra perez vega" userId="fe0bbaa5a6bfbced" providerId="LiveId" clId="{EC26BAE4-E1AE-4D43-8F36-494A428C9687}" dt="2020-11-05T19:27:20.410" v="16" actId="478"/>
          <ac:spMkLst>
            <pc:docMk/>
            <pc:sldMk cId="460901936" sldId="280"/>
            <ac:spMk id="8" creationId="{0434D5C5-817D-4C18-972F-B81E0F74ECD5}"/>
          </ac:spMkLst>
        </pc:spChg>
        <pc:spChg chg="del">
          <ac:chgData name="silene alejandra perez vega" userId="fe0bbaa5a6bfbced" providerId="LiveId" clId="{EC26BAE4-E1AE-4D43-8F36-494A428C9687}" dt="2020-11-05T19:27:22.591" v="18" actId="478"/>
          <ac:spMkLst>
            <pc:docMk/>
            <pc:sldMk cId="460901936" sldId="280"/>
            <ac:spMk id="9" creationId="{F81DFFFA-5A3C-499E-B4A8-D4864B355399}"/>
          </ac:spMkLst>
        </pc:spChg>
        <pc:spChg chg="del">
          <ac:chgData name="silene alejandra perez vega" userId="fe0bbaa5a6bfbced" providerId="LiveId" clId="{EC26BAE4-E1AE-4D43-8F36-494A428C9687}" dt="2020-11-05T19:27:18.850" v="15" actId="478"/>
          <ac:spMkLst>
            <pc:docMk/>
            <pc:sldMk cId="460901936" sldId="280"/>
            <ac:spMk id="10" creationId="{BF9D44C1-AD13-44AA-A229-06518B9AE3E8}"/>
          </ac:spMkLst>
        </pc:spChg>
        <pc:spChg chg="add mod">
          <ac:chgData name="silene alejandra perez vega" userId="fe0bbaa5a6bfbced" providerId="LiveId" clId="{EC26BAE4-E1AE-4D43-8F36-494A428C9687}" dt="2020-11-05T19:28:11.494" v="26" actId="1076"/>
          <ac:spMkLst>
            <pc:docMk/>
            <pc:sldMk cId="460901936" sldId="280"/>
            <ac:spMk id="12" creationId="{80E4F492-68F9-40DC-B2B4-29F66EF09241}"/>
          </ac:spMkLst>
        </pc:spChg>
        <pc:spChg chg="add del mod">
          <ac:chgData name="silene alejandra perez vega" userId="fe0bbaa5a6bfbced" providerId="LiveId" clId="{EC26BAE4-E1AE-4D43-8F36-494A428C9687}" dt="2020-11-05T19:38:23.419" v="117" actId="478"/>
          <ac:spMkLst>
            <pc:docMk/>
            <pc:sldMk cId="460901936" sldId="280"/>
            <ac:spMk id="16" creationId="{0DF07FC1-5538-4208-859E-1EC395DD063B}"/>
          </ac:spMkLst>
        </pc:spChg>
        <pc:spChg chg="add del mod">
          <ac:chgData name="silene alejandra perez vega" userId="fe0bbaa5a6bfbced" providerId="LiveId" clId="{EC26BAE4-E1AE-4D43-8F36-494A428C9687}" dt="2020-11-05T19:29:01.951" v="31"/>
          <ac:spMkLst>
            <pc:docMk/>
            <pc:sldMk cId="460901936" sldId="280"/>
            <ac:spMk id="17" creationId="{B219B22F-5A8F-43D5-B789-488AE4CCC53F}"/>
          </ac:spMkLst>
        </pc:spChg>
        <pc:spChg chg="add del mod">
          <ac:chgData name="silene alejandra perez vega" userId="fe0bbaa5a6bfbced" providerId="LiveId" clId="{EC26BAE4-E1AE-4D43-8F36-494A428C9687}" dt="2020-11-05T19:38:27.917" v="120" actId="478"/>
          <ac:spMkLst>
            <pc:docMk/>
            <pc:sldMk cId="460901936" sldId="280"/>
            <ac:spMk id="21" creationId="{70DC0B0C-9D72-4F8B-B5CC-73300A339C62}"/>
          </ac:spMkLst>
        </pc:spChg>
        <pc:spChg chg="add mod ord">
          <ac:chgData name="silene alejandra perez vega" userId="fe0bbaa5a6bfbced" providerId="LiveId" clId="{EC26BAE4-E1AE-4D43-8F36-494A428C9687}" dt="2020-11-05T19:38:39.655" v="125" actId="167"/>
          <ac:spMkLst>
            <pc:docMk/>
            <pc:sldMk cId="460901936" sldId="280"/>
            <ac:spMk id="29" creationId="{57B2B81F-E594-47E4-8C95-F1E87126F465}"/>
          </ac:spMkLst>
        </pc:spChg>
        <pc:spChg chg="add mod ord">
          <ac:chgData name="silene alejandra perez vega" userId="fe0bbaa5a6bfbced" providerId="LiveId" clId="{EC26BAE4-E1AE-4D43-8F36-494A428C9687}" dt="2020-11-06T04:00:56.339" v="429" actId="3626"/>
          <ac:spMkLst>
            <pc:docMk/>
            <pc:sldMk cId="460901936" sldId="280"/>
            <ac:spMk id="31" creationId="{3108E181-4DA0-4D74-8125-F540626E5C1E}"/>
          </ac:spMkLst>
        </pc:spChg>
        <pc:picChg chg="add mod">
          <ac:chgData name="silene alejandra perez vega" userId="fe0bbaa5a6bfbced" providerId="LiveId" clId="{EC26BAE4-E1AE-4D43-8F36-494A428C9687}" dt="2020-11-05T19:33:18.514" v="76" actId="1076"/>
          <ac:picMkLst>
            <pc:docMk/>
            <pc:sldMk cId="460901936" sldId="280"/>
            <ac:picMk id="14" creationId="{D2FE83CA-F318-4116-B4E4-9B829E9E4671}"/>
          </ac:picMkLst>
        </pc:picChg>
        <pc:picChg chg="add del">
          <ac:chgData name="silene alejandra perez vega" userId="fe0bbaa5a6bfbced" providerId="LiveId" clId="{EC26BAE4-E1AE-4D43-8F36-494A428C9687}" dt="2020-11-05T19:29:07.787" v="33" actId="22"/>
          <ac:picMkLst>
            <pc:docMk/>
            <pc:sldMk cId="460901936" sldId="280"/>
            <ac:picMk id="19" creationId="{7D6A7C2C-4FB7-402F-ACB9-CB31BDA8BE52}"/>
          </ac:picMkLst>
        </pc:picChg>
        <pc:picChg chg="add mod">
          <ac:chgData name="silene alejandra perez vega" userId="fe0bbaa5a6bfbced" providerId="LiveId" clId="{EC26BAE4-E1AE-4D43-8F36-494A428C9687}" dt="2020-11-05T19:30:08.318" v="47" actId="1076"/>
          <ac:picMkLst>
            <pc:docMk/>
            <pc:sldMk cId="460901936" sldId="280"/>
            <ac:picMk id="23" creationId="{C8EBF278-EF3F-42E2-ACCB-2465EEB45B55}"/>
          </ac:picMkLst>
        </pc:picChg>
        <pc:picChg chg="add mod">
          <ac:chgData name="silene alejandra perez vega" userId="fe0bbaa5a6bfbced" providerId="LiveId" clId="{EC26BAE4-E1AE-4D43-8F36-494A428C9687}" dt="2020-11-05T19:30:06.196" v="46" actId="1076"/>
          <ac:picMkLst>
            <pc:docMk/>
            <pc:sldMk cId="460901936" sldId="280"/>
            <ac:picMk id="24" creationId="{E30E9B7E-646D-4B6E-87AB-F27CB4749C14}"/>
          </ac:picMkLst>
        </pc:picChg>
        <pc:picChg chg="add mod">
          <ac:chgData name="silene alejandra perez vega" userId="fe0bbaa5a6bfbced" providerId="LiveId" clId="{EC26BAE4-E1AE-4D43-8F36-494A428C9687}" dt="2020-11-06T04:02:15.216" v="431" actId="3626"/>
          <ac:picMkLst>
            <pc:docMk/>
            <pc:sldMk cId="460901936" sldId="280"/>
            <ac:picMk id="26" creationId="{77E56A24-9C89-4F70-BFCA-587E8D764078}"/>
          </ac:picMkLst>
        </pc:picChg>
        <pc:picChg chg="add del mod">
          <ac:chgData name="silene alejandra perez vega" userId="fe0bbaa5a6bfbced" providerId="LiveId" clId="{EC26BAE4-E1AE-4D43-8F36-494A428C9687}" dt="2020-11-06T04:02:12.918" v="430" actId="3626"/>
          <ac:picMkLst>
            <pc:docMk/>
            <pc:sldMk cId="460901936" sldId="280"/>
            <ac:picMk id="28" creationId="{181E0AFB-4AEF-4DBE-B31C-C8BE028C31F2}"/>
          </ac:picMkLst>
        </pc:picChg>
        <pc:picChg chg="add del mod">
          <ac:chgData name="silene alejandra perez vega" userId="fe0bbaa5a6bfbced" providerId="LiveId" clId="{EC26BAE4-E1AE-4D43-8F36-494A428C9687}" dt="2020-11-05T19:33:22.107" v="82"/>
          <ac:picMkLst>
            <pc:docMk/>
            <pc:sldMk cId="460901936" sldId="280"/>
            <ac:picMk id="4098" creationId="{F680420F-84B7-43BE-88B7-0675FB6B5C6E}"/>
          </ac:picMkLst>
        </pc:picChg>
      </pc:sldChg>
      <pc:sldChg chg="addSp delSp modSp new mod modAnim">
        <pc:chgData name="silene alejandra perez vega" userId="fe0bbaa5a6bfbced" providerId="LiveId" clId="{EC26BAE4-E1AE-4D43-8F36-494A428C9687}" dt="2020-11-06T04:02:41.501" v="432" actId="3626"/>
        <pc:sldMkLst>
          <pc:docMk/>
          <pc:sldMk cId="1034708930" sldId="281"/>
        </pc:sldMkLst>
        <pc:spChg chg="del">
          <ac:chgData name="silene alejandra perez vega" userId="fe0bbaa5a6bfbced" providerId="LiveId" clId="{EC26BAE4-E1AE-4D43-8F36-494A428C9687}" dt="2020-11-05T19:30:20.098" v="52" actId="478"/>
          <ac:spMkLst>
            <pc:docMk/>
            <pc:sldMk cId="1034708930" sldId="281"/>
            <ac:spMk id="2" creationId="{87585845-8158-41CF-B0CC-E27990439DDE}"/>
          </ac:spMkLst>
        </pc:spChg>
        <pc:spChg chg="del">
          <ac:chgData name="silene alejandra perez vega" userId="fe0bbaa5a6bfbced" providerId="LiveId" clId="{EC26BAE4-E1AE-4D43-8F36-494A428C9687}" dt="2020-11-05T19:30:23.139" v="54" actId="478"/>
          <ac:spMkLst>
            <pc:docMk/>
            <pc:sldMk cId="1034708930" sldId="281"/>
            <ac:spMk id="3" creationId="{C9424D7E-4F1B-436A-B9FC-23F80716226E}"/>
          </ac:spMkLst>
        </pc:spChg>
        <pc:spChg chg="del">
          <ac:chgData name="silene alejandra perez vega" userId="fe0bbaa5a6bfbced" providerId="LiveId" clId="{EC26BAE4-E1AE-4D43-8F36-494A428C9687}" dt="2020-11-05T19:30:28.212" v="56" actId="478"/>
          <ac:spMkLst>
            <pc:docMk/>
            <pc:sldMk cId="1034708930" sldId="281"/>
            <ac:spMk id="4" creationId="{EA4BB8B6-D166-410F-B982-A90CDB44B606}"/>
          </ac:spMkLst>
        </pc:spChg>
        <pc:spChg chg="del">
          <ac:chgData name="silene alejandra perez vega" userId="fe0bbaa5a6bfbced" providerId="LiveId" clId="{EC26BAE4-E1AE-4D43-8F36-494A428C9687}" dt="2020-11-05T19:30:29.166" v="57" actId="478"/>
          <ac:spMkLst>
            <pc:docMk/>
            <pc:sldMk cId="1034708930" sldId="281"/>
            <ac:spMk id="5" creationId="{F175B699-E63F-45EC-B596-0A418BD35E1B}"/>
          </ac:spMkLst>
        </pc:spChg>
        <pc:spChg chg="del">
          <ac:chgData name="silene alejandra perez vega" userId="fe0bbaa5a6bfbced" providerId="LiveId" clId="{EC26BAE4-E1AE-4D43-8F36-494A428C9687}" dt="2020-11-05T19:30:18.090" v="50" actId="478"/>
          <ac:spMkLst>
            <pc:docMk/>
            <pc:sldMk cId="1034708930" sldId="281"/>
            <ac:spMk id="6" creationId="{F2D7A5FD-F1A5-49A5-9CBF-4D7A5011D653}"/>
          </ac:spMkLst>
        </pc:spChg>
        <pc:spChg chg="del">
          <ac:chgData name="silene alejandra perez vega" userId="fe0bbaa5a6bfbced" providerId="LiveId" clId="{EC26BAE4-E1AE-4D43-8F36-494A428C9687}" dt="2020-11-05T19:30:18.747" v="51" actId="478"/>
          <ac:spMkLst>
            <pc:docMk/>
            <pc:sldMk cId="1034708930" sldId="281"/>
            <ac:spMk id="7" creationId="{D042535D-B509-4B68-8685-930D33D692CB}"/>
          </ac:spMkLst>
        </pc:spChg>
        <pc:spChg chg="del">
          <ac:chgData name="silene alejandra perez vega" userId="fe0bbaa5a6bfbced" providerId="LiveId" clId="{EC26BAE4-E1AE-4D43-8F36-494A428C9687}" dt="2020-11-05T19:30:21.730" v="53" actId="478"/>
          <ac:spMkLst>
            <pc:docMk/>
            <pc:sldMk cId="1034708930" sldId="281"/>
            <ac:spMk id="8" creationId="{C0ADADC8-F888-4D55-A08D-B905F0DD2EE0}"/>
          </ac:spMkLst>
        </pc:spChg>
        <pc:spChg chg="del">
          <ac:chgData name="silene alejandra perez vega" userId="fe0bbaa5a6bfbced" providerId="LiveId" clId="{EC26BAE4-E1AE-4D43-8F36-494A428C9687}" dt="2020-11-05T19:30:26.633" v="55" actId="478"/>
          <ac:spMkLst>
            <pc:docMk/>
            <pc:sldMk cId="1034708930" sldId="281"/>
            <ac:spMk id="9" creationId="{FCC4649E-280D-4ED4-9ABE-2DC75114CDD6}"/>
          </ac:spMkLst>
        </pc:spChg>
        <pc:spChg chg="del">
          <ac:chgData name="silene alejandra perez vega" userId="fe0bbaa5a6bfbced" providerId="LiveId" clId="{EC26BAE4-E1AE-4D43-8F36-494A428C9687}" dt="2020-11-05T19:30:16.763" v="49" actId="478"/>
          <ac:spMkLst>
            <pc:docMk/>
            <pc:sldMk cId="1034708930" sldId="281"/>
            <ac:spMk id="10" creationId="{E6403E67-69A9-4B99-A13C-53038F0997AA}"/>
          </ac:spMkLst>
        </pc:spChg>
        <pc:spChg chg="add mod">
          <ac:chgData name="silene alejandra perez vega" userId="fe0bbaa5a6bfbced" providerId="LiveId" clId="{EC26BAE4-E1AE-4D43-8F36-494A428C9687}" dt="2020-11-05T19:34:10.077" v="89" actId="255"/>
          <ac:spMkLst>
            <pc:docMk/>
            <pc:sldMk cId="1034708930" sldId="281"/>
            <ac:spMk id="12" creationId="{23DCDEB5-346B-4AFD-9FC5-C51104990CA8}"/>
          </ac:spMkLst>
        </pc:spChg>
        <pc:spChg chg="add mod">
          <ac:chgData name="silene alejandra perez vega" userId="fe0bbaa5a6bfbced" providerId="LiveId" clId="{EC26BAE4-E1AE-4D43-8F36-494A428C9687}" dt="2020-11-06T01:34:41.431" v="352" actId="1076"/>
          <ac:spMkLst>
            <pc:docMk/>
            <pc:sldMk cId="1034708930" sldId="281"/>
            <ac:spMk id="20" creationId="{EEEA590A-213E-466A-A2D6-D115CFB13199}"/>
          </ac:spMkLst>
        </pc:spChg>
        <pc:spChg chg="add mod">
          <ac:chgData name="silene alejandra perez vega" userId="fe0bbaa5a6bfbced" providerId="LiveId" clId="{EC26BAE4-E1AE-4D43-8F36-494A428C9687}" dt="2020-11-06T01:34:49.157" v="355" actId="1076"/>
          <ac:spMkLst>
            <pc:docMk/>
            <pc:sldMk cId="1034708930" sldId="281"/>
            <ac:spMk id="22" creationId="{8325C049-CFD1-49AC-AEA5-ED1415A35B87}"/>
          </ac:spMkLst>
        </pc:spChg>
        <pc:spChg chg="add mod ord">
          <ac:chgData name="silene alejandra perez vega" userId="fe0bbaa5a6bfbced" providerId="LiveId" clId="{EC26BAE4-E1AE-4D43-8F36-494A428C9687}" dt="2020-11-06T01:34:43.832" v="353" actId="1076"/>
          <ac:spMkLst>
            <pc:docMk/>
            <pc:sldMk cId="1034708930" sldId="281"/>
            <ac:spMk id="24" creationId="{0B25F3BC-B14E-49DE-8766-0A982548C76C}"/>
          </ac:spMkLst>
        </pc:spChg>
        <pc:spChg chg="add mod ord">
          <ac:chgData name="silene alejandra perez vega" userId="fe0bbaa5a6bfbced" providerId="LiveId" clId="{EC26BAE4-E1AE-4D43-8F36-494A428C9687}" dt="2020-11-06T01:34:51.734" v="356" actId="1076"/>
          <ac:spMkLst>
            <pc:docMk/>
            <pc:sldMk cId="1034708930" sldId="281"/>
            <ac:spMk id="26" creationId="{0AA67922-43AF-4781-A2CF-8EA2A2A4B164}"/>
          </ac:spMkLst>
        </pc:spChg>
        <pc:spChg chg="add del">
          <ac:chgData name="silene alejandra perez vega" userId="fe0bbaa5a6bfbced" providerId="LiveId" clId="{EC26BAE4-E1AE-4D43-8F36-494A428C9687}" dt="2020-11-06T01:34:36.840" v="349" actId="22"/>
          <ac:spMkLst>
            <pc:docMk/>
            <pc:sldMk cId="1034708930" sldId="281"/>
            <ac:spMk id="33" creationId="{DEE8A1BF-F696-4315-8939-C23694BF8119}"/>
          </ac:spMkLst>
        </pc:spChg>
        <pc:picChg chg="add del mod">
          <ac:chgData name="silene alejandra perez vega" userId="fe0bbaa5a6bfbced" providerId="LiveId" clId="{EC26BAE4-E1AE-4D43-8F36-494A428C9687}" dt="2020-11-06T01:23:18.970" v="281" actId="478"/>
          <ac:picMkLst>
            <pc:docMk/>
            <pc:sldMk cId="1034708930" sldId="281"/>
            <ac:picMk id="14" creationId="{69E66D59-5851-4D0D-A5C0-79B0A0A623F6}"/>
          </ac:picMkLst>
        </pc:picChg>
        <pc:picChg chg="add mod">
          <ac:chgData name="silene alejandra perez vega" userId="fe0bbaa5a6bfbced" providerId="LiveId" clId="{EC26BAE4-E1AE-4D43-8F36-494A428C9687}" dt="2020-11-06T04:02:41.501" v="432" actId="3626"/>
          <ac:picMkLst>
            <pc:docMk/>
            <pc:sldMk cId="1034708930" sldId="281"/>
            <ac:picMk id="16" creationId="{6F911C6A-140C-4EA9-8992-E9E57B9F6D3A}"/>
          </ac:picMkLst>
        </pc:picChg>
        <pc:picChg chg="add mod">
          <ac:chgData name="silene alejandra perez vega" userId="fe0bbaa5a6bfbced" providerId="LiveId" clId="{EC26BAE4-E1AE-4D43-8F36-494A428C9687}" dt="2020-11-06T01:34:46.269" v="354" actId="1076"/>
          <ac:picMkLst>
            <pc:docMk/>
            <pc:sldMk cId="1034708930" sldId="281"/>
            <ac:picMk id="18" creationId="{28BE7143-C7C3-4DA7-BBBC-AB8778EE516F}"/>
          </ac:picMkLst>
        </pc:picChg>
        <pc:picChg chg="add mod">
          <ac:chgData name="silene alejandra perez vega" userId="fe0bbaa5a6bfbced" providerId="LiveId" clId="{EC26BAE4-E1AE-4D43-8F36-494A428C9687}" dt="2020-11-06T01:34:13.557" v="342" actId="1076"/>
          <ac:picMkLst>
            <pc:docMk/>
            <pc:sldMk cId="1034708930" sldId="281"/>
            <ac:picMk id="28" creationId="{F46C3265-A385-4989-BA82-837FDCC4AC68}"/>
          </ac:picMkLst>
        </pc:picChg>
        <pc:picChg chg="add mod">
          <ac:chgData name="silene alejandra perez vega" userId="fe0bbaa5a6bfbced" providerId="LiveId" clId="{EC26BAE4-E1AE-4D43-8F36-494A428C9687}" dt="2020-11-06T01:34:21.230" v="344" actId="688"/>
          <ac:picMkLst>
            <pc:docMk/>
            <pc:sldMk cId="1034708930" sldId="281"/>
            <ac:picMk id="29" creationId="{A70148A7-C603-4381-A141-6FA482758167}"/>
          </ac:picMkLst>
        </pc:picChg>
        <pc:picChg chg="add mod ord">
          <ac:chgData name="silene alejandra perez vega" userId="fe0bbaa5a6bfbced" providerId="LiveId" clId="{EC26BAE4-E1AE-4D43-8F36-494A428C9687}" dt="2020-11-06T01:34:10.910" v="341" actId="14100"/>
          <ac:picMkLst>
            <pc:docMk/>
            <pc:sldMk cId="1034708930" sldId="281"/>
            <ac:picMk id="31" creationId="{A9705330-0ADF-40A6-9FA6-746C0B6AAD07}"/>
          </ac:picMkLst>
        </pc:picChg>
      </pc:sldChg>
      <pc:sldChg chg="addSp modSp mod modAnim">
        <pc:chgData name="silene alejandra perez vega" userId="fe0bbaa5a6bfbced" providerId="LiveId" clId="{EC26BAE4-E1AE-4D43-8F36-494A428C9687}" dt="2020-11-06T04:03:44.538" v="438" actId="3626"/>
        <pc:sldMkLst>
          <pc:docMk/>
          <pc:sldMk cId="1818500321" sldId="282"/>
        </pc:sldMkLst>
        <pc:spChg chg="add mod">
          <ac:chgData name="silene alejandra perez vega" userId="fe0bbaa5a6bfbced" providerId="LiveId" clId="{EC26BAE4-E1AE-4D43-8F36-494A428C9687}" dt="2020-11-05T20:20:52.484" v="160" actId="14100"/>
          <ac:spMkLst>
            <pc:docMk/>
            <pc:sldMk cId="1818500321" sldId="282"/>
            <ac:spMk id="3" creationId="{4EF55577-89BA-4B13-8BB1-C9B237347523}"/>
          </ac:spMkLst>
        </pc:spChg>
        <pc:spChg chg="add mod">
          <ac:chgData name="silene alejandra perez vega" userId="fe0bbaa5a6bfbced" providerId="LiveId" clId="{EC26BAE4-E1AE-4D43-8F36-494A428C9687}" dt="2020-11-06T04:03:39.497" v="436" actId="3626"/>
          <ac:spMkLst>
            <pc:docMk/>
            <pc:sldMk cId="1818500321" sldId="282"/>
            <ac:spMk id="5" creationId="{83BE2FDA-6D20-41F7-9973-D0AA64555E28}"/>
          </ac:spMkLst>
        </pc:spChg>
        <pc:spChg chg="add mod">
          <ac:chgData name="silene alejandra perez vega" userId="fe0bbaa5a6bfbced" providerId="LiveId" clId="{EC26BAE4-E1AE-4D43-8F36-494A428C9687}" dt="2020-11-06T04:03:41.805" v="437" actId="3626"/>
          <ac:spMkLst>
            <pc:docMk/>
            <pc:sldMk cId="1818500321" sldId="282"/>
            <ac:spMk id="7" creationId="{042B7CAE-0B1A-43CE-A28E-91EC1F6C927B}"/>
          </ac:spMkLst>
        </pc:spChg>
        <pc:spChg chg="add mod">
          <ac:chgData name="silene alejandra perez vega" userId="fe0bbaa5a6bfbced" providerId="LiveId" clId="{EC26BAE4-E1AE-4D43-8F36-494A428C9687}" dt="2020-11-06T04:03:44.538" v="438" actId="3626"/>
          <ac:spMkLst>
            <pc:docMk/>
            <pc:sldMk cId="1818500321" sldId="282"/>
            <ac:spMk id="9" creationId="{BBE53F05-3245-498E-820A-BB0E1C3DED64}"/>
          </ac:spMkLst>
        </pc:spChg>
        <pc:picChg chg="add mod">
          <ac:chgData name="silene alejandra perez vega" userId="fe0bbaa5a6bfbced" providerId="LiveId" clId="{EC26BAE4-E1AE-4D43-8F36-494A428C9687}" dt="2020-11-06T04:02:49.991" v="433" actId="3626"/>
          <ac:picMkLst>
            <pc:docMk/>
            <pc:sldMk cId="1818500321" sldId="282"/>
            <ac:picMk id="11" creationId="{E35010BD-1482-4065-A41A-5310EB439CC1}"/>
          </ac:picMkLst>
        </pc:picChg>
        <pc:picChg chg="add mod">
          <ac:chgData name="silene alejandra perez vega" userId="fe0bbaa5a6bfbced" providerId="LiveId" clId="{EC26BAE4-E1AE-4D43-8F36-494A428C9687}" dt="2020-11-06T04:02:51.853" v="434" actId="3626"/>
          <ac:picMkLst>
            <pc:docMk/>
            <pc:sldMk cId="1818500321" sldId="282"/>
            <ac:picMk id="13" creationId="{4905C8A6-3324-4FDA-9B4C-A1ABD666F065}"/>
          </ac:picMkLst>
        </pc:picChg>
        <pc:picChg chg="add mod">
          <ac:chgData name="silene alejandra perez vega" userId="fe0bbaa5a6bfbced" providerId="LiveId" clId="{EC26BAE4-E1AE-4D43-8F36-494A428C9687}" dt="2020-11-06T04:02:53.520" v="435" actId="3626"/>
          <ac:picMkLst>
            <pc:docMk/>
            <pc:sldMk cId="1818500321" sldId="282"/>
            <ac:picMk id="15" creationId="{34BC6D90-DC0A-4072-A332-504680C53918}"/>
          </ac:picMkLst>
        </pc:picChg>
      </pc:sldChg>
      <pc:sldChg chg="new del">
        <pc:chgData name="silene alejandra perez vega" userId="fe0bbaa5a6bfbced" providerId="LiveId" clId="{EC26BAE4-E1AE-4D43-8F36-494A428C9687}" dt="2020-11-05T19:30:36.033" v="59" actId="680"/>
        <pc:sldMkLst>
          <pc:docMk/>
          <pc:sldMk cId="3565164945" sldId="282"/>
        </pc:sldMkLst>
      </pc:sldChg>
      <pc:sldChg chg="addSp modSp mod modAnim">
        <pc:chgData name="silene alejandra perez vega" userId="fe0bbaa5a6bfbced" providerId="LiveId" clId="{EC26BAE4-E1AE-4D43-8F36-494A428C9687}" dt="2020-11-06T04:05:33.717" v="450" actId="3626"/>
        <pc:sldMkLst>
          <pc:docMk/>
          <pc:sldMk cId="3418579753" sldId="283"/>
        </pc:sldMkLst>
        <pc:spChg chg="add mod">
          <ac:chgData name="silene alejandra perez vega" userId="fe0bbaa5a6bfbced" providerId="LiveId" clId="{EC26BAE4-E1AE-4D43-8F36-494A428C9687}" dt="2020-11-05T20:23:03.380" v="189" actId="14100"/>
          <ac:spMkLst>
            <pc:docMk/>
            <pc:sldMk cId="3418579753" sldId="283"/>
            <ac:spMk id="3" creationId="{2B5B5BF3-9C4C-4659-BFEE-F5AEA87CC960}"/>
          </ac:spMkLst>
        </pc:spChg>
        <pc:spChg chg="add mod">
          <ac:chgData name="silene alejandra perez vega" userId="fe0bbaa5a6bfbced" providerId="LiveId" clId="{EC26BAE4-E1AE-4D43-8F36-494A428C9687}" dt="2020-11-06T04:03:57.909" v="442" actId="3626"/>
          <ac:spMkLst>
            <pc:docMk/>
            <pc:sldMk cId="3418579753" sldId="283"/>
            <ac:spMk id="5" creationId="{8B3FC8FD-8504-4FB5-9D4E-6DE61953A356}"/>
          </ac:spMkLst>
        </pc:spChg>
        <pc:spChg chg="add mod">
          <ac:chgData name="silene alejandra perez vega" userId="fe0bbaa5a6bfbced" providerId="LiveId" clId="{EC26BAE4-E1AE-4D43-8F36-494A428C9687}" dt="2020-11-06T04:03:59.885" v="443" actId="3626"/>
          <ac:spMkLst>
            <pc:docMk/>
            <pc:sldMk cId="3418579753" sldId="283"/>
            <ac:spMk id="7" creationId="{61B4DEDF-476A-46BD-A360-907D27E768AD}"/>
          </ac:spMkLst>
        </pc:spChg>
        <pc:spChg chg="add mod">
          <ac:chgData name="silene alejandra perez vega" userId="fe0bbaa5a6bfbced" providerId="LiveId" clId="{EC26BAE4-E1AE-4D43-8F36-494A428C9687}" dt="2020-11-06T04:04:01.917" v="444" actId="3626"/>
          <ac:spMkLst>
            <pc:docMk/>
            <pc:sldMk cId="3418579753" sldId="283"/>
            <ac:spMk id="9" creationId="{2FB0914F-8D76-44AA-A8A0-54D891A051F7}"/>
          </ac:spMkLst>
        </pc:spChg>
        <pc:picChg chg="add mod">
          <ac:chgData name="silene alejandra perez vega" userId="fe0bbaa5a6bfbced" providerId="LiveId" clId="{EC26BAE4-E1AE-4D43-8F36-494A428C9687}" dt="2020-11-06T04:05:33.717" v="450" actId="3626"/>
          <ac:picMkLst>
            <pc:docMk/>
            <pc:sldMk cId="3418579753" sldId="283"/>
            <ac:picMk id="11" creationId="{0D055050-B08B-4F82-BAE8-327BE96EDF32}"/>
          </ac:picMkLst>
        </pc:picChg>
        <pc:picChg chg="add mod">
          <ac:chgData name="silene alejandra perez vega" userId="fe0bbaa5a6bfbced" providerId="LiveId" clId="{EC26BAE4-E1AE-4D43-8F36-494A428C9687}" dt="2020-11-06T04:05:31.245" v="449" actId="3626"/>
          <ac:picMkLst>
            <pc:docMk/>
            <pc:sldMk cId="3418579753" sldId="283"/>
            <ac:picMk id="13" creationId="{BC46D896-AFAD-49B7-B2A6-68303F93C439}"/>
          </ac:picMkLst>
        </pc:picChg>
        <pc:picChg chg="add mod">
          <ac:chgData name="silene alejandra perez vega" userId="fe0bbaa5a6bfbced" providerId="LiveId" clId="{EC26BAE4-E1AE-4D43-8F36-494A428C9687}" dt="2020-11-06T04:05:29.246" v="448" actId="3626"/>
          <ac:picMkLst>
            <pc:docMk/>
            <pc:sldMk cId="3418579753" sldId="283"/>
            <ac:picMk id="15" creationId="{8DAB1D4D-442F-4979-8CCE-82EF7ACAFC88}"/>
          </ac:picMkLst>
        </pc:picChg>
      </pc:sldChg>
      <pc:sldChg chg="addSp delSp modSp mod modAnim">
        <pc:chgData name="silene alejandra perez vega" userId="fe0bbaa5a6bfbced" providerId="LiveId" clId="{EC26BAE4-E1AE-4D43-8F36-494A428C9687}" dt="2020-11-06T03:59:14.869" v="427"/>
        <pc:sldMkLst>
          <pc:docMk/>
          <pc:sldMk cId="3248542194" sldId="284"/>
        </pc:sldMkLst>
        <pc:spChg chg="add del mod">
          <ac:chgData name="silene alejandra perez vega" userId="fe0bbaa5a6bfbced" providerId="LiveId" clId="{EC26BAE4-E1AE-4D43-8F36-494A428C9687}" dt="2020-11-05T20:26:07.010" v="213" actId="478"/>
          <ac:spMkLst>
            <pc:docMk/>
            <pc:sldMk cId="3248542194" sldId="284"/>
            <ac:spMk id="3" creationId="{1D7EF19D-B12E-4018-85D7-3B47948C52BB}"/>
          </ac:spMkLst>
        </pc:spChg>
        <pc:spChg chg="add mod">
          <ac:chgData name="silene alejandra perez vega" userId="fe0bbaa5a6bfbced" providerId="LiveId" clId="{EC26BAE4-E1AE-4D43-8F36-494A428C9687}" dt="2020-11-05T20:26:24.849" v="220" actId="14100"/>
          <ac:spMkLst>
            <pc:docMk/>
            <pc:sldMk cId="3248542194" sldId="284"/>
            <ac:spMk id="5" creationId="{3757C2E2-AF97-4D75-A49F-51013F89235E}"/>
          </ac:spMkLst>
        </pc:spChg>
        <pc:picChg chg="add mod">
          <ac:chgData name="silene alejandra perez vega" userId="fe0bbaa5a6bfbced" providerId="LiveId" clId="{EC26BAE4-E1AE-4D43-8F36-494A428C9687}" dt="2020-11-06T01:36:10.532" v="377" actId="1076"/>
          <ac:picMkLst>
            <pc:docMk/>
            <pc:sldMk cId="3248542194" sldId="284"/>
            <ac:picMk id="7" creationId="{B93D5A3E-C229-454A-A4E6-A38DB4EFA691}"/>
          </ac:picMkLst>
        </pc:picChg>
        <pc:picChg chg="add mod">
          <ac:chgData name="silene alejandra perez vega" userId="fe0bbaa5a6bfbced" providerId="LiveId" clId="{EC26BAE4-E1AE-4D43-8F36-494A428C9687}" dt="2020-11-06T01:36:11.478" v="378" actId="1076"/>
          <ac:picMkLst>
            <pc:docMk/>
            <pc:sldMk cId="3248542194" sldId="284"/>
            <ac:picMk id="9" creationId="{89B43BBE-6F3D-4F93-B8F3-5FF9A0EE0256}"/>
          </ac:picMkLst>
        </pc:picChg>
        <pc:picChg chg="add mod">
          <ac:chgData name="silene alejandra perez vega" userId="fe0bbaa5a6bfbced" providerId="LiveId" clId="{EC26BAE4-E1AE-4D43-8F36-494A428C9687}" dt="2020-11-06T01:36:13.046" v="379" actId="1076"/>
          <ac:picMkLst>
            <pc:docMk/>
            <pc:sldMk cId="3248542194" sldId="284"/>
            <ac:picMk id="11" creationId="{0E5D3485-8C29-44C0-9053-72A431B37CFA}"/>
          </ac:picMkLst>
        </pc:picChg>
      </pc:sldChg>
      <pc:sldChg chg="addSp delSp modSp add del mod ord modAnim">
        <pc:chgData name="silene alejandra perez vega" userId="fe0bbaa5a6bfbced" providerId="LiveId" clId="{EC26BAE4-E1AE-4D43-8F36-494A428C9687}" dt="2020-11-06T04:05:17.749" v="447" actId="3626"/>
        <pc:sldMkLst>
          <pc:docMk/>
          <pc:sldMk cId="2741956419" sldId="285"/>
        </pc:sldMkLst>
        <pc:spChg chg="add mod">
          <ac:chgData name="silene alejandra perez vega" userId="fe0bbaa5a6bfbced" providerId="LiveId" clId="{EC26BAE4-E1AE-4D43-8F36-494A428C9687}" dt="2020-11-05T20:29:08.497" v="242" actId="1076"/>
          <ac:spMkLst>
            <pc:docMk/>
            <pc:sldMk cId="2741956419" sldId="285"/>
            <ac:spMk id="3" creationId="{7C82ACDE-E25A-47D8-BCCC-4A0400AEDE73}"/>
          </ac:spMkLst>
        </pc:spChg>
        <pc:spChg chg="add mod">
          <ac:chgData name="silene alejandra perez vega" userId="fe0bbaa5a6bfbced" providerId="LiveId" clId="{EC26BAE4-E1AE-4D43-8F36-494A428C9687}" dt="2020-11-06T04:03:49.185" v="439" actId="3626"/>
          <ac:spMkLst>
            <pc:docMk/>
            <pc:sldMk cId="2741956419" sldId="285"/>
            <ac:spMk id="7" creationId="{97BF08D1-DCD4-4FAD-97C7-A00A3F2281AC}"/>
          </ac:spMkLst>
        </pc:spChg>
        <pc:spChg chg="add mod">
          <ac:chgData name="silene alejandra perez vega" userId="fe0bbaa5a6bfbced" providerId="LiveId" clId="{EC26BAE4-E1AE-4D43-8F36-494A428C9687}" dt="2020-11-06T04:03:51.270" v="440" actId="3626"/>
          <ac:spMkLst>
            <pc:docMk/>
            <pc:sldMk cId="2741956419" sldId="285"/>
            <ac:spMk id="9" creationId="{0524A945-F42C-4716-8D75-AB922D89A3E5}"/>
          </ac:spMkLst>
        </pc:spChg>
        <pc:spChg chg="add mod">
          <ac:chgData name="silene alejandra perez vega" userId="fe0bbaa5a6bfbced" providerId="LiveId" clId="{EC26BAE4-E1AE-4D43-8F36-494A428C9687}" dt="2020-11-06T04:03:53.817" v="441" actId="3626"/>
          <ac:spMkLst>
            <pc:docMk/>
            <pc:sldMk cId="2741956419" sldId="285"/>
            <ac:spMk id="11" creationId="{ED8A8C7C-1B58-4248-8A90-E88CBF65978C}"/>
          </ac:spMkLst>
        </pc:spChg>
        <pc:picChg chg="add del">
          <ac:chgData name="silene alejandra perez vega" userId="fe0bbaa5a6bfbced" providerId="LiveId" clId="{EC26BAE4-E1AE-4D43-8F36-494A428C9687}" dt="2020-11-05T20:29:18.857" v="244" actId="22"/>
          <ac:picMkLst>
            <pc:docMk/>
            <pc:sldMk cId="2741956419" sldId="285"/>
            <ac:picMk id="5" creationId="{EA15B45E-6DBD-46C8-92B8-A7128EB1D5AD}"/>
          </ac:picMkLst>
        </pc:picChg>
        <pc:picChg chg="add mod">
          <ac:chgData name="silene alejandra perez vega" userId="fe0bbaa5a6bfbced" providerId="LiveId" clId="{EC26BAE4-E1AE-4D43-8F36-494A428C9687}" dt="2020-11-06T04:05:13.511" v="445" actId="3626"/>
          <ac:picMkLst>
            <pc:docMk/>
            <pc:sldMk cId="2741956419" sldId="285"/>
            <ac:picMk id="13" creationId="{DBE4A715-0ABD-4A90-829A-06CC49AC734D}"/>
          </ac:picMkLst>
        </pc:picChg>
        <pc:picChg chg="add mod">
          <ac:chgData name="silene alejandra perez vega" userId="fe0bbaa5a6bfbced" providerId="LiveId" clId="{EC26BAE4-E1AE-4D43-8F36-494A428C9687}" dt="2020-11-06T04:05:15.603" v="446" actId="3626"/>
          <ac:picMkLst>
            <pc:docMk/>
            <pc:sldMk cId="2741956419" sldId="285"/>
            <ac:picMk id="15" creationId="{FD05DAF3-CADF-472D-96B0-08D3A085BA76}"/>
          </ac:picMkLst>
        </pc:picChg>
        <pc:picChg chg="add mod">
          <ac:chgData name="silene alejandra perez vega" userId="fe0bbaa5a6bfbced" providerId="LiveId" clId="{EC26BAE4-E1AE-4D43-8F36-494A428C9687}" dt="2020-11-06T04:05:17.749" v="447" actId="3626"/>
          <ac:picMkLst>
            <pc:docMk/>
            <pc:sldMk cId="2741956419" sldId="285"/>
            <ac:picMk id="17" creationId="{2AB2B83E-29BB-45D4-A6ED-D8416D3FDC9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A4A8D3-E5E1-4A38-B672-44E8660118C6}" type="datetimeFigureOut">
              <a:rPr lang="es-CL" smtClean="0"/>
              <a:t>08-11-2020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FC5602-D03D-4EC4-98C6-73A83C432C6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98880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Google Shape;1110;g6dd7005256_0_1040:notes">
            <a:extLst>
              <a:ext uri="{FF2B5EF4-FFF2-40B4-BE49-F238E27FC236}">
                <a16:creationId xmlns:a16="http://schemas.microsoft.com/office/drawing/2014/main" id="{BEA88628-1EA7-4EC3-AD32-7BDAA3DB9A80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46083" name="Google Shape;1111;g6dd7005256_0_1040:notes">
            <a:extLst>
              <a:ext uri="{FF2B5EF4-FFF2-40B4-BE49-F238E27FC236}">
                <a16:creationId xmlns:a16="http://schemas.microsoft.com/office/drawing/2014/main" id="{A9A786DF-1338-4A0F-862E-A5459CD414F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s-CL" altLang="es-CL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33DD7D-0F59-47AE-A0E7-B494FC2AB6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96D7B36-4C47-46F7-898E-79F6293F0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BD96B3-5B66-4E0A-B4C9-9143F3674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19A4B-1FD4-4201-BFC7-F8270761C175}" type="datetimeFigureOut">
              <a:rPr lang="es-CL" smtClean="0"/>
              <a:t>08-11-2020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4051FDF-D577-4EA8-BEBF-4588B9C352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AF8DAAA-2139-4C57-9E5B-F50ADC5F0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40489-9B88-4A87-B3E1-FDBEB283296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205211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7747">
        <p15:prstTrans prst="peelOff"/>
        <p:sndAc>
          <p:stSnd>
            <p:snd r:embed="rId1" name="arrow.wav"/>
          </p:stSnd>
        </p:sndAc>
      </p:transition>
    </mc:Choice>
    <mc:Fallback xmlns="">
      <p:transition spd="slow" advTm="37747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C3EC2D-C2A0-4069-9F60-A4AE67A38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2227E02-C0FA-459F-A597-F661E0C2C2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3F19BA-B3C7-4F09-AA67-30F3F1959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19A4B-1FD4-4201-BFC7-F8270761C175}" type="datetimeFigureOut">
              <a:rPr lang="es-CL" smtClean="0"/>
              <a:t>08-11-2020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31F09B0-583D-4A8C-8776-DF008C966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EF329E1-C759-4A0B-8181-BA51B8743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40489-9B88-4A87-B3E1-FDBEB283296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100795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7747">
        <p15:prstTrans prst="peelOff"/>
        <p:sndAc>
          <p:stSnd>
            <p:snd r:embed="rId1" name="arrow.wav"/>
          </p:stSnd>
        </p:sndAc>
      </p:transition>
    </mc:Choice>
    <mc:Fallback xmlns="">
      <p:transition spd="slow" advTm="37747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6451DF-C379-4536-A253-32B8905C7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AF7C675-3A3A-43EE-849E-A42152CC17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D8E8690-9CFF-438A-B907-4C0CD5C4A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19A4B-1FD4-4201-BFC7-F8270761C175}" type="datetimeFigureOut">
              <a:rPr lang="es-CL" smtClean="0"/>
              <a:t>08-11-2020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7544305-F0B5-41CF-91C3-310EF2FE2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ACDF432-E9A9-46CC-A27F-1A6166CA9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40489-9B88-4A87-B3E1-FDBEB283296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967426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7747">
        <p15:prstTrans prst="peelOff"/>
        <p:sndAc>
          <p:stSnd>
            <p:snd r:embed="rId1" name="arrow.wav"/>
          </p:stSnd>
        </p:sndAc>
      </p:transition>
    </mc:Choice>
    <mc:Fallback xmlns="">
      <p:transition spd="slow" advTm="37747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E41D3F-82F7-49BA-9931-0FBBC1802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88F0A4C-7EAF-433F-8811-46F86690CC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982859D-62BB-4544-A6BD-CC526BB29B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88F8251-EB28-4215-9B8B-AE5653350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19A4B-1FD4-4201-BFC7-F8270761C175}" type="datetimeFigureOut">
              <a:rPr lang="es-CL" smtClean="0"/>
              <a:t>08-11-2020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2E395E8-D50F-4C49-A089-FA846DEB8F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A7359AF-19FA-4044-BD38-A8D2C298B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40489-9B88-4A87-B3E1-FDBEB283296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522818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7747">
        <p15:prstTrans prst="peelOff"/>
        <p:sndAc>
          <p:stSnd>
            <p:snd r:embed="rId1" name="arrow.wav"/>
          </p:stSnd>
        </p:sndAc>
      </p:transition>
    </mc:Choice>
    <mc:Fallback xmlns="">
      <p:transition spd="slow" advTm="37747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073977-B5C1-439B-A620-2A51CF194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90F9EE0-F27D-4190-BD51-D4A558F3CD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F54869-F221-4AB4-9298-F0C3940640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F91CF56-F5FB-4F27-9AD2-C89DDD76F9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0F0358A-6EF0-4DCF-9AB6-17C97094F1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3FCA0BF-92B3-4817-A2DF-EF9556A879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19A4B-1FD4-4201-BFC7-F8270761C175}" type="datetimeFigureOut">
              <a:rPr lang="es-CL" smtClean="0"/>
              <a:t>08-11-2020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4D8504E-DFE4-4AE6-A731-9D01F8B36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B07AD0A-FDD9-4333-B1C2-89C5A2A24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40489-9B88-4A87-B3E1-FDBEB283296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509982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7747">
        <p15:prstTrans prst="peelOff"/>
        <p:sndAc>
          <p:stSnd>
            <p:snd r:embed="rId1" name="arrow.wav"/>
          </p:stSnd>
        </p:sndAc>
      </p:transition>
    </mc:Choice>
    <mc:Fallback xmlns="">
      <p:transition spd="slow" advTm="37747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D104AB-0B06-492E-948A-0950172F4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56DC870-D35C-4186-BDC1-99FD966E4E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19A4B-1FD4-4201-BFC7-F8270761C175}" type="datetimeFigureOut">
              <a:rPr lang="es-CL" smtClean="0"/>
              <a:t>08-11-2020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48BBDBF-29F2-490C-AE52-7516C8CCB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B171E53-A655-472D-95B6-F0EC6D89D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40489-9B88-4A87-B3E1-FDBEB283296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596425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7747">
        <p15:prstTrans prst="peelOff"/>
        <p:sndAc>
          <p:stSnd>
            <p:snd r:embed="rId1" name="arrow.wav"/>
          </p:stSnd>
        </p:sndAc>
      </p:transition>
    </mc:Choice>
    <mc:Fallback xmlns="">
      <p:transition spd="slow" advTm="37747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A2534AE-16D5-4542-A73E-CED1DA618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19A4B-1FD4-4201-BFC7-F8270761C175}" type="datetimeFigureOut">
              <a:rPr lang="es-CL" smtClean="0"/>
              <a:t>08-11-2020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5B7C6B4-216C-4DDD-91E8-DE3D22B03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D5937DA-2EDE-4072-BB25-69BBA0632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40489-9B88-4A87-B3E1-FDBEB283296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839712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7747">
        <p15:prstTrans prst="peelOff"/>
        <p:sndAc>
          <p:stSnd>
            <p:snd r:embed="rId1" name="arrow.wav"/>
          </p:stSnd>
        </p:sndAc>
      </p:transition>
    </mc:Choice>
    <mc:Fallback xmlns="">
      <p:transition spd="slow" advTm="37747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4B1505-0A11-4B87-9B07-B943C8A2C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A64ED03-44CD-48C5-8C53-1A756DDE44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AE80023-408C-4CD3-A31B-0BC1A76378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9482305-80DF-407A-BC1D-EFDEE19D3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19A4B-1FD4-4201-BFC7-F8270761C175}" type="datetimeFigureOut">
              <a:rPr lang="es-CL" smtClean="0"/>
              <a:t>08-11-2020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C92370A-9703-46FD-8309-82B3249C8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14A867A-BA42-4DD8-B15D-38D0C3AA4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40489-9B88-4A87-B3E1-FDBEB283296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46086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7747">
        <p15:prstTrans prst="peelOff"/>
        <p:sndAc>
          <p:stSnd>
            <p:snd r:embed="rId1" name="arrow.wav"/>
          </p:stSnd>
        </p:sndAc>
      </p:transition>
    </mc:Choice>
    <mc:Fallback xmlns="">
      <p:transition spd="slow" advTm="37747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6E5D0A-6B7B-486B-9637-38065C2B6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B2E08B4-E9D6-4CB0-B69F-59A9CB1B3E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38F0D1D-6AF9-4462-A7A9-919ED5BF03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240272B-4CA8-417F-B643-E69ACFA9D0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19A4B-1FD4-4201-BFC7-F8270761C175}" type="datetimeFigureOut">
              <a:rPr lang="es-CL" smtClean="0"/>
              <a:t>08-11-2020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9B64BD2-820D-4797-90B2-7BFA5EDA5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6755819-9EDE-4B7A-9CBB-6F37B7CD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40489-9B88-4A87-B3E1-FDBEB283296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004914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7747">
        <p15:prstTrans prst="peelOff"/>
        <p:sndAc>
          <p:stSnd>
            <p:snd r:embed="rId1" name="arrow.wav"/>
          </p:stSnd>
        </p:sndAc>
      </p:transition>
    </mc:Choice>
    <mc:Fallback xmlns="">
      <p:transition spd="slow" advTm="37747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EA9C2F-F7A0-4E60-859D-E868F5E47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294E61D-28BE-4977-A55F-ECC558D509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FE5F8F1-C4AD-4EE8-8954-2CBD95A0A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19A4B-1FD4-4201-BFC7-F8270761C175}" type="datetimeFigureOut">
              <a:rPr lang="es-CL" smtClean="0"/>
              <a:t>08-11-2020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E4EC423-0B18-406C-92D4-4689AC3A1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4EBBDA8-708B-471A-A87B-92BC82F92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40489-9B88-4A87-B3E1-FDBEB283296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392479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7747">
        <p15:prstTrans prst="peelOff"/>
        <p:sndAc>
          <p:stSnd>
            <p:snd r:embed="rId1" name="arrow.wav"/>
          </p:stSnd>
        </p:sndAc>
      </p:transition>
    </mc:Choice>
    <mc:Fallback xmlns="">
      <p:transition spd="slow" advTm="37747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1FF406F-A958-49DB-9420-3CC5D9E2CA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61D8E25-E5C2-4148-BD79-E0C2005674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EC63B47-F344-4C95-9BCC-71B840BD1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19A4B-1FD4-4201-BFC7-F8270761C175}" type="datetimeFigureOut">
              <a:rPr lang="es-CL" smtClean="0"/>
              <a:t>08-11-2020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60AFE96-DDD1-48DC-894D-43782B683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A85FBCF-B120-4A02-A417-1BD812413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40489-9B88-4A87-B3E1-FDBEB283296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77688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7747">
        <p15:prstTrans prst="peelOff"/>
        <p:sndAc>
          <p:stSnd>
            <p:snd r:embed="rId1" name="arrow.wav"/>
          </p:stSnd>
        </p:sndAc>
      </p:transition>
    </mc:Choice>
    <mc:Fallback xmlns="">
      <p:transition spd="slow" advTm="37747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1">
  <p:cSld name="Title and four columns 1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oogle Shape;66;p6">
            <a:extLst>
              <a:ext uri="{FF2B5EF4-FFF2-40B4-BE49-F238E27FC236}">
                <a16:creationId xmlns:a16="http://schemas.microsoft.com/office/drawing/2014/main" id="{1AFB4AC5-B1F9-481F-89B3-5340EB3F1BF7}"/>
              </a:ext>
            </a:extLst>
          </p:cNvPr>
          <p:cNvGrpSpPr>
            <a:grpSpLocks/>
          </p:cNvGrpSpPr>
          <p:nvPr/>
        </p:nvGrpSpPr>
        <p:grpSpPr bwMode="auto">
          <a:xfrm>
            <a:off x="-16933" y="-38099"/>
            <a:ext cx="12274551" cy="6949017"/>
            <a:chOff x="-13175" y="-68739"/>
            <a:chExt cx="9207000" cy="5211993"/>
          </a:xfrm>
        </p:grpSpPr>
        <p:sp>
          <p:nvSpPr>
            <p:cNvPr id="12" name="Google Shape;67;p6">
              <a:extLst>
                <a:ext uri="{FF2B5EF4-FFF2-40B4-BE49-F238E27FC236}">
                  <a16:creationId xmlns:a16="http://schemas.microsoft.com/office/drawing/2014/main" id="{BF674BD5-29B1-4EF7-8BE3-CAB866EBB9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3175" y="1255294"/>
              <a:ext cx="9207000" cy="1316096"/>
            </a:xfrm>
            <a:prstGeom prst="rect">
              <a:avLst/>
            </a:prstGeom>
            <a:solidFill>
              <a:srgbClr val="E7F4F5"/>
            </a:solidFill>
            <a:ln w="9525">
              <a:noFill/>
              <a:miter lim="800000"/>
              <a:headEnd/>
              <a:tailEnd/>
            </a:ln>
          </p:spPr>
          <p:txBody>
            <a:bodyPr lIns="91425" tIns="91425" rIns="91425" bIns="91425" anchor="ctr"/>
            <a:lstStyle/>
            <a:p>
              <a:pPr>
                <a:buClr>
                  <a:srgbClr val="000000"/>
                </a:buClr>
                <a:buFont typeface="Arial" charset="0"/>
                <a:buNone/>
                <a:defRPr/>
              </a:pPr>
              <a:endParaRPr lang="es-CL" sz="2400">
                <a:latin typeface="Arial" charset="0"/>
                <a:cs typeface="Arial" charset="0"/>
                <a:sym typeface="Arial" charset="0"/>
              </a:endParaRPr>
            </a:p>
          </p:txBody>
        </p:sp>
        <p:sp>
          <p:nvSpPr>
            <p:cNvPr id="13" name="Google Shape;68;p6">
              <a:extLst>
                <a:ext uri="{FF2B5EF4-FFF2-40B4-BE49-F238E27FC236}">
                  <a16:creationId xmlns:a16="http://schemas.microsoft.com/office/drawing/2014/main" id="{9B39C9FE-6B8F-4F18-BBAA-84B64097D1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3175" y="2541226"/>
              <a:ext cx="9207000" cy="1316096"/>
            </a:xfrm>
            <a:prstGeom prst="rect">
              <a:avLst/>
            </a:prstGeom>
            <a:solidFill>
              <a:srgbClr val="DBF0F1"/>
            </a:solidFill>
            <a:ln w="9525">
              <a:noFill/>
              <a:miter lim="800000"/>
              <a:headEnd/>
              <a:tailEnd/>
            </a:ln>
          </p:spPr>
          <p:txBody>
            <a:bodyPr lIns="91425" tIns="91425" rIns="91425" bIns="91425" anchor="ctr"/>
            <a:lstStyle/>
            <a:p>
              <a:pPr>
                <a:buClr>
                  <a:srgbClr val="000000"/>
                </a:buClr>
                <a:buFont typeface="Arial" charset="0"/>
                <a:buNone/>
                <a:defRPr/>
              </a:pPr>
              <a:endParaRPr lang="es-CL" sz="2400">
                <a:latin typeface="Arial" charset="0"/>
                <a:cs typeface="Arial" charset="0"/>
                <a:sym typeface="Arial" charset="0"/>
              </a:endParaRPr>
            </a:p>
          </p:txBody>
        </p:sp>
        <p:sp>
          <p:nvSpPr>
            <p:cNvPr id="14" name="Google Shape;69;p6">
              <a:extLst>
                <a:ext uri="{FF2B5EF4-FFF2-40B4-BE49-F238E27FC236}">
                  <a16:creationId xmlns:a16="http://schemas.microsoft.com/office/drawing/2014/main" id="{43BE1E52-EF32-4C86-BC48-0502B8DB72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3175" y="3827158"/>
              <a:ext cx="9207000" cy="1316096"/>
            </a:xfrm>
            <a:prstGeom prst="rect">
              <a:avLst/>
            </a:prstGeom>
            <a:solidFill>
              <a:srgbClr val="C6EAEB"/>
            </a:solidFill>
            <a:ln w="9525">
              <a:noFill/>
              <a:miter lim="800000"/>
              <a:headEnd/>
              <a:tailEnd/>
            </a:ln>
          </p:spPr>
          <p:txBody>
            <a:bodyPr lIns="91425" tIns="91425" rIns="91425" bIns="91425" anchor="ctr"/>
            <a:lstStyle/>
            <a:p>
              <a:pPr>
                <a:buClr>
                  <a:srgbClr val="000000"/>
                </a:buClr>
                <a:buFont typeface="Arial" charset="0"/>
                <a:buNone/>
                <a:defRPr/>
              </a:pPr>
              <a:endParaRPr lang="es-CL" sz="2400">
                <a:latin typeface="Arial" charset="0"/>
                <a:cs typeface="Arial" charset="0"/>
                <a:sym typeface="Arial" charset="0"/>
              </a:endParaRPr>
            </a:p>
          </p:txBody>
        </p:sp>
        <p:sp>
          <p:nvSpPr>
            <p:cNvPr id="15" name="Google Shape;70;p6">
              <a:extLst>
                <a:ext uri="{FF2B5EF4-FFF2-40B4-BE49-F238E27FC236}">
                  <a16:creationId xmlns:a16="http://schemas.microsoft.com/office/drawing/2014/main" id="{C8902EB4-2489-48E0-88F0-673DA95025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3175" y="-68739"/>
              <a:ext cx="9207000" cy="1354198"/>
            </a:xfrm>
            <a:prstGeom prst="rect">
              <a:avLst/>
            </a:prstGeom>
            <a:solidFill>
              <a:srgbClr val="F1FCFC"/>
            </a:solidFill>
            <a:ln w="9525">
              <a:noFill/>
              <a:miter lim="800000"/>
              <a:headEnd/>
              <a:tailEnd/>
            </a:ln>
          </p:spPr>
          <p:txBody>
            <a:bodyPr lIns="91425" tIns="91425" rIns="91425" bIns="91425" anchor="ctr"/>
            <a:lstStyle/>
            <a:p>
              <a:pPr>
                <a:buClr>
                  <a:srgbClr val="000000"/>
                </a:buClr>
                <a:buFont typeface="Arial" charset="0"/>
                <a:buNone/>
                <a:defRPr/>
              </a:pPr>
              <a:endParaRPr lang="es-CL" sz="2400">
                <a:latin typeface="Arial" charset="0"/>
                <a:cs typeface="Arial" charset="0"/>
                <a:sym typeface="Arial" charset="0"/>
              </a:endParaRPr>
            </a:p>
          </p:txBody>
        </p:sp>
      </p:grpSp>
      <p:sp>
        <p:nvSpPr>
          <p:cNvPr id="16" name="Google Shape;71;p6">
            <a:extLst>
              <a:ext uri="{FF2B5EF4-FFF2-40B4-BE49-F238E27FC236}">
                <a16:creationId xmlns:a16="http://schemas.microsoft.com/office/drawing/2014/main" id="{681E634E-2DC0-470F-AF0A-B71588E8436E}"/>
              </a:ext>
            </a:extLst>
          </p:cNvPr>
          <p:cNvSpPr>
            <a:spLocks/>
          </p:cNvSpPr>
          <p:nvPr/>
        </p:nvSpPr>
        <p:spPr bwMode="auto">
          <a:xfrm flipH="1">
            <a:off x="3670300" y="719667"/>
            <a:ext cx="315384" cy="319617"/>
          </a:xfrm>
          <a:custGeom>
            <a:avLst/>
            <a:gdLst/>
            <a:ahLst/>
            <a:cxnLst>
              <a:cxn ang="0">
                <a:pos x="1126" y="0"/>
              </a:cxn>
              <a:cxn ang="0">
                <a:pos x="1099" y="1313"/>
              </a:cxn>
              <a:cxn ang="0">
                <a:pos x="1" y="2034"/>
              </a:cxn>
              <a:cxn ang="0">
                <a:pos x="1240" y="2469"/>
              </a:cxn>
              <a:cxn ang="0">
                <a:pos x="1587" y="3734"/>
              </a:cxn>
              <a:cxn ang="0">
                <a:pos x="2382" y="2689"/>
              </a:cxn>
              <a:cxn ang="0">
                <a:pos x="3695" y="2749"/>
              </a:cxn>
              <a:cxn ang="0">
                <a:pos x="2943" y="1670"/>
              </a:cxn>
              <a:cxn ang="0">
                <a:pos x="3408" y="445"/>
              </a:cxn>
              <a:cxn ang="0">
                <a:pos x="2152" y="822"/>
              </a:cxn>
              <a:cxn ang="0">
                <a:pos x="1126" y="0"/>
              </a:cxn>
            </a:cxnLst>
            <a:rect l="0" t="0" r="r" b="b"/>
            <a:pathLst>
              <a:path w="3695" h="3735" extrusionOk="0">
                <a:moveTo>
                  <a:pt x="1126" y="0"/>
                </a:moveTo>
                <a:lnTo>
                  <a:pt x="1099" y="1313"/>
                </a:lnTo>
                <a:lnTo>
                  <a:pt x="1" y="2034"/>
                </a:lnTo>
                <a:lnTo>
                  <a:pt x="1240" y="2469"/>
                </a:lnTo>
                <a:lnTo>
                  <a:pt x="1587" y="3734"/>
                </a:lnTo>
                <a:lnTo>
                  <a:pt x="2382" y="2689"/>
                </a:lnTo>
                <a:lnTo>
                  <a:pt x="3695" y="2749"/>
                </a:lnTo>
                <a:lnTo>
                  <a:pt x="2943" y="1670"/>
                </a:lnTo>
                <a:lnTo>
                  <a:pt x="3408" y="445"/>
                </a:lnTo>
                <a:lnTo>
                  <a:pt x="2152" y="822"/>
                </a:lnTo>
                <a:lnTo>
                  <a:pt x="1126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lIns="121900" tIns="121900" rIns="121900" bIns="121900" anchor="ctr"/>
          <a:lstStyle/>
          <a:p>
            <a:pPr>
              <a:defRPr/>
            </a:pPr>
            <a:endParaRPr lang="es-CL" sz="2400">
              <a:latin typeface="Arial" charset="0"/>
              <a:cs typeface="Arial" charset="0"/>
              <a:sym typeface="Arial" charset="0"/>
            </a:endParaRPr>
          </a:p>
        </p:txBody>
      </p:sp>
      <p:grpSp>
        <p:nvGrpSpPr>
          <p:cNvPr id="17" name="Google Shape;72;p6">
            <a:extLst>
              <a:ext uri="{FF2B5EF4-FFF2-40B4-BE49-F238E27FC236}">
                <a16:creationId xmlns:a16="http://schemas.microsoft.com/office/drawing/2014/main" id="{EEBC664D-BE28-4261-A83E-13CC9B780DC1}"/>
              </a:ext>
            </a:extLst>
          </p:cNvPr>
          <p:cNvGrpSpPr>
            <a:grpSpLocks/>
          </p:cNvGrpSpPr>
          <p:nvPr/>
        </p:nvGrpSpPr>
        <p:grpSpPr bwMode="auto">
          <a:xfrm>
            <a:off x="1168400" y="1426634"/>
            <a:ext cx="10399184" cy="4891617"/>
            <a:chOff x="877066" y="1069336"/>
            <a:chExt cx="7799239" cy="3670124"/>
          </a:xfrm>
        </p:grpSpPr>
        <p:sp>
          <p:nvSpPr>
            <p:cNvPr id="18" name="Google Shape;73;p6">
              <a:extLst>
                <a:ext uri="{FF2B5EF4-FFF2-40B4-BE49-F238E27FC236}">
                  <a16:creationId xmlns:a16="http://schemas.microsoft.com/office/drawing/2014/main" id="{00DFCECC-26A6-41F4-9705-B26A3E77786C}"/>
                </a:ext>
              </a:extLst>
            </p:cNvPr>
            <p:cNvSpPr>
              <a:spLocks/>
            </p:cNvSpPr>
            <p:nvPr/>
          </p:nvSpPr>
          <p:spPr bwMode="auto">
            <a:xfrm rot="135208">
              <a:off x="6622119" y="3715128"/>
              <a:ext cx="1911313" cy="986217"/>
            </a:xfrm>
            <a:custGeom>
              <a:avLst/>
              <a:gdLst/>
              <a:ahLst/>
              <a:cxnLst>
                <a:cxn ang="0">
                  <a:pos x="3008" y="1"/>
                </a:cxn>
                <a:cxn ang="0">
                  <a:pos x="2740" y="43"/>
                </a:cxn>
                <a:cxn ang="0">
                  <a:pos x="2426" y="4763"/>
                </a:cxn>
                <a:cxn ang="0">
                  <a:pos x="1792" y="4691"/>
                </a:cxn>
                <a:cxn ang="0">
                  <a:pos x="1" y="6667"/>
                </a:cxn>
                <a:cxn ang="0">
                  <a:pos x="12530" y="6409"/>
                </a:cxn>
                <a:cxn ang="0">
                  <a:pos x="11418" y="4078"/>
                </a:cxn>
                <a:cxn ang="0">
                  <a:pos x="10462" y="3866"/>
                </a:cxn>
                <a:cxn ang="0">
                  <a:pos x="8028" y="4763"/>
                </a:cxn>
                <a:cxn ang="0">
                  <a:pos x="6898" y="1482"/>
                </a:cxn>
                <a:cxn ang="0">
                  <a:pos x="6353" y="1372"/>
                </a:cxn>
                <a:cxn ang="0">
                  <a:pos x="4627" y="2952"/>
                </a:cxn>
                <a:cxn ang="0">
                  <a:pos x="3008" y="1"/>
                </a:cxn>
              </a:cxnLst>
              <a:rect l="0" t="0" r="r" b="b"/>
              <a:pathLst>
                <a:path w="12918" h="6667" extrusionOk="0">
                  <a:moveTo>
                    <a:pt x="3008" y="1"/>
                  </a:moveTo>
                  <a:cubicBezTo>
                    <a:pt x="2923" y="1"/>
                    <a:pt x="2834" y="14"/>
                    <a:pt x="2740" y="43"/>
                  </a:cubicBezTo>
                  <a:cubicBezTo>
                    <a:pt x="1263" y="497"/>
                    <a:pt x="2426" y="4763"/>
                    <a:pt x="2426" y="4763"/>
                  </a:cubicBezTo>
                  <a:cubicBezTo>
                    <a:pt x="2193" y="4713"/>
                    <a:pt x="1982" y="4691"/>
                    <a:pt x="1792" y="4691"/>
                  </a:cubicBezTo>
                  <a:cubicBezTo>
                    <a:pt x="3" y="4691"/>
                    <a:pt x="1" y="6667"/>
                    <a:pt x="1" y="6667"/>
                  </a:cubicBezTo>
                  <a:lnTo>
                    <a:pt x="12530" y="6409"/>
                  </a:lnTo>
                  <a:cubicBezTo>
                    <a:pt x="12530" y="6409"/>
                    <a:pt x="12918" y="4820"/>
                    <a:pt x="11418" y="4078"/>
                  </a:cubicBezTo>
                  <a:cubicBezTo>
                    <a:pt x="11110" y="3926"/>
                    <a:pt x="10784" y="3866"/>
                    <a:pt x="10462" y="3866"/>
                  </a:cubicBezTo>
                  <a:cubicBezTo>
                    <a:pt x="9221" y="3866"/>
                    <a:pt x="8028" y="4763"/>
                    <a:pt x="8028" y="4763"/>
                  </a:cubicBezTo>
                  <a:cubicBezTo>
                    <a:pt x="8028" y="4763"/>
                    <a:pt x="8425" y="2090"/>
                    <a:pt x="6898" y="1482"/>
                  </a:cubicBezTo>
                  <a:cubicBezTo>
                    <a:pt x="6704" y="1406"/>
                    <a:pt x="6522" y="1372"/>
                    <a:pt x="6353" y="1372"/>
                  </a:cubicBezTo>
                  <a:cubicBezTo>
                    <a:pt x="5192" y="1372"/>
                    <a:pt x="4627" y="2952"/>
                    <a:pt x="4627" y="2952"/>
                  </a:cubicBezTo>
                  <a:cubicBezTo>
                    <a:pt x="4627" y="2952"/>
                    <a:pt x="4270" y="1"/>
                    <a:pt x="3008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pPr>
                <a:defRPr/>
              </a:pPr>
              <a:endParaRPr lang="es-CL" sz="2400">
                <a:latin typeface="Arial" charset="0"/>
                <a:cs typeface="Arial" charset="0"/>
                <a:sym typeface="Arial" charset="0"/>
              </a:endParaRPr>
            </a:p>
          </p:txBody>
        </p:sp>
        <p:sp>
          <p:nvSpPr>
            <p:cNvPr id="19" name="Google Shape;74;p6">
              <a:extLst>
                <a:ext uri="{FF2B5EF4-FFF2-40B4-BE49-F238E27FC236}">
                  <a16:creationId xmlns:a16="http://schemas.microsoft.com/office/drawing/2014/main" id="{87CDAB3D-AA65-4D0F-B395-107F5CA67815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246947" y="4499655"/>
              <a:ext cx="236532" cy="239805"/>
            </a:xfrm>
            <a:custGeom>
              <a:avLst/>
              <a:gdLst/>
              <a:ahLst/>
              <a:cxnLst>
                <a:cxn ang="0">
                  <a:pos x="1126" y="0"/>
                </a:cxn>
                <a:cxn ang="0">
                  <a:pos x="1099" y="1313"/>
                </a:cxn>
                <a:cxn ang="0">
                  <a:pos x="1" y="2034"/>
                </a:cxn>
                <a:cxn ang="0">
                  <a:pos x="1240" y="2469"/>
                </a:cxn>
                <a:cxn ang="0">
                  <a:pos x="1587" y="3734"/>
                </a:cxn>
                <a:cxn ang="0">
                  <a:pos x="2382" y="2689"/>
                </a:cxn>
                <a:cxn ang="0">
                  <a:pos x="3695" y="2749"/>
                </a:cxn>
                <a:cxn ang="0">
                  <a:pos x="2943" y="1670"/>
                </a:cxn>
                <a:cxn ang="0">
                  <a:pos x="3408" y="445"/>
                </a:cxn>
                <a:cxn ang="0">
                  <a:pos x="2152" y="822"/>
                </a:cxn>
                <a:cxn ang="0">
                  <a:pos x="1126" y="0"/>
                </a:cxn>
              </a:cxnLst>
              <a:rect l="0" t="0" r="r" b="b"/>
              <a:pathLst>
                <a:path w="3695" h="3735" extrusionOk="0">
                  <a:moveTo>
                    <a:pt x="1126" y="0"/>
                  </a:moveTo>
                  <a:lnTo>
                    <a:pt x="1099" y="1313"/>
                  </a:lnTo>
                  <a:lnTo>
                    <a:pt x="1" y="2034"/>
                  </a:lnTo>
                  <a:lnTo>
                    <a:pt x="1240" y="2469"/>
                  </a:lnTo>
                  <a:lnTo>
                    <a:pt x="1587" y="3734"/>
                  </a:lnTo>
                  <a:lnTo>
                    <a:pt x="2382" y="2689"/>
                  </a:lnTo>
                  <a:lnTo>
                    <a:pt x="3695" y="2749"/>
                  </a:lnTo>
                  <a:lnTo>
                    <a:pt x="2943" y="1670"/>
                  </a:lnTo>
                  <a:lnTo>
                    <a:pt x="3408" y="445"/>
                  </a:lnTo>
                  <a:lnTo>
                    <a:pt x="2152" y="822"/>
                  </a:lnTo>
                  <a:lnTo>
                    <a:pt x="1126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pPr>
                <a:defRPr/>
              </a:pPr>
              <a:endParaRPr lang="es-CL" sz="2400">
                <a:latin typeface="Arial" charset="0"/>
                <a:cs typeface="Arial" charset="0"/>
                <a:sym typeface="Arial" charset="0"/>
              </a:endParaRPr>
            </a:p>
          </p:txBody>
        </p:sp>
        <p:sp>
          <p:nvSpPr>
            <p:cNvPr id="20" name="Google Shape;75;p6">
              <a:extLst>
                <a:ext uri="{FF2B5EF4-FFF2-40B4-BE49-F238E27FC236}">
                  <a16:creationId xmlns:a16="http://schemas.microsoft.com/office/drawing/2014/main" id="{18C414F9-5611-4618-B05C-358B2303ADBB}"/>
                </a:ext>
              </a:extLst>
            </p:cNvPr>
            <p:cNvSpPr>
              <a:spLocks/>
            </p:cNvSpPr>
            <p:nvPr/>
          </p:nvSpPr>
          <p:spPr bwMode="auto">
            <a:xfrm rot="21473919" flipH="1">
              <a:off x="894529" y="1104274"/>
              <a:ext cx="1911313" cy="986217"/>
            </a:xfrm>
            <a:custGeom>
              <a:avLst/>
              <a:gdLst/>
              <a:ahLst/>
              <a:cxnLst>
                <a:cxn ang="0">
                  <a:pos x="3008" y="1"/>
                </a:cxn>
                <a:cxn ang="0">
                  <a:pos x="2740" y="43"/>
                </a:cxn>
                <a:cxn ang="0">
                  <a:pos x="2426" y="4763"/>
                </a:cxn>
                <a:cxn ang="0">
                  <a:pos x="1792" y="4691"/>
                </a:cxn>
                <a:cxn ang="0">
                  <a:pos x="1" y="6667"/>
                </a:cxn>
                <a:cxn ang="0">
                  <a:pos x="12530" y="6409"/>
                </a:cxn>
                <a:cxn ang="0">
                  <a:pos x="11418" y="4078"/>
                </a:cxn>
                <a:cxn ang="0">
                  <a:pos x="10462" y="3866"/>
                </a:cxn>
                <a:cxn ang="0">
                  <a:pos x="8028" y="4763"/>
                </a:cxn>
                <a:cxn ang="0">
                  <a:pos x="6898" y="1482"/>
                </a:cxn>
                <a:cxn ang="0">
                  <a:pos x="6353" y="1372"/>
                </a:cxn>
                <a:cxn ang="0">
                  <a:pos x="4627" y="2952"/>
                </a:cxn>
                <a:cxn ang="0">
                  <a:pos x="3008" y="1"/>
                </a:cxn>
              </a:cxnLst>
              <a:rect l="0" t="0" r="r" b="b"/>
              <a:pathLst>
                <a:path w="12918" h="6667" extrusionOk="0">
                  <a:moveTo>
                    <a:pt x="3008" y="1"/>
                  </a:moveTo>
                  <a:cubicBezTo>
                    <a:pt x="2923" y="1"/>
                    <a:pt x="2834" y="14"/>
                    <a:pt x="2740" y="43"/>
                  </a:cubicBezTo>
                  <a:cubicBezTo>
                    <a:pt x="1263" y="497"/>
                    <a:pt x="2426" y="4763"/>
                    <a:pt x="2426" y="4763"/>
                  </a:cubicBezTo>
                  <a:cubicBezTo>
                    <a:pt x="2193" y="4713"/>
                    <a:pt x="1982" y="4691"/>
                    <a:pt x="1792" y="4691"/>
                  </a:cubicBezTo>
                  <a:cubicBezTo>
                    <a:pt x="3" y="4691"/>
                    <a:pt x="1" y="6667"/>
                    <a:pt x="1" y="6667"/>
                  </a:cubicBezTo>
                  <a:lnTo>
                    <a:pt x="12530" y="6409"/>
                  </a:lnTo>
                  <a:cubicBezTo>
                    <a:pt x="12530" y="6409"/>
                    <a:pt x="12918" y="4820"/>
                    <a:pt x="11418" y="4078"/>
                  </a:cubicBezTo>
                  <a:cubicBezTo>
                    <a:pt x="11110" y="3926"/>
                    <a:pt x="10784" y="3866"/>
                    <a:pt x="10462" y="3866"/>
                  </a:cubicBezTo>
                  <a:cubicBezTo>
                    <a:pt x="9221" y="3866"/>
                    <a:pt x="8028" y="4763"/>
                    <a:pt x="8028" y="4763"/>
                  </a:cubicBezTo>
                  <a:cubicBezTo>
                    <a:pt x="8028" y="4763"/>
                    <a:pt x="8425" y="2090"/>
                    <a:pt x="6898" y="1482"/>
                  </a:cubicBezTo>
                  <a:cubicBezTo>
                    <a:pt x="6704" y="1406"/>
                    <a:pt x="6522" y="1372"/>
                    <a:pt x="6353" y="1372"/>
                  </a:cubicBezTo>
                  <a:cubicBezTo>
                    <a:pt x="5192" y="1372"/>
                    <a:pt x="4627" y="2952"/>
                    <a:pt x="4627" y="2952"/>
                  </a:cubicBezTo>
                  <a:cubicBezTo>
                    <a:pt x="4627" y="2952"/>
                    <a:pt x="4270" y="1"/>
                    <a:pt x="3008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pPr>
                <a:defRPr/>
              </a:pPr>
              <a:endParaRPr lang="es-CL" sz="2400">
                <a:latin typeface="Arial" charset="0"/>
                <a:cs typeface="Arial" charset="0"/>
                <a:sym typeface="Arial" charset="0"/>
              </a:endParaRPr>
            </a:p>
          </p:txBody>
        </p:sp>
        <p:sp>
          <p:nvSpPr>
            <p:cNvPr id="21" name="Google Shape;76;p6">
              <a:extLst>
                <a:ext uri="{FF2B5EF4-FFF2-40B4-BE49-F238E27FC236}">
                  <a16:creationId xmlns:a16="http://schemas.microsoft.com/office/drawing/2014/main" id="{313B98D9-4519-4A0B-A5D4-5CBAEA7DCAAA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8439772" y="2341413"/>
              <a:ext cx="236533" cy="239804"/>
            </a:xfrm>
            <a:custGeom>
              <a:avLst/>
              <a:gdLst/>
              <a:ahLst/>
              <a:cxnLst>
                <a:cxn ang="0">
                  <a:pos x="1126" y="0"/>
                </a:cxn>
                <a:cxn ang="0">
                  <a:pos x="1099" y="1313"/>
                </a:cxn>
                <a:cxn ang="0">
                  <a:pos x="1" y="2034"/>
                </a:cxn>
                <a:cxn ang="0">
                  <a:pos x="1240" y="2469"/>
                </a:cxn>
                <a:cxn ang="0">
                  <a:pos x="1587" y="3734"/>
                </a:cxn>
                <a:cxn ang="0">
                  <a:pos x="2382" y="2689"/>
                </a:cxn>
                <a:cxn ang="0">
                  <a:pos x="3695" y="2749"/>
                </a:cxn>
                <a:cxn ang="0">
                  <a:pos x="2943" y="1670"/>
                </a:cxn>
                <a:cxn ang="0">
                  <a:pos x="3408" y="445"/>
                </a:cxn>
                <a:cxn ang="0">
                  <a:pos x="2152" y="822"/>
                </a:cxn>
                <a:cxn ang="0">
                  <a:pos x="1126" y="0"/>
                </a:cxn>
              </a:cxnLst>
              <a:rect l="0" t="0" r="r" b="b"/>
              <a:pathLst>
                <a:path w="3695" h="3735" extrusionOk="0">
                  <a:moveTo>
                    <a:pt x="1126" y="0"/>
                  </a:moveTo>
                  <a:lnTo>
                    <a:pt x="1099" y="1313"/>
                  </a:lnTo>
                  <a:lnTo>
                    <a:pt x="1" y="2034"/>
                  </a:lnTo>
                  <a:lnTo>
                    <a:pt x="1240" y="2469"/>
                  </a:lnTo>
                  <a:lnTo>
                    <a:pt x="1587" y="3734"/>
                  </a:lnTo>
                  <a:lnTo>
                    <a:pt x="2382" y="2689"/>
                  </a:lnTo>
                  <a:lnTo>
                    <a:pt x="3695" y="2749"/>
                  </a:lnTo>
                  <a:lnTo>
                    <a:pt x="2943" y="1670"/>
                  </a:lnTo>
                  <a:lnTo>
                    <a:pt x="3408" y="445"/>
                  </a:lnTo>
                  <a:lnTo>
                    <a:pt x="2152" y="822"/>
                  </a:lnTo>
                  <a:lnTo>
                    <a:pt x="1126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pPr>
                <a:defRPr/>
              </a:pPr>
              <a:endParaRPr lang="es-CL" sz="2400">
                <a:latin typeface="Arial" charset="0"/>
                <a:cs typeface="Arial" charset="0"/>
                <a:sym typeface="Arial" charset="0"/>
              </a:endParaRPr>
            </a:p>
          </p:txBody>
        </p:sp>
      </p:grpSp>
      <p:sp>
        <p:nvSpPr>
          <p:cNvPr id="77" name="Google Shape;77;p6"/>
          <p:cNvSpPr txBox="1">
            <a:spLocks noGrp="1"/>
          </p:cNvSpPr>
          <p:nvPr>
            <p:ph type="ctrTitle"/>
          </p:nvPr>
        </p:nvSpPr>
        <p:spPr>
          <a:xfrm>
            <a:off x="973000" y="3219700"/>
            <a:ext cx="3360800" cy="776400"/>
          </a:xfrm>
          <a:prstGeom prst="rect">
            <a:avLst/>
          </a:prstGeom>
          <a:ln>
            <a:noFill/>
          </a:ln>
        </p:spPr>
        <p:txBody>
          <a:bodyPr spcFirstLastPara="1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400"/>
              <a:buNone/>
              <a:defRPr sz="2400">
                <a:solidFill>
                  <a:srgbClr val="41294A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400"/>
              <a:buNone/>
              <a:defRPr sz="3200" b="0">
                <a:solidFill>
                  <a:srgbClr val="41294A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400"/>
              <a:buNone/>
              <a:defRPr sz="3200" b="0">
                <a:solidFill>
                  <a:srgbClr val="41294A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400"/>
              <a:buNone/>
              <a:defRPr sz="3200" b="0">
                <a:solidFill>
                  <a:srgbClr val="41294A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400"/>
              <a:buNone/>
              <a:defRPr sz="3200" b="0">
                <a:solidFill>
                  <a:srgbClr val="41294A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400"/>
              <a:buNone/>
              <a:defRPr sz="3200" b="0">
                <a:solidFill>
                  <a:srgbClr val="41294A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400"/>
              <a:buNone/>
              <a:defRPr sz="3200" b="0">
                <a:solidFill>
                  <a:srgbClr val="41294A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400"/>
              <a:buNone/>
              <a:defRPr sz="3200" b="0">
                <a:solidFill>
                  <a:srgbClr val="41294A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400"/>
              <a:buNone/>
              <a:defRPr sz="3200" b="0">
                <a:solidFill>
                  <a:srgbClr val="41294A"/>
                </a:solidFill>
              </a:defRPr>
            </a:lvl9pPr>
          </a:lstStyle>
          <a:p>
            <a:endParaRPr/>
          </a:p>
        </p:txBody>
      </p:sp>
      <p:sp>
        <p:nvSpPr>
          <p:cNvPr id="78" name="Google Shape;78;p6"/>
          <p:cNvSpPr txBox="1">
            <a:spLocks noGrp="1"/>
          </p:cNvSpPr>
          <p:nvPr>
            <p:ph type="subTitle" idx="1"/>
          </p:nvPr>
        </p:nvSpPr>
        <p:spPr>
          <a:xfrm>
            <a:off x="973000" y="3792933"/>
            <a:ext cx="3360800" cy="7764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endParaRPr/>
          </a:p>
        </p:txBody>
      </p:sp>
      <p:sp>
        <p:nvSpPr>
          <p:cNvPr id="79" name="Google Shape;79;p6"/>
          <p:cNvSpPr txBox="1">
            <a:spLocks noGrp="1"/>
          </p:cNvSpPr>
          <p:nvPr>
            <p:ph type="ctrTitle" idx="2"/>
          </p:nvPr>
        </p:nvSpPr>
        <p:spPr>
          <a:xfrm>
            <a:off x="7858167" y="3219700"/>
            <a:ext cx="3360800" cy="776400"/>
          </a:xfrm>
          <a:prstGeom prst="rect">
            <a:avLst/>
          </a:prstGeom>
          <a:ln>
            <a:noFill/>
          </a:ln>
        </p:spPr>
        <p:txBody>
          <a:bodyPr spcFirstLastPara="1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400"/>
              <a:buNone/>
              <a:defRPr sz="2400">
                <a:solidFill>
                  <a:srgbClr val="41294A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400"/>
              <a:buNone/>
              <a:defRPr sz="3200" b="0">
                <a:solidFill>
                  <a:srgbClr val="41294A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400"/>
              <a:buNone/>
              <a:defRPr sz="3200" b="0">
                <a:solidFill>
                  <a:srgbClr val="41294A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400"/>
              <a:buNone/>
              <a:defRPr sz="3200" b="0">
                <a:solidFill>
                  <a:srgbClr val="41294A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400"/>
              <a:buNone/>
              <a:defRPr sz="3200" b="0">
                <a:solidFill>
                  <a:srgbClr val="41294A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400"/>
              <a:buNone/>
              <a:defRPr sz="3200" b="0">
                <a:solidFill>
                  <a:srgbClr val="41294A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400"/>
              <a:buNone/>
              <a:defRPr sz="3200" b="0">
                <a:solidFill>
                  <a:srgbClr val="41294A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400"/>
              <a:buNone/>
              <a:defRPr sz="3200" b="0">
                <a:solidFill>
                  <a:srgbClr val="41294A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400"/>
              <a:buNone/>
              <a:defRPr sz="3200" b="0">
                <a:solidFill>
                  <a:srgbClr val="41294A"/>
                </a:solidFill>
              </a:defRPr>
            </a:lvl9pPr>
          </a:lstStyle>
          <a:p>
            <a:endParaRPr/>
          </a:p>
        </p:txBody>
      </p:sp>
      <p:sp>
        <p:nvSpPr>
          <p:cNvPr id="80" name="Google Shape;80;p6"/>
          <p:cNvSpPr txBox="1">
            <a:spLocks noGrp="1"/>
          </p:cNvSpPr>
          <p:nvPr>
            <p:ph type="subTitle" idx="3"/>
          </p:nvPr>
        </p:nvSpPr>
        <p:spPr>
          <a:xfrm>
            <a:off x="7858200" y="3792933"/>
            <a:ext cx="3360800" cy="7764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endParaRPr/>
          </a:p>
        </p:txBody>
      </p:sp>
      <p:sp>
        <p:nvSpPr>
          <p:cNvPr id="81" name="Google Shape;81;p6"/>
          <p:cNvSpPr txBox="1">
            <a:spLocks noGrp="1"/>
          </p:cNvSpPr>
          <p:nvPr>
            <p:ph type="ctrTitle" idx="4"/>
          </p:nvPr>
        </p:nvSpPr>
        <p:spPr>
          <a:xfrm>
            <a:off x="4415596" y="1773233"/>
            <a:ext cx="3360800" cy="776400"/>
          </a:xfrm>
          <a:prstGeom prst="rect">
            <a:avLst/>
          </a:prstGeom>
          <a:ln>
            <a:noFill/>
          </a:ln>
        </p:spPr>
        <p:txBody>
          <a:bodyPr spcFirstLastPara="1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400"/>
              <a:buNone/>
              <a:defRPr sz="2400">
                <a:solidFill>
                  <a:srgbClr val="41294A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400"/>
              <a:buNone/>
              <a:defRPr sz="3200" b="0">
                <a:solidFill>
                  <a:srgbClr val="41294A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400"/>
              <a:buNone/>
              <a:defRPr sz="3200" b="0">
                <a:solidFill>
                  <a:srgbClr val="41294A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400"/>
              <a:buNone/>
              <a:defRPr sz="3200" b="0">
                <a:solidFill>
                  <a:srgbClr val="41294A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400"/>
              <a:buNone/>
              <a:defRPr sz="3200" b="0">
                <a:solidFill>
                  <a:srgbClr val="41294A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400"/>
              <a:buNone/>
              <a:defRPr sz="3200" b="0">
                <a:solidFill>
                  <a:srgbClr val="41294A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400"/>
              <a:buNone/>
              <a:defRPr sz="3200" b="0">
                <a:solidFill>
                  <a:srgbClr val="41294A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400"/>
              <a:buNone/>
              <a:defRPr sz="3200" b="0">
                <a:solidFill>
                  <a:srgbClr val="41294A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400"/>
              <a:buNone/>
              <a:defRPr sz="3200" b="0">
                <a:solidFill>
                  <a:srgbClr val="41294A"/>
                </a:solidFill>
              </a:defRPr>
            </a:lvl9pPr>
          </a:lstStyle>
          <a:p>
            <a:endParaRPr/>
          </a:p>
        </p:txBody>
      </p:sp>
      <p:sp>
        <p:nvSpPr>
          <p:cNvPr id="82" name="Google Shape;82;p6"/>
          <p:cNvSpPr txBox="1">
            <a:spLocks noGrp="1"/>
          </p:cNvSpPr>
          <p:nvPr>
            <p:ph type="subTitle" idx="5"/>
          </p:nvPr>
        </p:nvSpPr>
        <p:spPr>
          <a:xfrm>
            <a:off x="4415617" y="2346433"/>
            <a:ext cx="3360800" cy="7764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endParaRPr/>
          </a:p>
        </p:txBody>
      </p:sp>
      <p:sp>
        <p:nvSpPr>
          <p:cNvPr id="83" name="Google Shape;83;p6"/>
          <p:cNvSpPr txBox="1">
            <a:spLocks noGrp="1"/>
          </p:cNvSpPr>
          <p:nvPr>
            <p:ph type="ctrTitle" idx="6"/>
          </p:nvPr>
        </p:nvSpPr>
        <p:spPr>
          <a:xfrm>
            <a:off x="4419800" y="4650333"/>
            <a:ext cx="3360800" cy="776400"/>
          </a:xfrm>
          <a:prstGeom prst="rect">
            <a:avLst/>
          </a:prstGeom>
          <a:ln>
            <a:noFill/>
          </a:ln>
        </p:spPr>
        <p:txBody>
          <a:bodyPr spcFirstLastPara="1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400"/>
              <a:buNone/>
              <a:defRPr sz="2400">
                <a:solidFill>
                  <a:srgbClr val="41294A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400"/>
              <a:buNone/>
              <a:defRPr sz="3200" b="0">
                <a:solidFill>
                  <a:srgbClr val="41294A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400"/>
              <a:buNone/>
              <a:defRPr sz="3200" b="0">
                <a:solidFill>
                  <a:srgbClr val="41294A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400"/>
              <a:buNone/>
              <a:defRPr sz="3200" b="0">
                <a:solidFill>
                  <a:srgbClr val="41294A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400"/>
              <a:buNone/>
              <a:defRPr sz="3200" b="0">
                <a:solidFill>
                  <a:srgbClr val="41294A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400"/>
              <a:buNone/>
              <a:defRPr sz="3200" b="0">
                <a:solidFill>
                  <a:srgbClr val="41294A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400"/>
              <a:buNone/>
              <a:defRPr sz="3200" b="0">
                <a:solidFill>
                  <a:srgbClr val="41294A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400"/>
              <a:buNone/>
              <a:defRPr sz="3200" b="0">
                <a:solidFill>
                  <a:srgbClr val="41294A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400"/>
              <a:buNone/>
              <a:defRPr sz="3200" b="0">
                <a:solidFill>
                  <a:srgbClr val="41294A"/>
                </a:solidFill>
              </a:defRPr>
            </a:lvl9pPr>
          </a:lstStyle>
          <a:p>
            <a:endParaRPr/>
          </a:p>
        </p:txBody>
      </p:sp>
      <p:sp>
        <p:nvSpPr>
          <p:cNvPr id="84" name="Google Shape;84;p6"/>
          <p:cNvSpPr txBox="1">
            <a:spLocks noGrp="1"/>
          </p:cNvSpPr>
          <p:nvPr>
            <p:ph type="subTitle" idx="7"/>
          </p:nvPr>
        </p:nvSpPr>
        <p:spPr>
          <a:xfrm>
            <a:off x="4419833" y="5223533"/>
            <a:ext cx="3360800" cy="7764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endParaRPr/>
          </a:p>
        </p:txBody>
      </p:sp>
      <p:sp>
        <p:nvSpPr>
          <p:cNvPr id="85" name="Google Shape;85;p6"/>
          <p:cNvSpPr txBox="1">
            <a:spLocks noGrp="1"/>
          </p:cNvSpPr>
          <p:nvPr>
            <p:ph type="title" idx="8"/>
          </p:nvPr>
        </p:nvSpPr>
        <p:spPr>
          <a:xfrm>
            <a:off x="968800" y="527167"/>
            <a:ext cx="10246000" cy="5444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2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04116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audio" Target="../media/audio1.wav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audio" Target="../media/audio1.wav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85DE427-7692-4396-9E1F-8A19750F5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1FBEA80-C89F-4398-BAC5-36B71A7F07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F1A589B-982D-476E-AD01-8B0705473C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E19A4B-1FD4-4201-BFC7-F8270761C175}" type="datetimeFigureOut">
              <a:rPr lang="es-CL" smtClean="0"/>
              <a:t>08-11-2020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70B5F37-752E-4615-A82F-9A0172A266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D9B5383-15DC-48B5-97AE-2997F8DD79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A40489-9B88-4A87-B3E1-FDBEB283296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31805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7747">
        <p15:prstTrans prst="peelOff"/>
        <p:sndAc>
          <p:stSnd>
            <p:snd r:embed="rId14" name="arrow.wav"/>
          </p:stSnd>
        </p:sndAc>
      </p:transition>
    </mc:Choice>
    <mc:Fallback xmlns="">
      <p:transition spd="slow" advTm="37747">
        <p:fade/>
        <p:sndAc>
          <p:stSnd>
            <p:snd r:embed="rId15" name="arrow.wav"/>
          </p:stSnd>
        </p:sndAc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gif"/><Relationship Id="rId3" Type="http://schemas.openxmlformats.org/officeDocument/2006/relationships/audio" Target="../media/media1.m4a"/><Relationship Id="rId7" Type="http://schemas.openxmlformats.org/officeDocument/2006/relationships/image" Target="../media/image3.jpeg"/><Relationship Id="rId12" Type="http://schemas.openxmlformats.org/officeDocument/2006/relationships/audio" Target="../media/audio2.wav"/><Relationship Id="rId2" Type="http://schemas.microsoft.com/office/2007/relationships/media" Target="../media/media1.m4a"/><Relationship Id="rId1" Type="http://schemas.openxmlformats.org/officeDocument/2006/relationships/tags" Target="../tags/tag1.xml"/><Relationship Id="rId6" Type="http://schemas.openxmlformats.org/officeDocument/2006/relationships/image" Target="../media/image2.jpg"/><Relationship Id="rId11" Type="http://schemas.openxmlformats.org/officeDocument/2006/relationships/image" Target="../media/image7.png"/><Relationship Id="rId5" Type="http://schemas.openxmlformats.org/officeDocument/2006/relationships/audio" Target="../media/audio2.wav"/><Relationship Id="rId10" Type="http://schemas.openxmlformats.org/officeDocument/2006/relationships/image" Target="../media/image6.gif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5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gif"/><Relationship Id="rId3" Type="http://schemas.openxmlformats.org/officeDocument/2006/relationships/audio" Target="../media/media2.m4a"/><Relationship Id="rId7" Type="http://schemas.openxmlformats.org/officeDocument/2006/relationships/image" Target="../media/image3.jpeg"/><Relationship Id="rId12" Type="http://schemas.openxmlformats.org/officeDocument/2006/relationships/audio" Target="../media/audio2.wav"/><Relationship Id="rId2" Type="http://schemas.microsoft.com/office/2007/relationships/media" Target="../media/media2.m4a"/><Relationship Id="rId1" Type="http://schemas.openxmlformats.org/officeDocument/2006/relationships/tags" Target="../tags/tag2.xml"/><Relationship Id="rId6" Type="http://schemas.openxmlformats.org/officeDocument/2006/relationships/image" Target="../media/image2.jpg"/><Relationship Id="rId11" Type="http://schemas.openxmlformats.org/officeDocument/2006/relationships/image" Target="../media/image7.png"/><Relationship Id="rId5" Type="http://schemas.openxmlformats.org/officeDocument/2006/relationships/audio" Target="../media/audio2.wav"/><Relationship Id="rId10" Type="http://schemas.openxmlformats.org/officeDocument/2006/relationships/image" Target="../media/image8.gif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4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gif"/><Relationship Id="rId3" Type="http://schemas.openxmlformats.org/officeDocument/2006/relationships/audio" Target="../media/media3.m4a"/><Relationship Id="rId7" Type="http://schemas.openxmlformats.org/officeDocument/2006/relationships/image" Target="../media/image4.gif"/><Relationship Id="rId12" Type="http://schemas.openxmlformats.org/officeDocument/2006/relationships/audio" Target="../media/audio2.wav"/><Relationship Id="rId2" Type="http://schemas.microsoft.com/office/2007/relationships/media" Target="../media/media3.m4a"/><Relationship Id="rId1" Type="http://schemas.openxmlformats.org/officeDocument/2006/relationships/tags" Target="../tags/tag3.xml"/><Relationship Id="rId6" Type="http://schemas.openxmlformats.org/officeDocument/2006/relationships/image" Target="../media/image2.jpg"/><Relationship Id="rId11" Type="http://schemas.openxmlformats.org/officeDocument/2006/relationships/image" Target="../media/image7.png"/><Relationship Id="rId5" Type="http://schemas.openxmlformats.org/officeDocument/2006/relationships/audio" Target="../media/audio2.wav"/><Relationship Id="rId10" Type="http://schemas.openxmlformats.org/officeDocument/2006/relationships/image" Target="../media/image3.jpe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audio" Target="../media/audio2.wav"/><Relationship Id="rId3" Type="http://schemas.openxmlformats.org/officeDocument/2006/relationships/audio" Target="../media/media4.m4a"/><Relationship Id="rId7" Type="http://schemas.openxmlformats.org/officeDocument/2006/relationships/image" Target="../media/image6.gif"/><Relationship Id="rId12" Type="http://schemas.openxmlformats.org/officeDocument/2006/relationships/image" Target="../media/image7.png"/><Relationship Id="rId2" Type="http://schemas.microsoft.com/office/2007/relationships/media" Target="../media/media4.m4a"/><Relationship Id="rId1" Type="http://schemas.openxmlformats.org/officeDocument/2006/relationships/tags" Target="../tags/tag4.xml"/><Relationship Id="rId6" Type="http://schemas.openxmlformats.org/officeDocument/2006/relationships/image" Target="../media/image2.jpg"/><Relationship Id="rId11" Type="http://schemas.openxmlformats.org/officeDocument/2006/relationships/image" Target="../media/image11.jpeg"/><Relationship Id="rId5" Type="http://schemas.openxmlformats.org/officeDocument/2006/relationships/audio" Target="../media/audio2.wav"/><Relationship Id="rId10" Type="http://schemas.openxmlformats.org/officeDocument/2006/relationships/image" Target="../media/image10.gif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4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gif"/><Relationship Id="rId3" Type="http://schemas.openxmlformats.org/officeDocument/2006/relationships/audio" Target="../media/media5.m4a"/><Relationship Id="rId7" Type="http://schemas.openxmlformats.org/officeDocument/2006/relationships/image" Target="../media/image4.gif"/><Relationship Id="rId12" Type="http://schemas.openxmlformats.org/officeDocument/2006/relationships/audio" Target="../media/audio2.wav"/><Relationship Id="rId2" Type="http://schemas.microsoft.com/office/2007/relationships/media" Target="../media/media5.m4a"/><Relationship Id="rId1" Type="http://schemas.openxmlformats.org/officeDocument/2006/relationships/tags" Target="../tags/tag5.xml"/><Relationship Id="rId6" Type="http://schemas.openxmlformats.org/officeDocument/2006/relationships/image" Target="../media/image2.jpg"/><Relationship Id="rId11" Type="http://schemas.openxmlformats.org/officeDocument/2006/relationships/image" Target="../media/image7.png"/><Relationship Id="rId5" Type="http://schemas.openxmlformats.org/officeDocument/2006/relationships/audio" Target="../media/audio2.wav"/><Relationship Id="rId10" Type="http://schemas.openxmlformats.org/officeDocument/2006/relationships/image" Target="../media/image6.gif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gif"/><Relationship Id="rId3" Type="http://schemas.openxmlformats.org/officeDocument/2006/relationships/audio" Target="../media/media6.m4a"/><Relationship Id="rId7" Type="http://schemas.openxmlformats.org/officeDocument/2006/relationships/image" Target="../media/image4.gif"/><Relationship Id="rId12" Type="http://schemas.openxmlformats.org/officeDocument/2006/relationships/audio" Target="../media/audio2.wav"/><Relationship Id="rId2" Type="http://schemas.microsoft.com/office/2007/relationships/media" Target="../media/media6.m4a"/><Relationship Id="rId1" Type="http://schemas.openxmlformats.org/officeDocument/2006/relationships/tags" Target="../tags/tag6.xml"/><Relationship Id="rId6" Type="http://schemas.openxmlformats.org/officeDocument/2006/relationships/image" Target="../media/image2.jpg"/><Relationship Id="rId11" Type="http://schemas.openxmlformats.org/officeDocument/2006/relationships/image" Target="../media/image7.png"/><Relationship Id="rId5" Type="http://schemas.openxmlformats.org/officeDocument/2006/relationships/audio" Target="../media/audio2.wav"/><Relationship Id="rId10" Type="http://schemas.openxmlformats.org/officeDocument/2006/relationships/image" Target="../media/image6.gif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image" Target="../media/image9.png"/><Relationship Id="rId5" Type="http://schemas.openxmlformats.org/officeDocument/2006/relationships/image" Target="../media/image12.gif"/><Relationship Id="rId10" Type="http://schemas.openxmlformats.org/officeDocument/2006/relationships/audio" Target="../media/audio2.wav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jpeg"/><Relationship Id="rId5" Type="http://schemas.openxmlformats.org/officeDocument/2006/relationships/slide" Target="slide2.xml"/><Relationship Id="rId4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slide" Target="slide2.xml"/><Relationship Id="rId7" Type="http://schemas.openxmlformats.org/officeDocument/2006/relationships/image" Target="../media/image16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2.xml"/><Relationship Id="rId6" Type="http://schemas.openxmlformats.org/officeDocument/2006/relationships/slide" Target="slide3.xml"/><Relationship Id="rId11" Type="http://schemas.microsoft.com/office/2007/relationships/hdphoto" Target="../media/hdphoto3.wdp"/><Relationship Id="rId5" Type="http://schemas.microsoft.com/office/2007/relationships/hdphoto" Target="../media/hdphoto1.wdp"/><Relationship Id="rId10" Type="http://schemas.openxmlformats.org/officeDocument/2006/relationships/image" Target="../media/image18.png"/><Relationship Id="rId4" Type="http://schemas.openxmlformats.org/officeDocument/2006/relationships/image" Target="../media/image15.png"/><Relationship Id="rId9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pxhere.com/es/photo/1595785" TargetMode="External"/><Relationship Id="rId3" Type="http://schemas.openxmlformats.org/officeDocument/2006/relationships/image" Target="../media/image14.jpg"/><Relationship Id="rId7" Type="http://schemas.openxmlformats.org/officeDocument/2006/relationships/image" Target="../media/image20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saludcasera.com/hierbas-y-raices/12-beneficios-para-la-salud-de-la-raiz-de-ashwagandha/" TargetMode="External"/><Relationship Id="rId5" Type="http://schemas.openxmlformats.org/officeDocument/2006/relationships/image" Target="../media/image19.jpg"/><Relationship Id="rId10" Type="http://schemas.openxmlformats.org/officeDocument/2006/relationships/image" Target="../media/image9.png"/><Relationship Id="rId4" Type="http://schemas.openxmlformats.org/officeDocument/2006/relationships/slide" Target="slide2.xml"/><Relationship Id="rId9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audio" Target="../media/audio3.wav"/><Relationship Id="rId7" Type="http://schemas.openxmlformats.org/officeDocument/2006/relationships/hyperlink" Target="http://www.saludcasera.com/hierbas-y-raices/12-beneficios-para-la-salud-de-la-raiz-de-ashwagandha/" TargetMode="Externa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jpg"/><Relationship Id="rId5" Type="http://schemas.openxmlformats.org/officeDocument/2006/relationships/hyperlink" Target="https://pt.wikipedia.org/wiki/Lima_(fruto)" TargetMode="External"/><Relationship Id="rId4" Type="http://schemas.openxmlformats.org/officeDocument/2006/relationships/image" Target="../media/image21.jpeg"/><Relationship Id="rId9" Type="http://schemas.openxmlformats.org/officeDocument/2006/relationships/hyperlink" Target="https://pxhere.com/es/photo/1595785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audio" Target="../media/audio4.wav"/><Relationship Id="rId7" Type="http://schemas.openxmlformats.org/officeDocument/2006/relationships/hyperlink" Target="https://pt.wikipedia.org/wiki/Lima_(fruto)" TargetMode="External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jpeg"/><Relationship Id="rId5" Type="http://schemas.openxmlformats.org/officeDocument/2006/relationships/hyperlink" Target="https://pixabay.com/es/naturaleza-hoja-hojas-verdes-oto%C3%B1o-2715204/" TargetMode="External"/><Relationship Id="rId4" Type="http://schemas.openxmlformats.org/officeDocument/2006/relationships/image" Target="../media/image22.jpeg"/><Relationship Id="rId9" Type="http://schemas.openxmlformats.org/officeDocument/2006/relationships/hyperlink" Target="https://pxhere.com/es/photo/1595785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audio" Target="../media/audio3.wav"/><Relationship Id="rId7" Type="http://schemas.openxmlformats.org/officeDocument/2006/relationships/hyperlink" Target="http://www.saludcasera.com/hierbas-y-raices/12-beneficios-para-la-salud-de-la-raiz-de-ashwagandha/" TargetMode="Externa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jpg"/><Relationship Id="rId5" Type="http://schemas.openxmlformats.org/officeDocument/2006/relationships/hyperlink" Target="https://pixabay.com/es/naturaleza-hoja-hojas-verdes-oto%C3%B1o-2715204/" TargetMode="External"/><Relationship Id="rId4" Type="http://schemas.openxmlformats.org/officeDocument/2006/relationships/image" Target="../media/image22.jpeg"/><Relationship Id="rId9" Type="http://schemas.openxmlformats.org/officeDocument/2006/relationships/hyperlink" Target="https://pxhere.com/es/photo/1595785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audio" Target="../media/audio3.wav"/><Relationship Id="rId7" Type="http://schemas.openxmlformats.org/officeDocument/2006/relationships/hyperlink" Target="http://riomoros.blogspot.com/2012/11/la-oxalis-de-flor-rosa-oxalis-articulata.html" TargetMode="Externa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jpeg"/><Relationship Id="rId5" Type="http://schemas.openxmlformats.org/officeDocument/2006/relationships/hyperlink" Target="https://www.inmaestra.com/ciencianario/" TargetMode="External"/><Relationship Id="rId4" Type="http://schemas.openxmlformats.org/officeDocument/2006/relationships/image" Target="../media/image23.png"/><Relationship Id="rId9" Type="http://schemas.openxmlformats.org/officeDocument/2006/relationships/hyperlink" Target="http://multiverso-holografico.blogspot.com/2015/05/semillas-de-durazno-contra-el-cancer.html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gif"/><Relationship Id="rId3" Type="http://schemas.openxmlformats.org/officeDocument/2006/relationships/image" Target="../media/image26.jpeg"/><Relationship Id="rId7" Type="http://schemas.openxmlformats.org/officeDocument/2006/relationships/hyperlink" Target="http://cuadernodecienciasnaturales.blogspot.com/2011/05/la-reproduccion-en-las-plantas.html" TargetMode="External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gif"/><Relationship Id="rId5" Type="http://schemas.openxmlformats.org/officeDocument/2006/relationships/hyperlink" Target="https://lacienciaexplica.blogspot.com/2014/04/los-bosques.html" TargetMode="External"/><Relationship Id="rId10" Type="http://schemas.openxmlformats.org/officeDocument/2006/relationships/audio" Target="../media/audio6.wav"/><Relationship Id="rId4" Type="http://schemas.openxmlformats.org/officeDocument/2006/relationships/image" Target="../media/image27.gif"/><Relationship Id="rId9" Type="http://schemas.openxmlformats.org/officeDocument/2006/relationships/hyperlink" Target="http://seacabaronlasgambas.blogspot.com/2011/07/la-vida-es-breve-vivela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cursos educativos: Marcos y bordes para educación Hay muchas ...">
            <a:extLst>
              <a:ext uri="{FF2B5EF4-FFF2-40B4-BE49-F238E27FC236}">
                <a16:creationId xmlns:a16="http://schemas.microsoft.com/office/drawing/2014/main" id="{124E145F-CBB7-4745-9329-C6FF2FC6D4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FA020802-0EB7-4D1B-99EF-2CEE8A6416B5}"/>
              </a:ext>
            </a:extLst>
          </p:cNvPr>
          <p:cNvSpPr txBox="1"/>
          <p:nvPr/>
        </p:nvSpPr>
        <p:spPr>
          <a:xfrm>
            <a:off x="1607507" y="1453019"/>
            <a:ext cx="861790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8000" dirty="0"/>
              <a:t>APRENDAMOS </a:t>
            </a:r>
          </a:p>
          <a:p>
            <a:pPr algn="ctr"/>
            <a:r>
              <a:rPr lang="es-CL" sz="8000" dirty="0"/>
              <a:t>SOBRE LAS PLANTAS</a:t>
            </a:r>
          </a:p>
        </p:txBody>
      </p:sp>
    </p:spTree>
    <p:extLst>
      <p:ext uri="{BB962C8B-B14F-4D97-AF65-F5344CB8AC3E}">
        <p14:creationId xmlns:p14="http://schemas.microsoft.com/office/powerpoint/2010/main" val="12184050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7747">
        <p15:prstTrans prst="peelOff"/>
      </p:transition>
    </mc:Choice>
    <mc:Fallback xmlns="">
      <p:transition spd="slow" advTm="37747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Fruta de semilla de frijol común, frijol negro, diverso, naranja, Fruta png  | PNGWing">
            <a:extLst>
              <a:ext uri="{FF2B5EF4-FFF2-40B4-BE49-F238E27FC236}">
                <a16:creationId xmlns:a16="http://schemas.microsoft.com/office/drawing/2014/main" id="{DE053ABB-B20C-439C-B6AB-B16096DD6D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0F0F0"/>
              </a:clrFrom>
              <a:clrTo>
                <a:srgbClr val="F0F0F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611139">
            <a:off x="4409085" y="4993308"/>
            <a:ext cx="453827" cy="838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Kayoko Nagashima | Arte da animação, Ilustrações, Animação">
            <a:extLst>
              <a:ext uri="{FF2B5EF4-FFF2-40B4-BE49-F238E27FC236}">
                <a16:creationId xmlns:a16="http://schemas.microsoft.com/office/drawing/2014/main" id="{A7148EF4-43D6-4462-9588-FB0C3936B2D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9406" y="4046672"/>
            <a:ext cx="2811328" cy="2811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Even before the pandemic 1 in 5 Pakistani have been unable to sleep well at  night - Culture">
            <a:extLst>
              <a:ext uri="{FF2B5EF4-FFF2-40B4-BE49-F238E27FC236}">
                <a16:creationId xmlns:a16="http://schemas.microsoft.com/office/drawing/2014/main" id="{C0CC7B5F-012E-49D5-B0A5-70C3F6DABBA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271" y="4352187"/>
            <a:ext cx="1250249" cy="1004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sun sonne soleil summer ete sommer face deco tube gif anime animated  animation fun, sun , sonne , soleil , summer , ete , sommer , face , deco ,  tube , gif , anime , animated , animation , fun - PicMix">
            <a:extLst>
              <a:ext uri="{FF2B5EF4-FFF2-40B4-BE49-F238E27FC236}">
                <a16:creationId xmlns:a16="http://schemas.microsoft.com/office/drawing/2014/main" id="{43DA0F9E-C69C-41E4-90C0-5A4913EBAF5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3151" y="438151"/>
            <a:ext cx="1972898" cy="2008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455A5905-51C1-4F7A-9967-F0A91A26391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636820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7747">
        <p15:prstTrans prst="peelOff"/>
        <p:sndAc>
          <p:stSnd>
            <p:snd r:embed="rId5" name="chimes.wav"/>
          </p:stSnd>
        </p:sndAc>
      </p:transition>
    </mc:Choice>
    <mc:Fallback xmlns="">
      <p:transition spd="slow" advTm="37747">
        <p:fade/>
        <p:sndAc>
          <p:stSnd>
            <p:snd r:embed="rId1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0.08658 L 2.08333E-7 -0.08635 C -0.03685 -0.07153 -0.01211 -0.07847 -0.06875 -0.08125 C -0.22878 -0.08866 -0.07018 -0.0801 -0.19206 -0.08658 C -0.20924 -0.08588 -0.22643 -0.08588 -0.24362 -0.08403 C -0.24557 -0.0838 -0.24766 -0.08172 -0.24987 -0.08125 C -0.25755 -0.07894 -0.26536 -0.07778 -0.27318 -0.07547 C -0.27591 -0.07477 -0.27852 -0.07338 -0.28099 -0.07269 C -0.28659 -0.0713 -0.29245 -0.07107 -0.29805 -0.06991 L -0.33698 -0.06135 C -0.36315 -0.05625 -0.39362 -0.05672 -0.4181 -0.05556 C -0.42799 -0.05486 -0.43789 -0.0544 -0.44792 -0.05278 C -0.44948 -0.05255 -0.45078 -0.0507 -0.45247 -0.05023 C -0.45508 -0.04908 -0.45781 -0.04815 -0.46042 -0.04722 C -0.46185 -0.04514 -0.46328 -0.04236 -0.46497 -0.04144 C -0.47135 -0.0382 -0.47617 -0.03889 -0.4819 -0.03889 L -0.4819 -0.03843 " pathEditMode="relative" rAng="0" ptsTypes="AAAAAAAAAAAAAAAAA">
                                      <p:cBhvr>
                                        <p:cTn id="13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102" y="2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9831 0.03842 L -0.49831 0.03842 C -0.50299 0.03657 -0.50781 0.03472 -0.51237 0.03287 C -0.51406 0.03194 -0.51549 0.03078 -0.51706 0.03009 C -0.51966 0.02893 -0.5224 0.02847 -0.52487 0.02731 C -0.52813 0.02569 -0.53112 0.02361 -0.53424 0.02176 C -0.53581 0.02083 -0.53737 0.01944 -0.53893 0.01898 C -0.54154 0.01805 -0.54414 0.01666 -0.54674 0.0162 C -0.55352 0.01481 -0.56042 0.01435 -0.56706 0.01342 C -0.57135 0.0125 -0.57539 0.01157 -0.57956 0.01065 C -0.59531 0.00115 -0.56654 0.01875 -0.59362 -0.00047 C -0.5957 -0.00209 -0.59779 -0.00255 -0.59987 -0.00324 C -0.6263 -0.01273 -0.60885 -0.00533 -0.62331 -0.01158 C -0.63359 -0.02385 -0.62253 -0.01181 -0.63268 -0.01991 C -0.63698 -0.02338 -0.64102 -0.02778 -0.64518 -0.03102 C -0.64831 -0.03334 -0.65143 -0.03472 -0.65456 -0.03658 C -0.65924 -0.03935 -0.66406 -0.04167 -0.66862 -0.04491 C -0.67799 -0.05162 -0.67383 -0.04908 -0.68112 -0.05324 C -0.6832 -0.05602 -0.6849 -0.06111 -0.68737 -0.06158 C -0.71523 -0.0669 -0.77773 -0.0706 -0.81237 -0.07269 C -0.82174 -0.07454 -0.83112 -0.07709 -0.84049 -0.07824 C -0.85091 -0.07986 -0.86146 -0.0801 -0.87174 -0.08102 L -0.89831 -0.0838 C -1.00339 -0.08102 -0.9638 -0.08102 -1.01706 -0.08102 L -1.01706 -0.08102 " pathEditMode="relative" ptsTypes="AAAAAAAAAAAAAAAAAAAAAAAAA">
                                      <p:cBhvr>
                                        <p:cTn id="17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Fruta de semilla de frijol común, frijol negro, diverso, naranja, Fruta png  | PNGWing">
            <a:extLst>
              <a:ext uri="{FF2B5EF4-FFF2-40B4-BE49-F238E27FC236}">
                <a16:creationId xmlns:a16="http://schemas.microsoft.com/office/drawing/2014/main" id="{DE053ABB-B20C-439C-B6AB-B16096DD6D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0F0F0"/>
              </a:clrFrom>
              <a:clrTo>
                <a:srgbClr val="F0F0F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611139">
            <a:off x="4409085" y="4993308"/>
            <a:ext cx="453827" cy="838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sun sonne soleil summer ete sommer face deco tube gif anime animated  animation fun, sun , sonne , soleil , summer , ete , sommer , face , deco ,  tube , gif , anime , animated , animation , fun - PicMix">
            <a:extLst>
              <a:ext uri="{FF2B5EF4-FFF2-40B4-BE49-F238E27FC236}">
                <a16:creationId xmlns:a16="http://schemas.microsoft.com/office/drawing/2014/main" id="{A32826DB-E95C-479A-96E4-B37A76676BC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3151" y="438151"/>
            <a:ext cx="1972898" cy="2008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012C6E07-3037-4BD1-BCDD-6DD1027E6303}"/>
              </a:ext>
            </a:extLst>
          </p:cNvPr>
          <p:cNvGrpSpPr/>
          <p:nvPr/>
        </p:nvGrpSpPr>
        <p:grpSpPr>
          <a:xfrm>
            <a:off x="7922983" y="2196001"/>
            <a:ext cx="3470358" cy="2811328"/>
            <a:chOff x="4730332" y="2601426"/>
            <a:chExt cx="3470358" cy="2811328"/>
          </a:xfrm>
        </p:grpSpPr>
        <p:pic>
          <p:nvPicPr>
            <p:cNvPr id="1030" name="Picture 6" descr="Kayoko Nagashima | Arte da animação, Ilustrações, Animação">
              <a:extLst>
                <a:ext uri="{FF2B5EF4-FFF2-40B4-BE49-F238E27FC236}">
                  <a16:creationId xmlns:a16="http://schemas.microsoft.com/office/drawing/2014/main" id="{A7148EF4-43D6-4462-9588-FB0C3936B2D1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9362" y="2601426"/>
              <a:ext cx="2811328" cy="28113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0" name="Picture 2" descr="REGADERA WATERING ARROSOIR FLEUR FLOWER SHEENA BLUMEN GARDEN JARDIN - PicMix">
              <a:extLst>
                <a:ext uri="{FF2B5EF4-FFF2-40B4-BE49-F238E27FC236}">
                  <a16:creationId xmlns:a16="http://schemas.microsoft.com/office/drawing/2014/main" id="{2D2AA597-9EEB-49AD-9DAE-09A4C47FA328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30332" y="3668929"/>
              <a:ext cx="1713854" cy="16881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FE50C938-A949-4695-B1F9-639982C86BA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662528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7747">
        <p15:prstTrans prst="peelOff"/>
        <p:sndAc>
          <p:stSnd>
            <p:snd r:embed="rId5" name="chimes.wav"/>
          </p:stSnd>
        </p:sndAc>
      </p:transition>
    </mc:Choice>
    <mc:Fallback xmlns="">
      <p:transition spd="slow" advTm="37747">
        <p:fade/>
        <p:sndAc>
          <p:stSnd>
            <p:snd r:embed="rId1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2000" fill="hold"/>
                                        <p:tgtEl>
                                          <p:spTgt spid="205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625 0.14722 L 0.25625 0.14583 C 0.23893 0.11505 0.23099 0.09722 0.21159 0.07593 C 0.20364 0.06759 0.1957 0.06875 0.18789 0.06157 C 0.18242 0.0581 0.16823 0.04028 0.16276 0.0331 L 0.05898 0.04722 C 0.04687 0.05093 0.03502 0.0544 0.0233 0.06157 C 0.01979 0.06389 0.01653 0.07338 0.01289 0.07593 C 0.00612 0.08287 -0.00078 0.08773 -0.00781 0.09005 C -0.02461 0.09722 -0.04141 0.09954 -0.05821 0.1044 C -0.07435 0.09954 -0.09089 0.10324 -0.10703 0.09005 C -0.10977 0.08889 -0.11198 0.06991 -0.11446 0.06157 C -0.11654 0.05556 -0.11862 0.05324 -0.12045 0.04722 C -0.12201 0.04375 -0.12344 0.03426 -0.12487 0.0331 C -0.13672 0.02477 -0.1487 0.02593 -0.16055 0.01875 C -0.16641 0.01644 -0.1724 0.01181 -0.17813 0.00463 C -0.18425 -0.00255 -0.19597 -0.02384 -0.19597 -0.025 C -0.21185 -0.01921 -0.22774 -0.02153 -0.24349 -0.00972 C -0.24649 -0.00741 -0.24974 0.00231 -0.25235 0.01875 C -0.25534 0.03773 -0.25768 0.07593 -0.26133 0.07593 L -0.29219 0.07593 L -0.29219 0.07477 " pathEditMode="relative" rAng="0" ptsTypes="AAAAAAAAAAAAAAAAAAAAAA">
                                      <p:cBhvr>
                                        <p:cTn id="11" dur="9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422" y="-86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5469 0.11921 L -0.35469 0.11921 C -0.35729 0.11181 -0.35951 0.10394 -0.3625 0.09699 C -0.36745 0.08634 -0.37487 0.09259 -0.38138 0.09421 C -0.38594 0.0956 -0.39089 0.09792 -0.39531 0.09977 L -0.40482 0.11088 C -0.40847 0.11528 -0.41224 0.11968 -0.41563 0.12477 C -0.4194 0.13056 -0.42188 0.13773 -0.42656 0.14144 C -0.42904 0.14352 -0.4319 0.14329 -0.43451 0.14421 C -0.43659 0.14514 -0.43854 0.14606 -0.44063 0.14699 C -0.44792 0.14514 -0.45599 0.14745 -0.4625 0.14144 C -0.4655 0.13889 -0.46341 0.12894 -0.46563 0.12477 L -0.47031 0.11644 C -0.47565 0.08866 -0.46576 0.13981 -0.47656 0.09144 C -0.47748 0.08796 -0.47735 0.08403 -0.47813 0.08032 C -0.47943 0.07546 -0.48138 0.0713 -0.48281 0.06667 C -0.48399 0.06296 -0.48503 0.05926 -0.48594 0.05556 C -0.48711 0.05093 -0.48815 0.0463 -0.48906 0.04167 C -0.49024 0.03611 -0.49089 0.03032 -0.49219 0.025 C -0.49349 0.01991 -0.49531 0.01551 -0.49688 0.01111 C -0.49974 0.00301 -0.5013 -0.00023 -0.50482 -0.00833 C -0.51406 -0.00741 -0.52357 -0.00718 -0.53281 -0.00556 C -0.53555 -0.00532 -0.53828 -0.00486 -0.54063 -0.00278 C -0.54831 0.00324 -0.55222 0.01204 -0.55795 0.02222 C -0.55886 0.0287 -0.55925 0.03565 -0.56094 0.04167 C -0.56237 0.04606 -0.56537 0.04861 -0.56719 0.05278 C -0.56849 0.05532 -0.56901 0.05856 -0.57031 0.06111 C -0.57344 0.06644 -0.57591 0.06713 -0.57969 0.06944 C -0.58867 0.08519 -0.57969 0.07106 -0.59063 0.0831 C -0.60156 0.09514 -0.59245 0.08889 -0.60156 0.09421 C -0.60781 0.09236 -0.6142 0.09144 -0.62031 0.08866 C -0.62305 0.08773 -0.62552 0.08472 -0.62813 0.0831 C -0.63073 0.08194 -0.63334 0.08125 -0.63594 0.08032 C -0.63802 0.07847 -0.6405 0.07755 -0.64219 0.075 C -0.64375 0.07269 -0.64401 0.06898 -0.64531 0.06667 C -0.64727 0.06319 -0.64948 0.06111 -0.65156 0.05833 C -0.65261 0.04907 -0.6543 0.03981 -0.65469 0.03056 C -0.65521 0.01852 -0.65443 0.00602 -0.65638 -0.00556 C -0.65677 -0.00833 -0.65938 -0.00764 -0.66094 -0.00833 C -0.66302 -0.00949 -0.66524 -0.01019 -0.66719 -0.01111 C -0.66875 -0.01296 -0.67005 -0.01667 -0.67188 -0.01667 C -0.69037 -0.01667 -0.69727 -0.02014 -0.70781 -0.00278 C -0.72578 0.02662 -0.71758 0.01181 -0.725 0.03056 C -0.72656 0.03426 -0.72852 0.0375 -0.72969 0.04167 C -0.73164 0.04769 -0.73268 0.05463 -0.73438 0.06111 C -0.73529 0.06389 -0.73685 0.0662 -0.7375 0.06944 C -0.7388 0.07431 -0.74154 0.09028 -0.74219 0.09699 C -0.74297 0.10347 -0.74271 0.11019 -0.74375 0.11644 C -0.7444 0.11968 -0.7461 0.12176 -0.74688 0.12477 C -0.74857 0.13056 -0.74948 0.1419 -0.75 0.14699 C -0.74948 0.1581 -0.75 0.16968 -0.74844 0.18032 C -0.74792 0.18495 -0.74492 0.18727 -0.74375 0.19144 C -0.73724 0.21481 -0.74362 0.20116 -0.73906 0.22477 C -0.73854 0.22801 -0.73685 0.23009 -0.73594 0.2331 C -0.73529 0.23565 -0.73542 0.23912 -0.73438 0.24144 C -0.73229 0.2463 -0.72813 0.24792 -0.725 0.24977 C -0.71836 0.27361 -0.72604 0.25069 -0.71719 0.26644 C -0.71589 0.26875 -0.71224 0.27454 -0.71406 0.27477 C -0.72656 0.27685 -0.73906 0.27292 -0.75156 0.27199 C -0.75651 0.2662 -0.75703 0.26644 -0.76094 0.2581 C -0.76276 0.25463 -0.7642 0.25069 -0.76563 0.24699 C -0.7668 0.24421 -0.76745 0.24097 -0.76875 0.23866 C -0.77018 0.23634 -0.77188 0.23495 -0.77344 0.2331 C -0.77396 0.23032 -0.77409 0.22708 -0.775 0.22477 C -0.7763 0.22222 -0.77826 0.2213 -0.77969 0.21921 C -0.78516 0.21134 -0.78594 0.2044 -0.79375 0.19977 L -0.80313 0.19421 C -0.80573 0.19051 -0.80873 0.18773 -0.81094 0.1831 C -0.81198 0.18102 -0.81172 0.17755 -0.8125 0.17477 C -0.8142 0.16852 -0.81732 0.1625 -0.82032 0.1581 C -0.82266 0.15463 -0.82852 0.14884 -0.83125 0.14699 C -0.83477 0.14468 -0.83854 0.14352 -0.84219 0.14144 C -0.85209 0.13634 -0.84128 0.14005 -0.85782 0.13588 C -0.87097 0.12801 -0.8655 0.13009 -0.88282 0.12755 C -0.89102 0.12639 -0.90782 0.12477 -0.90782 0.12477 " pathEditMode="relative" ptsTypes="AAAAAAAAAAAAAAAAAAAAAAAAAAAAAAAAAAAAAAAAAAAAAAAAAAAAAAAAAAAAAAAAAAAAAAAAAAA">
                                      <p:cBhvr>
                                        <p:cTn id="15" dur="9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Kayoko Nagashima | Arte da animação, Ilustrações, Animação">
            <a:extLst>
              <a:ext uri="{FF2B5EF4-FFF2-40B4-BE49-F238E27FC236}">
                <a16:creationId xmlns:a16="http://schemas.microsoft.com/office/drawing/2014/main" id="{A7148EF4-43D6-4462-9588-FB0C3936B2D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1650" y="1832446"/>
            <a:ext cx="2811328" cy="2811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sun sonne soleil summer ete sommer face deco tube gif anime animated  animation fun, sun , sonne , soleil , summer , ete , sommer , face , deco ,  tube , gif , anime , animated , animation , fun - PicMix">
            <a:extLst>
              <a:ext uri="{FF2B5EF4-FFF2-40B4-BE49-F238E27FC236}">
                <a16:creationId xmlns:a16="http://schemas.microsoft.com/office/drawing/2014/main" id="{A32826DB-E95C-479A-96E4-B37A76676BC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3151" y="438151"/>
            <a:ext cx="1972898" cy="2008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1E8A95AC-9B3C-42BD-A4BD-34A0CAB12B15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 rot="20813476">
            <a:off x="4513629" y="5501954"/>
            <a:ext cx="865817" cy="689543"/>
          </a:xfrm>
          <a:prstGeom prst="rect">
            <a:avLst/>
          </a:prstGeom>
        </p:spPr>
      </p:pic>
      <p:pic>
        <p:nvPicPr>
          <p:cNvPr id="1028" name="Picture 4" descr="Fruta de semilla de frijol común, frijol negro, diverso, naranja, Fruta png  | PNGWing">
            <a:extLst>
              <a:ext uri="{FF2B5EF4-FFF2-40B4-BE49-F238E27FC236}">
                <a16:creationId xmlns:a16="http://schemas.microsoft.com/office/drawing/2014/main" id="{DE053ABB-B20C-439C-B6AB-B16096DD6D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0F0F0"/>
              </a:clrFrom>
              <a:clrTo>
                <a:srgbClr val="F0F0F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611139">
            <a:off x="4409085" y="4993308"/>
            <a:ext cx="453827" cy="838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8A9A23F4-F942-4658-B605-FF31B4A75D2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694064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7747">
        <p15:prstTrans prst="peelOff"/>
        <p:sndAc>
          <p:stSnd>
            <p:snd r:embed="rId5" name="chimes.wav"/>
          </p:stSnd>
        </p:sndAc>
      </p:transition>
    </mc:Choice>
    <mc:Fallback xmlns="">
      <p:transition spd="slow" advTm="37747">
        <p:fade/>
        <p:sndAc>
          <p:stSnd>
            <p:snd r:embed="rId1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2000" fill="hold"/>
                                        <p:tgtEl>
                                          <p:spTgt spid="205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8112 0.13287 L 0.58112 0.13264 L 0.47057 0.13195 C 0.46484 0.13195 0.4595 0.13148 0.45403 0.13125 C 0.44726 0.13102 0.44049 0.13056 0.43372 0.13033 C 0.41289 0.1301 0.39192 0.12986 0.37109 0.12963 C 0.34726 0.12824 0.36588 0.12917 0.33047 0.12801 L 0.30846 0.12732 L 0.25143 0.1257 C 0.24206 0.12547 0.23294 0.125 0.2237 0.125 L 0.15013 0.12408 C 0.13294 0.12454 0.11549 0.125 0.09857 0.1257 C 0.09648 0.12593 0.09479 0.12639 0.09297 0.12639 C 0.0819 0.12709 0.07083 0.12755 0.05989 0.12801 C 0.04752 0.12778 0.03515 0.12755 0.02304 0.12732 C 0.01849 0.12709 0.01419 0.12685 0.01015 0.12639 C 0.00013 0.12593 -0.0099 0.12454 -0.0194 0.12338 C -0.025 0.12269 -0.03047 0.12176 -0.03594 0.12107 C -0.03776 0.12084 -0.03959 0.12037 -0.04141 0.12014 L -0.06354 0.11875 C -0.07917 0.11945 -0.07487 0.11806 -0.08008 0.12014 L -0.04883 0.11945 " pathEditMode="relative" rAng="0" ptsTypes="AAAAAAAAAAAAAAAAAAAAAA">
                                      <p:cBhvr>
                                        <p:cTn id="11" dur="9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060" y="-7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72 -0.08588 L -0.34206 0.41227 L -0.31406 -0.08588 L -0.28398 0.41227 L -0.25404 -0.08588 L -0.22591 0.41227 L -0.19583 -0.08588 L -0.16784 0.41227 L -0.13763 -0.08588 L -0.10768 0.41227 L -0.07969 -0.08588 L -0.04961 0.41227 L -0.02148 -0.08588 L 0.00846 0.41227 L 0.03854 -0.08588 L 0.06654 0.41227 L 0.09675 -0.08588 " pathEditMode="relative" rAng="0" ptsTypes="AAAAAAAAAAAAAAAAA">
                                      <p:cBhvr>
                                        <p:cTn id="15" dur="5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438" y="249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8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26 0.29468 L -0.00026 0.29468 C -0.02461 0.26204 -0.025 0.25764 -0.0612 0.23634 C -0.06276 0.23542 -0.06432 0.23472 -0.06589 0.23357 C -0.06745 0.23195 -0.06862 0.22847 -0.07057 0.22801 C -0.10716 0.21412 -0.10964 0.21505 -0.13919 0.21134 C -0.15273 0.20579 -0.16615 0.19792 -0.17995 0.19468 C -0.20781 0.18773 -0.26432 0.18079 -0.26432 0.18079 L -0.36745 0.18357 C -0.38359 0.18426 -0.39974 0.18704 -0.41589 0.18912 C -0.42318 0.18982 -0.43034 0.19144 -0.43776 0.1919 L -0.54857 0.19468 C -0.55169 0.1956 -0.55469 0.19676 -0.55794 0.19745 C -0.57422 0.20023 -0.57344 0.20023 -0.58294 0.20023 " pathEditMode="relative" ptsTypes="AAAAAAAAAAAAAA">
                                      <p:cBhvr>
                                        <p:cTn id="39" dur="6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sun sonne soleil summer ete sommer face deco tube gif anime animated  animation fun, sun , sonne , soleil , summer , ete , sommer , face , deco ,  tube , gif , anime , animated , animation , fun - PicMix">
            <a:extLst>
              <a:ext uri="{FF2B5EF4-FFF2-40B4-BE49-F238E27FC236}">
                <a16:creationId xmlns:a16="http://schemas.microsoft.com/office/drawing/2014/main" id="{A32826DB-E95C-479A-96E4-B37A76676BC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3151" y="438151"/>
            <a:ext cx="1972898" cy="2008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1E8A95AC-9B3C-42BD-A4BD-34A0CAB12B15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60240" y="5837636"/>
            <a:ext cx="865817" cy="689543"/>
          </a:xfrm>
          <a:prstGeom prst="rect">
            <a:avLst/>
          </a:prstGeom>
        </p:spPr>
      </p:pic>
      <p:grpSp>
        <p:nvGrpSpPr>
          <p:cNvPr id="4" name="Grupo 3">
            <a:extLst>
              <a:ext uri="{FF2B5EF4-FFF2-40B4-BE49-F238E27FC236}">
                <a16:creationId xmlns:a16="http://schemas.microsoft.com/office/drawing/2014/main" id="{56B28231-045F-4DA9-BE19-3F75FF9FDF12}"/>
              </a:ext>
            </a:extLst>
          </p:cNvPr>
          <p:cNvGrpSpPr/>
          <p:nvPr/>
        </p:nvGrpSpPr>
        <p:grpSpPr>
          <a:xfrm>
            <a:off x="9127014" y="3190875"/>
            <a:ext cx="4778613" cy="3667125"/>
            <a:chOff x="7431564" y="3340454"/>
            <a:chExt cx="4778613" cy="3667125"/>
          </a:xfrm>
        </p:grpSpPr>
        <p:pic>
          <p:nvPicPr>
            <p:cNvPr id="1030" name="Picture 6" descr="Kayoko Nagashima | Arte da animação, Ilustrações, Animação">
              <a:extLst>
                <a:ext uri="{FF2B5EF4-FFF2-40B4-BE49-F238E27FC236}">
                  <a16:creationId xmlns:a16="http://schemas.microsoft.com/office/drawing/2014/main" id="{A7148EF4-43D6-4462-9588-FB0C3936B2D1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31564" y="4196251"/>
              <a:ext cx="2811328" cy="28113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6" name="Picture 4" descr="Mujer Caminando - Personas Animadas en 2020 | Gif caminar, Tecnicas de  animacion, Animacion digital">
              <a:extLst>
                <a:ext uri="{FF2B5EF4-FFF2-40B4-BE49-F238E27FC236}">
                  <a16:creationId xmlns:a16="http://schemas.microsoft.com/office/drawing/2014/main" id="{3AC9287C-0342-41E9-A192-58FF7F2CC6D9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765177" y="3340454"/>
              <a:ext cx="4445000" cy="3333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080" name="Picture 8" descr="Planta Simbólica Con Las Hojas Verdes Que Crecen Fuera De La Tierra Rocosa,  Icono, Aislado En El Fondo Blanco. Ilustraciones Vectoriales, Clip Art  Vectorizado Libre De Derechos. Image 56110834.">
            <a:extLst>
              <a:ext uri="{FF2B5EF4-FFF2-40B4-BE49-F238E27FC236}">
                <a16:creationId xmlns:a16="http://schemas.microsoft.com/office/drawing/2014/main" id="{E5CDBFAC-D217-4142-9024-07FA4F4734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06309">
            <a:off x="4369688" y="3389965"/>
            <a:ext cx="1937080" cy="2740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lecha: hacia abajo 4">
            <a:extLst>
              <a:ext uri="{FF2B5EF4-FFF2-40B4-BE49-F238E27FC236}">
                <a16:creationId xmlns:a16="http://schemas.microsoft.com/office/drawing/2014/main" id="{8147A9E9-BA4C-476F-A44C-A3AE387955B7}"/>
              </a:ext>
            </a:extLst>
          </p:cNvPr>
          <p:cNvSpPr/>
          <p:nvPr/>
        </p:nvSpPr>
        <p:spPr>
          <a:xfrm>
            <a:off x="5076695" y="3951885"/>
            <a:ext cx="432906" cy="97155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Flecha: a la derecha 5">
            <a:extLst>
              <a:ext uri="{FF2B5EF4-FFF2-40B4-BE49-F238E27FC236}">
                <a16:creationId xmlns:a16="http://schemas.microsoft.com/office/drawing/2014/main" id="{0453BAFD-EA1A-4C7D-A16E-1CE7EE970DCF}"/>
              </a:ext>
            </a:extLst>
          </p:cNvPr>
          <p:cNvSpPr/>
          <p:nvPr/>
        </p:nvSpPr>
        <p:spPr>
          <a:xfrm rot="10800000">
            <a:off x="6106342" y="4852439"/>
            <a:ext cx="880129" cy="48676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73C52731-B328-4639-B160-36EFE7B904A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85455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7747">
        <p15:prstTrans prst="peelOff"/>
        <p:sndAc>
          <p:stSnd>
            <p:snd r:embed="rId5" name="chimes.wav"/>
          </p:stSnd>
        </p:sndAc>
      </p:transition>
    </mc:Choice>
    <mc:Fallback xmlns="">
      <p:transition spd="slow" advTm="37747">
        <p:fade/>
        <p:sndAc>
          <p:stSnd>
            <p:snd r:embed="rId13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2000" fill="hold"/>
                                        <p:tgtEl>
                                          <p:spTgt spid="205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39 -0.00301 L -0.0539 -0.00255 C -0.0582 -0.01158 -0.0625 -0.0213 -0.06667 -0.0287 C -0.06758 -0.03033 -0.06862 -0.03241 -0.06953 -0.0338 C -0.07213 -0.0375 -0.07474 -0.04213 -0.07734 -0.04398 C -0.08125 -0.04722 -0.08515 -0.04722 -0.08906 -0.04908 C -0.10143 -0.06227 -0.08411 -0.04514 -0.10846 -0.05926 C -0.1095 -0.06019 -0.11042 -0.06296 -0.11133 -0.06435 C -0.11276 -0.06644 -0.11406 -0.06783 -0.11523 -0.06945 C -0.11771 -0.07755 -0.12005 -0.08565 -0.122 -0.09491 C -0.12318 -0.1 -0.12383 -0.10718 -0.125 -0.11019 C -0.12656 -0.11458 -0.12838 -0.11366 -0.12995 -0.11528 C -0.13125 -0.11713 -0.13242 -0.11875 -0.13372 -0.12037 C -0.13893 -0.13866 -0.13437 -0.12431 -0.14154 -0.14097 C -0.14297 -0.14421 -0.14414 -0.14815 -0.14544 -0.15116 C -0.14635 -0.15324 -0.14739 -0.1544 -0.14844 -0.15625 C -0.15312 -0.16551 -0.15404 -0.16991 -0.15911 -0.17662 C -0.16315 -0.18264 -0.16667 -0.1831 -0.17083 -0.18681 C -0.17213 -0.1882 -0.17331 -0.19028 -0.17461 -0.1919 L -0.22617 -0.18681 C -0.22956 -0.18634 -0.23268 -0.18171 -0.23594 -0.18171 C -0.24466 -0.18171 -0.25338 -0.18519 -0.26224 -0.18681 C -0.26445 -0.18889 -0.26862 -0.19097 -0.27096 -0.19699 C -0.272 -0.2 -0.27279 -0.20509 -0.27383 -0.20718 C -0.27461 -0.20926 -0.2819 -0.22222 -0.28359 -0.22245 C -0.3043 -0.23195 -0.29844 -0.20347 -0.3039 -0.23264 L -0.3039 -0.23241 L -0.3039 -0.23264 L -0.3039 -0.23241 " pathEditMode="relative" rAng="0" ptsTypes="AAAAAAAAAAAAAAAAAAAAAAAAAAAAA">
                                      <p:cBhvr>
                                        <p:cTn id="13" dur="8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-114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0703 -0.25208 L -0.40703 -0.25208 L -0.47734 -0.25486 C -0.48008 -0.25509 -0.48255 -0.25764 -0.48515 -0.25764 C -0.50195 -0.25764 -0.51849 -0.25579 -0.53515 -0.25486 L -0.5539 -0.25208 C -0.5582 -0.25139 -0.56224 -0.25 -0.5664 -0.24931 C -0.57474 -0.24815 -0.58307 -0.24722 -0.5914 -0.24653 C -0.6431 -0.24259 -0.68581 -0.24259 -0.73984 -0.24097 C -0.7487 -0.24005 -0.75768 -0.24005 -0.7664 -0.2382 C -0.77226 -0.23727 -0.77786 -0.23426 -0.78359 -0.23264 C -0.79245 -0.23056 -0.80143 -0.22917 -0.81015 -0.22708 C -0.81393 -0.22639 -0.81745 -0.22523 -0.82109 -0.22431 L -0.96484 -0.22708 C -0.97109 -0.22755 -0.97747 -0.22917 -0.98359 -0.23264 L -0.99284 -0.2382 L -0.99766 -0.24097 C -1.01784 -0.2375 -1.00794 -0.2382 -1.02734 -0.2382 " pathEditMode="relative" ptsTypes="AAAAAAAAAAAAAAAAAA">
                                      <p:cBhvr>
                                        <p:cTn id="33" dur="9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5" grpId="0" animBg="1"/>
      <p:bldP spid="5" grpId="1" animBg="1"/>
      <p:bldP spid="6" grpId="0" animBg="1"/>
      <p:bldP spid="6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Kayoko Nagashima | Arte da animação, Ilustrações, Animação">
            <a:extLst>
              <a:ext uri="{FF2B5EF4-FFF2-40B4-BE49-F238E27FC236}">
                <a16:creationId xmlns:a16="http://schemas.microsoft.com/office/drawing/2014/main" id="{A7148EF4-43D6-4462-9588-FB0C3936B2D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9706" y="3006851"/>
            <a:ext cx="2811328" cy="2811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A los gobernantes del mundo">
            <a:extLst>
              <a:ext uri="{FF2B5EF4-FFF2-40B4-BE49-F238E27FC236}">
                <a16:creationId xmlns:a16="http://schemas.microsoft.com/office/drawing/2014/main" id="{CCB9C5CF-4B32-4184-9B50-E0DD60FD59D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6724" y="3200400"/>
            <a:ext cx="2052269" cy="2811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upo 2">
            <a:extLst>
              <a:ext uri="{FF2B5EF4-FFF2-40B4-BE49-F238E27FC236}">
                <a16:creationId xmlns:a16="http://schemas.microsoft.com/office/drawing/2014/main" id="{AA33E9A8-118B-4BF5-A03A-7EEDBDD3A0C4}"/>
              </a:ext>
            </a:extLst>
          </p:cNvPr>
          <p:cNvGrpSpPr/>
          <p:nvPr/>
        </p:nvGrpSpPr>
        <p:grpSpPr>
          <a:xfrm>
            <a:off x="4724400" y="5818179"/>
            <a:ext cx="1123950" cy="906471"/>
            <a:chOff x="4724400" y="5818179"/>
            <a:chExt cx="1123950" cy="906471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52A20928-DFF0-42E8-A49B-9D253B20E3C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869949" y="5984606"/>
              <a:ext cx="865817" cy="689543"/>
            </a:xfrm>
            <a:prstGeom prst="rect">
              <a:avLst/>
            </a:prstGeom>
          </p:spPr>
        </p:pic>
        <p:sp>
          <p:nvSpPr>
            <p:cNvPr id="2" name="Elipse 1">
              <a:extLst>
                <a:ext uri="{FF2B5EF4-FFF2-40B4-BE49-F238E27FC236}">
                  <a16:creationId xmlns:a16="http://schemas.microsoft.com/office/drawing/2014/main" id="{235CE806-DED2-4F6F-B4E9-E554D5477A68}"/>
                </a:ext>
              </a:extLst>
            </p:cNvPr>
            <p:cNvSpPr/>
            <p:nvPr/>
          </p:nvSpPr>
          <p:spPr>
            <a:xfrm>
              <a:off x="4724400" y="5818179"/>
              <a:ext cx="1123950" cy="906471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4" name="Elipse 3">
            <a:extLst>
              <a:ext uri="{FF2B5EF4-FFF2-40B4-BE49-F238E27FC236}">
                <a16:creationId xmlns:a16="http://schemas.microsoft.com/office/drawing/2014/main" id="{C0E01A8E-4375-4054-A4BB-A05610F475AE}"/>
              </a:ext>
            </a:extLst>
          </p:cNvPr>
          <p:cNvSpPr/>
          <p:nvPr/>
        </p:nvSpPr>
        <p:spPr>
          <a:xfrm>
            <a:off x="5029200" y="4552950"/>
            <a:ext cx="495300" cy="112395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E1E79EA7-2C14-4728-B876-489F31C97A66}"/>
              </a:ext>
            </a:extLst>
          </p:cNvPr>
          <p:cNvGrpSpPr/>
          <p:nvPr/>
        </p:nvGrpSpPr>
        <p:grpSpPr>
          <a:xfrm>
            <a:off x="4162425" y="4280690"/>
            <a:ext cx="2406890" cy="1289492"/>
            <a:chOff x="4162425" y="4280690"/>
            <a:chExt cx="2406890" cy="1289492"/>
          </a:xfrm>
        </p:grpSpPr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6CAD53B2-7D29-4A5A-8756-D163E24D57BD}"/>
                </a:ext>
              </a:extLst>
            </p:cNvPr>
            <p:cNvSpPr/>
            <p:nvPr/>
          </p:nvSpPr>
          <p:spPr>
            <a:xfrm>
              <a:off x="5445365" y="4280690"/>
              <a:ext cx="1123950" cy="1041495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41371487-E013-46F9-91A6-F105134300B3}"/>
                </a:ext>
              </a:extLst>
            </p:cNvPr>
            <p:cNvSpPr/>
            <p:nvPr/>
          </p:nvSpPr>
          <p:spPr>
            <a:xfrm>
              <a:off x="4162425" y="4528687"/>
              <a:ext cx="1123950" cy="1041495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1" name="Elipse 10">
            <a:extLst>
              <a:ext uri="{FF2B5EF4-FFF2-40B4-BE49-F238E27FC236}">
                <a16:creationId xmlns:a16="http://schemas.microsoft.com/office/drawing/2014/main" id="{A5646622-978B-4E27-8AA8-8B6D9894C963}"/>
              </a:ext>
            </a:extLst>
          </p:cNvPr>
          <p:cNvSpPr/>
          <p:nvPr/>
        </p:nvSpPr>
        <p:spPr>
          <a:xfrm>
            <a:off x="4276724" y="3006851"/>
            <a:ext cx="1819276" cy="177469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7" name="Picture 4" descr="sun sonne soleil summer ete sommer face deco tube gif anime animated  animation fun, sun , sonne , soleil , summer , ete , sommer , face , deco ,  tube , gif , anime , animated , animation , fun - PicMix">
            <a:extLst>
              <a:ext uri="{FF2B5EF4-FFF2-40B4-BE49-F238E27FC236}">
                <a16:creationId xmlns:a16="http://schemas.microsoft.com/office/drawing/2014/main" id="{4C3BEDA1-9EBB-48C3-8802-F3026F68C21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3151" y="438151"/>
            <a:ext cx="1972898" cy="2008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Audio 14">
            <a:hlinkClick r:id="" action="ppaction://media"/>
            <a:extLst>
              <a:ext uri="{FF2B5EF4-FFF2-40B4-BE49-F238E27FC236}">
                <a16:creationId xmlns:a16="http://schemas.microsoft.com/office/drawing/2014/main" id="{CB9A6734-E60E-4985-9AC8-C3F6EBDC741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412629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689">
        <p15:prstTrans prst="peelOff"/>
        <p:sndAc>
          <p:stSnd>
            <p:snd r:embed="rId5" name="chimes.wav"/>
          </p:stSnd>
        </p:sndAc>
      </p:transition>
    </mc:Choice>
    <mc:Fallback xmlns="">
      <p:transition spd="slow" advTm="50689">
        <p:fade/>
        <p:sndAc>
          <p:stSnd>
            <p:snd r:embed="rId1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2000" fill="hold"/>
                                        <p:tgtEl>
                                          <p:spTgt spid="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639 0.1206 L 0.25639 0.11967 C 0.21654 0.09745 0.2431 0.10833 0.18178 0.11203 C 0.00938 0.12338 0.18047 0.11018 0.04883 0.1206 C 0.03034 0.11898 0.01185 0.11898 -0.00664 0.11643 C -0.00885 0.11597 -0.01106 0.11319 -0.01367 0.11203 C -0.02174 0.10856 -0.0302 0.10671 -0.03854 0.10347 C -0.04166 0.10231 -0.0444 0.10023 -0.04726 0.0993 C -0.05312 0.09722 -0.0595 0.09676 -0.06549 0.0949 L -0.10768 0.0824 C -0.13606 0.07453 -0.16875 0.07569 -0.19505 0.07384 C -0.20598 0.07245 -0.21666 0.07199 -0.22734 0.06944 C -0.22903 0.06898 -0.23033 0.06643 -0.23229 0.06527 C -0.23515 0.06389 -0.23789 0.06227 -0.24075 0.06134 C -0.24244 0.05833 -0.24388 0.05393 -0.24583 0.05231 C -0.25273 0.04745 -0.25781 0.04861 -0.26393 0.04861 L -0.26393 0.04838 " pathEditMode="relative" rAng="0" ptsTypes="AAAAAAAAAAAAAAAAA">
                                      <p:cBhvr>
                                        <p:cTn id="12" dur="8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016" y="-36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4" grpId="0" animBg="1"/>
      <p:bldP spid="4" grpId="1" animBg="1"/>
      <p:bldP spid="11" grpId="0" animBg="1"/>
      <p:bldP spid="11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Kayoko Nagashima | Arte da animação, Ilustrações, Animação">
            <a:extLst>
              <a:ext uri="{FF2B5EF4-FFF2-40B4-BE49-F238E27FC236}">
                <a16:creationId xmlns:a16="http://schemas.microsoft.com/office/drawing/2014/main" id="{A7148EF4-43D6-4462-9588-FB0C3936B2D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766" y="2886344"/>
            <a:ext cx="3146156" cy="3146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A los gobernantes del mundo">
            <a:extLst>
              <a:ext uri="{FF2B5EF4-FFF2-40B4-BE49-F238E27FC236}">
                <a16:creationId xmlns:a16="http://schemas.microsoft.com/office/drawing/2014/main" id="{CCB9C5CF-4B32-4184-9B50-E0DD60FD59D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6724" y="3200400"/>
            <a:ext cx="2052269" cy="2811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2A20928-DFF0-42E8-A49B-9D253B20E3CE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69949" y="5984606"/>
            <a:ext cx="865817" cy="689543"/>
          </a:xfrm>
          <a:prstGeom prst="rect">
            <a:avLst/>
          </a:prstGeom>
        </p:spPr>
      </p:pic>
      <p:pic>
        <p:nvPicPr>
          <p:cNvPr id="17" name="Picture 4" descr="sun sonne soleil summer ete sommer face deco tube gif anime animated  animation fun, sun , sonne , soleil , summer , ete , sommer , face , deco ,  tube , gif , anime , animated , animation , fun - PicMix">
            <a:extLst>
              <a:ext uri="{FF2B5EF4-FFF2-40B4-BE49-F238E27FC236}">
                <a16:creationId xmlns:a16="http://schemas.microsoft.com/office/drawing/2014/main" id="{4C3BEDA1-9EBB-48C3-8802-F3026F68C21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3151" y="438151"/>
            <a:ext cx="1972898" cy="2008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B8F09B2E-8DAA-4C8A-A1C6-6DD8A15489A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785835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8037">
        <p15:prstTrans prst="peelOff"/>
        <p:sndAc>
          <p:stSnd>
            <p:snd r:embed="rId5" name="chimes.wav"/>
          </p:stSnd>
        </p:sndAc>
      </p:transition>
    </mc:Choice>
    <mc:Fallback xmlns="">
      <p:transition spd="slow" advTm="18037">
        <p:fade/>
        <p:sndAc>
          <p:stSnd>
            <p:snd r:embed="rId1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2000" fill="hold"/>
                                        <p:tgtEl>
                                          <p:spTgt spid="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A los gobernantes del mundo">
            <a:extLst>
              <a:ext uri="{FF2B5EF4-FFF2-40B4-BE49-F238E27FC236}">
                <a16:creationId xmlns:a16="http://schemas.microsoft.com/office/drawing/2014/main" id="{04E3078D-48F4-4C96-9485-EBB3F8CD6CB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0402" y="624185"/>
            <a:ext cx="3781426" cy="5180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upo 8">
            <a:extLst>
              <a:ext uri="{FF2B5EF4-FFF2-40B4-BE49-F238E27FC236}">
                <a16:creationId xmlns:a16="http://schemas.microsoft.com/office/drawing/2014/main" id="{83BFB711-4DB7-4D49-B8EF-9C41C90891BC}"/>
              </a:ext>
            </a:extLst>
          </p:cNvPr>
          <p:cNvGrpSpPr/>
          <p:nvPr/>
        </p:nvGrpSpPr>
        <p:grpSpPr>
          <a:xfrm>
            <a:off x="8299569" y="5190957"/>
            <a:ext cx="1460262" cy="1325906"/>
            <a:chOff x="4724400" y="5818179"/>
            <a:chExt cx="1123950" cy="906471"/>
          </a:xfrm>
        </p:grpSpPr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28B64DFF-66E2-4940-9652-71D64009C16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869949" y="5984606"/>
              <a:ext cx="865817" cy="689543"/>
            </a:xfrm>
            <a:prstGeom prst="rect">
              <a:avLst/>
            </a:prstGeom>
          </p:spPr>
        </p:pic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CF007E18-E6F7-4072-A1DE-2BFAE6787AD9}"/>
                </a:ext>
              </a:extLst>
            </p:cNvPr>
            <p:cNvSpPr/>
            <p:nvPr/>
          </p:nvSpPr>
          <p:spPr>
            <a:xfrm>
              <a:off x="4724400" y="5818179"/>
              <a:ext cx="1123950" cy="906471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2" name="Elipse 11">
            <a:extLst>
              <a:ext uri="{FF2B5EF4-FFF2-40B4-BE49-F238E27FC236}">
                <a16:creationId xmlns:a16="http://schemas.microsoft.com/office/drawing/2014/main" id="{57CE0D47-FDC6-415B-B9AC-EBB93BADCB4F}"/>
              </a:ext>
            </a:extLst>
          </p:cNvPr>
          <p:cNvSpPr/>
          <p:nvPr/>
        </p:nvSpPr>
        <p:spPr>
          <a:xfrm>
            <a:off x="8752669" y="2927002"/>
            <a:ext cx="596893" cy="234315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9B45CC2D-E91E-433F-AFFC-FD7B18396A29}"/>
              </a:ext>
            </a:extLst>
          </p:cNvPr>
          <p:cNvGrpSpPr/>
          <p:nvPr/>
        </p:nvGrpSpPr>
        <p:grpSpPr>
          <a:xfrm>
            <a:off x="7288990" y="2872891"/>
            <a:ext cx="3524250" cy="1774699"/>
            <a:chOff x="4162425" y="4280690"/>
            <a:chExt cx="2406890" cy="1289492"/>
          </a:xfrm>
        </p:grpSpPr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848BB5AC-8287-45D9-9C6A-D555DB5AB189}"/>
                </a:ext>
              </a:extLst>
            </p:cNvPr>
            <p:cNvSpPr/>
            <p:nvPr/>
          </p:nvSpPr>
          <p:spPr>
            <a:xfrm>
              <a:off x="5445365" y="4280690"/>
              <a:ext cx="1123950" cy="1041495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08A21F94-626B-4626-B1F5-1B8E74FE865F}"/>
                </a:ext>
              </a:extLst>
            </p:cNvPr>
            <p:cNvSpPr/>
            <p:nvPr/>
          </p:nvSpPr>
          <p:spPr>
            <a:xfrm>
              <a:off x="4162425" y="4528687"/>
              <a:ext cx="1123950" cy="1041495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6" name="Elipse 15">
            <a:extLst>
              <a:ext uri="{FF2B5EF4-FFF2-40B4-BE49-F238E27FC236}">
                <a16:creationId xmlns:a16="http://schemas.microsoft.com/office/drawing/2014/main" id="{651DC831-61C0-4C91-8969-44EAA5D1A94D}"/>
              </a:ext>
            </a:extLst>
          </p:cNvPr>
          <p:cNvSpPr/>
          <p:nvPr/>
        </p:nvSpPr>
        <p:spPr>
          <a:xfrm>
            <a:off x="7211597" y="410669"/>
            <a:ext cx="3082144" cy="298969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8AD2DE8B-97D6-4D12-A3E0-4A530044744D}"/>
              </a:ext>
            </a:extLst>
          </p:cNvPr>
          <p:cNvSpPr/>
          <p:nvPr/>
        </p:nvSpPr>
        <p:spPr>
          <a:xfrm>
            <a:off x="400050" y="1066800"/>
            <a:ext cx="5578355" cy="4124157"/>
          </a:xfrm>
          <a:prstGeom prst="ellipse">
            <a:avLst/>
          </a:prstGeom>
          <a:solidFill>
            <a:schemeClr val="accent4"/>
          </a:solidFill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CL" sz="4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APRENDAMOS LAS PARTES DE LA FLOR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399719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7747">
        <p15:prstTrans prst="peelOff"/>
        <p:sndAc>
          <p:stSnd>
            <p:snd r:embed="rId3" name="chimes.wav"/>
          </p:stSnd>
        </p:sndAc>
      </p:transition>
    </mc:Choice>
    <mc:Fallback xmlns="">
      <p:transition spd="slow" advTm="37747">
        <p:fade/>
        <p:sndAc>
          <p:stSnd>
            <p:snd r:embed="rId10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6" grpId="0" animBg="1"/>
      <p:bldP spid="16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DD1C7E0B-9804-4D1B-8737-62141B9923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5243" y="1010485"/>
            <a:ext cx="5442226" cy="36252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C4F43E3-21C9-4D9A-B452-44AF93F92E42}"/>
              </a:ext>
            </a:extLst>
          </p:cNvPr>
          <p:cNvSpPr txBox="1"/>
          <p:nvPr/>
        </p:nvSpPr>
        <p:spPr>
          <a:xfrm>
            <a:off x="2592280" y="143807"/>
            <a:ext cx="80291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L" sz="3600" dirty="0">
                <a:latin typeface="Script MT Bold" panose="03040602040607080904" pitchFamily="66" charset="0"/>
              </a:rPr>
              <a:t>¿Dónde está plantada la semilla?</a:t>
            </a:r>
            <a:endParaRPr lang="es-CL" sz="3600" dirty="0"/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09C3AD33-6266-4921-875D-F4E5E4ED6ECC}"/>
              </a:ext>
            </a:extLst>
          </p:cNvPr>
          <p:cNvSpPr/>
          <p:nvPr/>
        </p:nvSpPr>
        <p:spPr>
          <a:xfrm>
            <a:off x="927636" y="4946458"/>
            <a:ext cx="3329288" cy="1714469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000" dirty="0">
                <a:solidFill>
                  <a:schemeClr val="tx1"/>
                </a:solidFill>
                <a:latin typeface="Script MT Bold" panose="03040602040607080904" pitchFamily="66" charset="0"/>
              </a:rPr>
              <a:t>Debajo de la tierra.</a:t>
            </a:r>
          </a:p>
        </p:txBody>
      </p:sp>
      <p:sp>
        <p:nvSpPr>
          <p:cNvPr id="11" name="Rectángulo: esquinas redondeadas 10">
            <a:hlinkClick r:id="rId5" action="ppaction://hlinksldjump"/>
            <a:extLst>
              <a:ext uri="{FF2B5EF4-FFF2-40B4-BE49-F238E27FC236}">
                <a16:creationId xmlns:a16="http://schemas.microsoft.com/office/drawing/2014/main" id="{7A7D48B7-F2F8-442F-89DA-D8510B05E49D}"/>
              </a:ext>
            </a:extLst>
          </p:cNvPr>
          <p:cNvSpPr/>
          <p:nvPr/>
        </p:nvSpPr>
        <p:spPr>
          <a:xfrm>
            <a:off x="6942656" y="4856085"/>
            <a:ext cx="3329288" cy="1714469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000">
                <a:solidFill>
                  <a:schemeClr val="tx1"/>
                </a:solidFill>
                <a:latin typeface="Script MT Bold" panose="03040602040607080904" pitchFamily="66" charset="0"/>
              </a:rPr>
              <a:t>Arriba de la tierra.</a:t>
            </a:r>
            <a:endParaRPr lang="es-CL" sz="4000" dirty="0">
              <a:solidFill>
                <a:schemeClr val="tx1"/>
              </a:solidFill>
              <a:latin typeface="Script MT Bold" panose="03040602040607080904" pitchFamily="66" charset="0"/>
            </a:endParaRPr>
          </a:p>
        </p:txBody>
      </p:sp>
      <p:pic>
        <p:nvPicPr>
          <p:cNvPr id="13" name="Picture 4" descr="Fruta de semilla de frijol común, frijol negro, diverso, naranja, Fruta png  | PNGWing">
            <a:extLst>
              <a:ext uri="{FF2B5EF4-FFF2-40B4-BE49-F238E27FC236}">
                <a16:creationId xmlns:a16="http://schemas.microsoft.com/office/drawing/2014/main" id="{531AD6AC-8F17-43D3-A6A9-2A57B992A5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0F0F0"/>
              </a:clrFrom>
              <a:clrTo>
                <a:srgbClr val="F0F0F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647235">
            <a:off x="5434995" y="3256856"/>
            <a:ext cx="689482" cy="1039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Flecha: hacia abajo 17">
            <a:extLst>
              <a:ext uri="{FF2B5EF4-FFF2-40B4-BE49-F238E27FC236}">
                <a16:creationId xmlns:a16="http://schemas.microsoft.com/office/drawing/2014/main" id="{E1D25C4B-E57D-42ED-985F-A5CCBB77EB48}"/>
              </a:ext>
            </a:extLst>
          </p:cNvPr>
          <p:cNvSpPr/>
          <p:nvPr/>
        </p:nvSpPr>
        <p:spPr>
          <a:xfrm>
            <a:off x="368343" y="5013579"/>
            <a:ext cx="559293" cy="1580226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19" name="Flecha: hacia abajo 18">
            <a:extLst>
              <a:ext uri="{FF2B5EF4-FFF2-40B4-BE49-F238E27FC236}">
                <a16:creationId xmlns:a16="http://schemas.microsoft.com/office/drawing/2014/main" id="{647590EC-907D-4048-8AA6-5FAC30378188}"/>
              </a:ext>
            </a:extLst>
          </p:cNvPr>
          <p:cNvSpPr/>
          <p:nvPr/>
        </p:nvSpPr>
        <p:spPr>
          <a:xfrm rot="10800000">
            <a:off x="10341745" y="4923206"/>
            <a:ext cx="559293" cy="1580226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ángulo: esquinas redondeadas 30">
            <a:extLst>
              <a:ext uri="{FF2B5EF4-FFF2-40B4-BE49-F238E27FC236}">
                <a16:creationId xmlns:a16="http://schemas.microsoft.com/office/drawing/2014/main" id="{3108E181-4DA0-4D74-8125-F540626E5C1E}"/>
              </a:ext>
            </a:extLst>
          </p:cNvPr>
          <p:cNvSpPr/>
          <p:nvPr/>
        </p:nvSpPr>
        <p:spPr>
          <a:xfrm>
            <a:off x="6554605" y="4624167"/>
            <a:ext cx="3329288" cy="1714469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4000" b="1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29" name="Rectángulo: esquinas redondeadas 28">
            <a:hlinkClick r:id="rId3" action="ppaction://hlinksldjump"/>
            <a:extLst>
              <a:ext uri="{FF2B5EF4-FFF2-40B4-BE49-F238E27FC236}">
                <a16:creationId xmlns:a16="http://schemas.microsoft.com/office/drawing/2014/main" id="{57B2B81F-E594-47E4-8C95-F1E87126F465}"/>
              </a:ext>
            </a:extLst>
          </p:cNvPr>
          <p:cNvSpPr/>
          <p:nvPr/>
        </p:nvSpPr>
        <p:spPr>
          <a:xfrm>
            <a:off x="1099670" y="4697883"/>
            <a:ext cx="3329288" cy="1714469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4000" b="1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80E4F492-68F9-40DC-B2B4-29F66EF09241}"/>
              </a:ext>
            </a:extLst>
          </p:cNvPr>
          <p:cNvSpPr txBox="1"/>
          <p:nvPr/>
        </p:nvSpPr>
        <p:spPr>
          <a:xfrm>
            <a:off x="769398" y="294728"/>
            <a:ext cx="106532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L" sz="3200" dirty="0">
                <a:latin typeface="Script MT Bold" panose="03040602040607080904" pitchFamily="66" charset="0"/>
              </a:rPr>
              <a:t>¿Qué necesita la semilla para crecer y convertirse en una planta?</a:t>
            </a:r>
          </a:p>
        </p:txBody>
      </p:sp>
      <p:pic>
        <p:nvPicPr>
          <p:cNvPr id="14" name="Picture 2" descr="Semilla De Frijol Imágenes Y Fotos - 123RF">
            <a:extLst>
              <a:ext uri="{FF2B5EF4-FFF2-40B4-BE49-F238E27FC236}">
                <a16:creationId xmlns:a16="http://schemas.microsoft.com/office/drawing/2014/main" id="{D2FE83CA-F318-4116-B4E4-9B829E9E46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3204" y="737709"/>
            <a:ext cx="428625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Fuego Gratis Dibujos Animados Imágene｜Illustoon ES">
            <a:hlinkClick r:id="rId6" action="ppaction://hlinksldjump"/>
            <a:extLst>
              <a:ext uri="{FF2B5EF4-FFF2-40B4-BE49-F238E27FC236}">
                <a16:creationId xmlns:a16="http://schemas.microsoft.com/office/drawing/2014/main" id="{C8EBF278-EF3F-42E2-ACCB-2465EEB45B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979" b="10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669" y="4806424"/>
            <a:ext cx="1423748" cy="1423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7" descr="Tecnico gas natural: Regadera con agua">
            <a:hlinkClick r:id="rId6" action="ppaction://hlinksldjump"/>
            <a:extLst>
              <a:ext uri="{FF2B5EF4-FFF2-40B4-BE49-F238E27FC236}">
                <a16:creationId xmlns:a16="http://schemas.microsoft.com/office/drawing/2014/main" id="{E30E9B7E-646D-4B6E-87AB-F27CB4749C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927"/>
          <a:stretch/>
        </p:blipFill>
        <p:spPr bwMode="auto">
          <a:xfrm>
            <a:off x="1970562" y="4860921"/>
            <a:ext cx="2306839" cy="1077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9" descr="Contenido de luz solar, sol animado, naranja, girasol, flor png | PNGWing">
            <a:extLst>
              <a:ext uri="{FF2B5EF4-FFF2-40B4-BE49-F238E27FC236}">
                <a16:creationId xmlns:a16="http://schemas.microsoft.com/office/drawing/2014/main" id="{77E56A24-9C89-4F70-BFCA-587E8D7640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99167" l="16848" r="8630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5033" y="4929505"/>
            <a:ext cx="1944216" cy="1267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7" descr="Tecnico gas natural: Regadera con agua">
            <a:extLst>
              <a:ext uri="{FF2B5EF4-FFF2-40B4-BE49-F238E27FC236}">
                <a16:creationId xmlns:a16="http://schemas.microsoft.com/office/drawing/2014/main" id="{181E0AFB-4AEF-4DBE-B31C-C8BE028C31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927"/>
          <a:stretch/>
        </p:blipFill>
        <p:spPr bwMode="auto">
          <a:xfrm>
            <a:off x="7438690" y="4697883"/>
            <a:ext cx="2306839" cy="1077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0901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Imagen 30">
            <a:extLst>
              <a:ext uri="{FF2B5EF4-FFF2-40B4-BE49-F238E27FC236}">
                <a16:creationId xmlns:a16="http://schemas.microsoft.com/office/drawing/2014/main" id="{A9705330-0ADF-40A6-9FA6-746C0B6AAD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6547" y="1141513"/>
            <a:ext cx="4794894" cy="33860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6" name="Rectángulo: esquinas redondeadas 25">
            <a:hlinkClick r:id="rId4" action="ppaction://hlinksldjump"/>
            <a:extLst>
              <a:ext uri="{FF2B5EF4-FFF2-40B4-BE49-F238E27FC236}">
                <a16:creationId xmlns:a16="http://schemas.microsoft.com/office/drawing/2014/main" id="{0AA67922-43AF-4781-A2CF-8EA2A2A4B164}"/>
              </a:ext>
            </a:extLst>
          </p:cNvPr>
          <p:cNvSpPr/>
          <p:nvPr/>
        </p:nvSpPr>
        <p:spPr>
          <a:xfrm>
            <a:off x="8623805" y="3458225"/>
            <a:ext cx="1585763" cy="38679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4000" b="1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24" name="Rectángulo: esquinas redondeadas 23">
            <a:hlinkClick r:id="rId4" action="ppaction://hlinksldjump"/>
            <a:extLst>
              <a:ext uri="{FF2B5EF4-FFF2-40B4-BE49-F238E27FC236}">
                <a16:creationId xmlns:a16="http://schemas.microsoft.com/office/drawing/2014/main" id="{0B25F3BC-B14E-49DE-8766-0A982548C76C}"/>
              </a:ext>
            </a:extLst>
          </p:cNvPr>
          <p:cNvSpPr/>
          <p:nvPr/>
        </p:nvSpPr>
        <p:spPr>
          <a:xfrm>
            <a:off x="817883" y="3613878"/>
            <a:ext cx="1585763" cy="38679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4000" b="1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23DCDEB5-346B-4AFD-9FC5-C51104990CA8}"/>
              </a:ext>
            </a:extLst>
          </p:cNvPr>
          <p:cNvSpPr txBox="1"/>
          <p:nvPr/>
        </p:nvSpPr>
        <p:spPr>
          <a:xfrm>
            <a:off x="3026546" y="445648"/>
            <a:ext cx="613890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L" sz="3200" dirty="0">
                <a:latin typeface="Script MT Bold" panose="03040602040607080904" pitchFamily="66" charset="0"/>
              </a:rPr>
              <a:t>¿Qué le apareció a la semilla?</a:t>
            </a:r>
            <a:endParaRPr lang="es-CL" sz="3200" dirty="0"/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6F911C6A-140C-4EA9-8992-E9E57B9F6D3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409471" y="1731357"/>
            <a:ext cx="2285736" cy="179663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Imagen 17">
            <a:hlinkClick r:id="rId4" action="ppaction://hlinksldjump"/>
            <a:extLst>
              <a:ext uri="{FF2B5EF4-FFF2-40B4-BE49-F238E27FC236}">
                <a16:creationId xmlns:a16="http://schemas.microsoft.com/office/drawing/2014/main" id="{28BE7143-C7C3-4DA7-BBBC-AB8778EE516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8035774" y="1630017"/>
            <a:ext cx="2398644" cy="179898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EEEA590A-213E-466A-A2D6-D115CFB13199}"/>
              </a:ext>
            </a:extLst>
          </p:cNvPr>
          <p:cNvSpPr txBox="1"/>
          <p:nvPr/>
        </p:nvSpPr>
        <p:spPr>
          <a:xfrm>
            <a:off x="993948" y="3660353"/>
            <a:ext cx="11167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L" sz="1800" b="1" dirty="0">
                <a:solidFill>
                  <a:schemeClr val="tx1"/>
                </a:solidFill>
                <a:latin typeface="Arial Black" panose="020B0A04020102020204" pitchFamily="34" charset="0"/>
              </a:rPr>
              <a:t>raíz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8325C049-CFD1-49AC-AEA5-ED1415A35B87}"/>
              </a:ext>
            </a:extLst>
          </p:cNvPr>
          <p:cNvSpPr txBox="1"/>
          <p:nvPr/>
        </p:nvSpPr>
        <p:spPr>
          <a:xfrm>
            <a:off x="6347233" y="3475687"/>
            <a:ext cx="61389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L" sz="1800" b="1" dirty="0">
                <a:solidFill>
                  <a:schemeClr val="tx1"/>
                </a:solidFill>
                <a:latin typeface="Arial Black" panose="020B0A04020102020204" pitchFamily="34" charset="0"/>
              </a:rPr>
              <a:t>tallo</a:t>
            </a:r>
            <a:endParaRPr lang="es-CL" b="1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pic>
        <p:nvPicPr>
          <p:cNvPr id="28" name="Picture 4" descr="Fruta de semilla de frijol común, frijol negro, diverso, naranja, Fruta png  | PNGWing">
            <a:extLst>
              <a:ext uri="{FF2B5EF4-FFF2-40B4-BE49-F238E27FC236}">
                <a16:creationId xmlns:a16="http://schemas.microsoft.com/office/drawing/2014/main" id="{F46C3265-A385-4989-BA82-837FDCC4AC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0F0F0"/>
              </a:clrFrom>
              <a:clrTo>
                <a:srgbClr val="F0F0F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611139">
            <a:off x="4363694" y="3014446"/>
            <a:ext cx="646392" cy="113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A70148A7-C603-4381-A141-6FA482758167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 rot="18164803">
            <a:off x="5073394" y="3287899"/>
            <a:ext cx="843017" cy="939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708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4EF55577-89BA-4B13-8BB1-C9B237347523}"/>
              </a:ext>
            </a:extLst>
          </p:cNvPr>
          <p:cNvSpPr txBox="1"/>
          <p:nvPr/>
        </p:nvSpPr>
        <p:spPr>
          <a:xfrm>
            <a:off x="372862" y="312483"/>
            <a:ext cx="110260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L" sz="3600" dirty="0">
                <a:latin typeface="Script MT Bold" panose="03040602040607080904" pitchFamily="66" charset="0"/>
              </a:rPr>
              <a:t>¿Quién se encarga de absorber los nutrientes de la planta?</a:t>
            </a: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83BE2FDA-6D20-41F7-9973-D0AA64555E28}"/>
              </a:ext>
            </a:extLst>
          </p:cNvPr>
          <p:cNvSpPr/>
          <p:nvPr/>
        </p:nvSpPr>
        <p:spPr>
          <a:xfrm>
            <a:off x="1214312" y="1523783"/>
            <a:ext cx="2915478" cy="16813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000" b="1" dirty="0">
                <a:solidFill>
                  <a:schemeClr val="tx1"/>
                </a:solidFill>
                <a:latin typeface="Arial Black" panose="020B0A04020102020204" pitchFamily="34" charset="0"/>
              </a:rPr>
              <a:t>fruto</a:t>
            </a:r>
            <a:endParaRPr lang="es-CL" b="1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042B7CAE-0B1A-43CE-A28E-91EC1F6C927B}"/>
              </a:ext>
            </a:extLst>
          </p:cNvPr>
          <p:cNvSpPr/>
          <p:nvPr/>
        </p:nvSpPr>
        <p:spPr>
          <a:xfrm>
            <a:off x="4430922" y="1523783"/>
            <a:ext cx="3134139" cy="16813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000" b="1" dirty="0">
                <a:solidFill>
                  <a:schemeClr val="tx1"/>
                </a:solidFill>
                <a:latin typeface="Arial Black" panose="020B0A04020102020204" pitchFamily="34" charset="0"/>
              </a:rPr>
              <a:t>raíz</a:t>
            </a: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BBE53F05-3245-498E-820A-BB0E1C3DED64}"/>
              </a:ext>
            </a:extLst>
          </p:cNvPr>
          <p:cNvSpPr/>
          <p:nvPr/>
        </p:nvSpPr>
        <p:spPr>
          <a:xfrm>
            <a:off x="7843549" y="1523783"/>
            <a:ext cx="3134139" cy="16813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000" b="1" dirty="0">
                <a:solidFill>
                  <a:schemeClr val="tx1"/>
                </a:solidFill>
                <a:latin typeface="Arial Black" panose="020B0A04020102020204" pitchFamily="34" charset="0"/>
              </a:rPr>
              <a:t>tallo</a:t>
            </a:r>
            <a:endParaRPr lang="es-CL" b="1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E35010BD-1482-4065-A41A-5310EB439CC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575096" y="3428999"/>
            <a:ext cx="2193909" cy="1523825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4905C8A6-3324-4FDA-9B4C-A1ABD666F06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4946949" y="3429000"/>
            <a:ext cx="2193910" cy="1523824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34BC6D90-DC0A-4072-A332-504680C5391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8416030" y="3429001"/>
            <a:ext cx="2193909" cy="1523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500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7C82ACDE-E25A-47D8-BCCC-4A0400AEDE73}"/>
              </a:ext>
            </a:extLst>
          </p:cNvPr>
          <p:cNvSpPr txBox="1"/>
          <p:nvPr/>
        </p:nvSpPr>
        <p:spPr>
          <a:xfrm>
            <a:off x="1065320" y="262761"/>
            <a:ext cx="106620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L" sz="3600" dirty="0">
                <a:latin typeface="Script MT Bold" panose="03040602040607080904" pitchFamily="66" charset="0"/>
              </a:rPr>
              <a:t>¿Quién se encarga de la respiración de la planta?</a:t>
            </a: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97BF08D1-DCD4-4FAD-97C7-A00A3F2281AC}"/>
              </a:ext>
            </a:extLst>
          </p:cNvPr>
          <p:cNvSpPr/>
          <p:nvPr/>
        </p:nvSpPr>
        <p:spPr>
          <a:xfrm>
            <a:off x="1065320" y="1747700"/>
            <a:ext cx="2915478" cy="16813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000" b="1" dirty="0">
                <a:solidFill>
                  <a:schemeClr val="tx1"/>
                </a:solidFill>
                <a:latin typeface="Arial Black" panose="020B0A04020102020204" pitchFamily="34" charset="0"/>
              </a:rPr>
              <a:t>hojas</a:t>
            </a:r>
            <a:endParaRPr lang="es-CL" b="1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0524A945-F42C-4716-8D75-AB922D89A3E5}"/>
              </a:ext>
            </a:extLst>
          </p:cNvPr>
          <p:cNvSpPr/>
          <p:nvPr/>
        </p:nvSpPr>
        <p:spPr>
          <a:xfrm>
            <a:off x="4829291" y="1747700"/>
            <a:ext cx="3134139" cy="16813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000" b="1" dirty="0">
                <a:solidFill>
                  <a:schemeClr val="tx1"/>
                </a:solidFill>
                <a:latin typeface="Arial Black" panose="020B0A04020102020204" pitchFamily="34" charset="0"/>
              </a:rPr>
              <a:t>fruto</a:t>
            </a:r>
            <a:endParaRPr lang="es-CL" b="1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ED8A8C7C-1B58-4248-8A90-E88CBF65978C}"/>
              </a:ext>
            </a:extLst>
          </p:cNvPr>
          <p:cNvSpPr/>
          <p:nvPr/>
        </p:nvSpPr>
        <p:spPr>
          <a:xfrm>
            <a:off x="8593263" y="1747700"/>
            <a:ext cx="3134139" cy="16813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000" b="1" dirty="0">
                <a:solidFill>
                  <a:schemeClr val="tx1"/>
                </a:solidFill>
                <a:latin typeface="Arial Black" panose="020B0A04020102020204" pitchFamily="34" charset="0"/>
              </a:rPr>
              <a:t>tallo</a:t>
            </a:r>
            <a:endParaRPr lang="es-CL" b="1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DBE4A715-0ABD-4A90-829A-06CC49AC734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246556" y="4079527"/>
            <a:ext cx="2553005" cy="1523825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FD05DAF3-CADF-472D-96B0-08D3A085BA7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5149846" y="4079527"/>
            <a:ext cx="2289827" cy="1523825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2AB2B83E-29BB-45D4-A6ED-D8416D3FDC9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8961010" y="4079526"/>
            <a:ext cx="2398644" cy="152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956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B5B5BF3-9C4C-4659-BFEE-F5AEA87CC960}"/>
              </a:ext>
            </a:extLst>
          </p:cNvPr>
          <p:cNvSpPr txBox="1"/>
          <p:nvPr/>
        </p:nvSpPr>
        <p:spPr>
          <a:xfrm>
            <a:off x="461639" y="395926"/>
            <a:ext cx="1147882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L" sz="3600" dirty="0">
                <a:latin typeface="Script MT Bold" panose="03040602040607080904" pitchFamily="66" charset="0"/>
              </a:rPr>
              <a:t>¿Quién se encarga de sostener y transportar el agua a la planta?</a:t>
            </a: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8B3FC8FD-8504-4FB5-9D4E-6DE61953A356}"/>
              </a:ext>
            </a:extLst>
          </p:cNvPr>
          <p:cNvSpPr/>
          <p:nvPr/>
        </p:nvSpPr>
        <p:spPr>
          <a:xfrm>
            <a:off x="903594" y="1834502"/>
            <a:ext cx="2915478" cy="16813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000" b="1">
                <a:solidFill>
                  <a:schemeClr val="tx1"/>
                </a:solidFill>
                <a:latin typeface="Arial Black" panose="020B0A04020102020204" pitchFamily="34" charset="0"/>
              </a:rPr>
              <a:t>hojas</a:t>
            </a:r>
            <a:endParaRPr lang="es-CL" b="1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61B4DEDF-476A-46BD-A360-907D27E768AD}"/>
              </a:ext>
            </a:extLst>
          </p:cNvPr>
          <p:cNvSpPr/>
          <p:nvPr/>
        </p:nvSpPr>
        <p:spPr>
          <a:xfrm>
            <a:off x="4528930" y="1834502"/>
            <a:ext cx="3134139" cy="16813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000" b="1" dirty="0">
                <a:solidFill>
                  <a:schemeClr val="tx1"/>
                </a:solidFill>
                <a:latin typeface="Arial Black" panose="020B0A04020102020204" pitchFamily="34" charset="0"/>
              </a:rPr>
              <a:t>raíz</a:t>
            </a:r>
            <a:endParaRPr lang="es-CL" b="1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2FB0914F-8D76-44AA-A8A0-54D891A051F7}"/>
              </a:ext>
            </a:extLst>
          </p:cNvPr>
          <p:cNvSpPr/>
          <p:nvPr/>
        </p:nvSpPr>
        <p:spPr>
          <a:xfrm>
            <a:off x="8154267" y="1747700"/>
            <a:ext cx="3134139" cy="16813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000" b="1" dirty="0">
                <a:solidFill>
                  <a:schemeClr val="tx1"/>
                </a:solidFill>
                <a:latin typeface="Arial Black" panose="020B0A04020102020204" pitchFamily="34" charset="0"/>
              </a:rPr>
              <a:t>tallo</a:t>
            </a:r>
            <a:endParaRPr lang="es-CL" b="1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0D055050-B08B-4F82-BAE8-327BE96EDF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084830" y="4018209"/>
            <a:ext cx="2553005" cy="1523825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BC46D896-AFAD-49B7-B2A6-68303F93C43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4937056" y="4018209"/>
            <a:ext cx="2285736" cy="1523824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8DAB1D4D-442F-4979-8CCE-82EF7ACAFC8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8522014" y="4018209"/>
            <a:ext cx="2398644" cy="1523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579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3757C2E2-AF97-4D75-A49F-51013F89235E}"/>
              </a:ext>
            </a:extLst>
          </p:cNvPr>
          <p:cNvSpPr txBox="1"/>
          <p:nvPr/>
        </p:nvSpPr>
        <p:spPr>
          <a:xfrm>
            <a:off x="213064" y="307150"/>
            <a:ext cx="117717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L" sz="3600" dirty="0">
                <a:latin typeface="Script MT Bold" panose="03040602040607080904" pitchFamily="66" charset="0"/>
              </a:rPr>
              <a:t>¿Cuál de las siguientes imágenes es un fruto de alguna planta?</a:t>
            </a:r>
          </a:p>
        </p:txBody>
      </p:sp>
      <p:pic>
        <p:nvPicPr>
          <p:cNvPr id="7" name="Imagen 6">
            <a:hlinkClick r:id="" action="ppaction://noaction"/>
            <a:extLst>
              <a:ext uri="{FF2B5EF4-FFF2-40B4-BE49-F238E27FC236}">
                <a16:creationId xmlns:a16="http://schemas.microsoft.com/office/drawing/2014/main" id="{B93D5A3E-C229-454A-A4E6-A38DB4EFA69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806501" y="1784168"/>
            <a:ext cx="2359483" cy="2647386"/>
          </a:xfrm>
          <a:prstGeom prst="rect">
            <a:avLst/>
          </a:prstGeom>
        </p:spPr>
      </p:pic>
      <p:pic>
        <p:nvPicPr>
          <p:cNvPr id="9" name="Imagen 8">
            <a:hlinkClick r:id="" action="ppaction://noaction"/>
            <a:extLst>
              <a:ext uri="{FF2B5EF4-FFF2-40B4-BE49-F238E27FC236}">
                <a16:creationId xmlns:a16="http://schemas.microsoft.com/office/drawing/2014/main" id="{89B43BBE-6F3D-4F93-B8F3-5FF9A0EE025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4211905" y="2180100"/>
            <a:ext cx="2825215" cy="2118911"/>
          </a:xfrm>
          <a:prstGeom prst="rect">
            <a:avLst/>
          </a:prstGeom>
        </p:spPr>
      </p:pic>
      <p:pic>
        <p:nvPicPr>
          <p:cNvPr id="11" name="Imagen 10">
            <a:hlinkClick r:id="" action="ppaction://noaction"/>
            <a:extLst>
              <a:ext uri="{FF2B5EF4-FFF2-40B4-BE49-F238E27FC236}">
                <a16:creationId xmlns:a16="http://schemas.microsoft.com/office/drawing/2014/main" id="{0E5D3485-8C29-44C0-9053-72A431B37CF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8284490" y="2180099"/>
            <a:ext cx="3101009" cy="2118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542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Una plantilla de naturaleza en blanco - Descargar Vectores Gratis,  Illustrator Graficos, Plantillas Diseño">
            <a:extLst>
              <a:ext uri="{FF2B5EF4-FFF2-40B4-BE49-F238E27FC236}">
                <a16:creationId xmlns:a16="http://schemas.microsoft.com/office/drawing/2014/main" id="{E203116A-33F3-4998-A3D3-0BADE89EA4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308"/>
            <a:ext cx="12030489" cy="6811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0467649-46D4-43AF-9CD4-BDF8F263B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98783" y="424069"/>
            <a:ext cx="9144000" cy="1561893"/>
          </a:xfrm>
        </p:spPr>
        <p:txBody>
          <a:bodyPr>
            <a:normAutofit/>
          </a:bodyPr>
          <a:lstStyle/>
          <a:p>
            <a:r>
              <a:rPr lang="es-CL" sz="7200" b="1" u="sng" dirty="0">
                <a:solidFill>
                  <a:srgbClr val="92D050"/>
                </a:solidFill>
                <a:latin typeface="Algerian" panose="04020705040A02060702" pitchFamily="82" charset="0"/>
              </a:rPr>
              <a:t>Felicidades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ECB95405-B79A-402B-B899-4244701175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4151450" y="2598564"/>
            <a:ext cx="2219325" cy="333375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489FF417-F282-4415-B9F7-21551B26F04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611445" y="5249068"/>
            <a:ext cx="952312" cy="1018974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DA5D844F-7AE2-42E0-93FB-FA763859412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1168987" y="2669777"/>
            <a:ext cx="2105025" cy="189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02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applause.wav"/>
          </p:stSnd>
        </p:sndAc>
      </p:transition>
    </mc:Choice>
    <mc:Fallback xmlns="">
      <p:transition spd="slow">
        <p:sndAc>
          <p:stSnd>
            <p:snd r:embed="rId10" name="applause.wav"/>
          </p:stSnd>
        </p:sndAc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1|18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5|11.2|3.1|1.1|8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3|6.5|0.8|27.6|1.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|8.4|0.8|5.3|0.8|10.1|0.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2|8.4|0.6|5.3|0.6|9.8|0.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2|11.8|0.8|10|1|15.3|0.5"/>
</p:tagLst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588</TotalTime>
  <Words>110</Words>
  <Application>Microsoft Office PowerPoint</Application>
  <PresentationFormat>Panorámica</PresentationFormat>
  <Paragraphs>24</Paragraphs>
  <Slides>16</Slides>
  <Notes>1</Notes>
  <HiddenSlides>0</HiddenSlides>
  <MMClips>6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4" baseType="lpstr">
      <vt:lpstr>Algerian</vt:lpstr>
      <vt:lpstr>Arial</vt:lpstr>
      <vt:lpstr>Arial Black</vt:lpstr>
      <vt:lpstr>Calibri</vt:lpstr>
      <vt:lpstr>Calibri Light</vt:lpstr>
      <vt:lpstr>Script MT Bold</vt:lpstr>
      <vt:lpstr>Staatliches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Felicidades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Jocelyn</dc:creator>
  <cp:lastModifiedBy>silene alejandra perez vega</cp:lastModifiedBy>
  <cp:revision>26</cp:revision>
  <dcterms:created xsi:type="dcterms:W3CDTF">2020-10-20T19:40:38Z</dcterms:created>
  <dcterms:modified xsi:type="dcterms:W3CDTF">2020-11-08T20:51:12Z</dcterms:modified>
</cp:coreProperties>
</file>