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15"/>
  </p:normalViewPr>
  <p:slideViewPr>
    <p:cSldViewPr snapToGrid="0" snapToObjects="1">
      <p:cViewPr varScale="1">
        <p:scale>
          <a:sx n="64" d="100"/>
          <a:sy n="64" d="100"/>
        </p:scale>
        <p:origin x="6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035A7-115D-8E4A-9F4E-3229969A7C61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BF2E89-BFB0-C848-B30A-8064ED5639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5857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F2E89-BFB0-C848-B30A-8064ED5639B0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39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F2E89-BFB0-C848-B30A-8064ED5639B0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87238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F2E89-BFB0-C848-B30A-8064ED5639B0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5198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F2E89-BFB0-C848-B30A-8064ED5639B0}" type="slidenum">
              <a:rPr lang="es-CL" smtClean="0"/>
              <a:t>28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59272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0F0407-FB59-6545-B98D-5FFEF9950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892814-5CDF-F143-B047-0D74CC5BB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51D72C-10FF-3646-A0EA-3351BE2A9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768BD8-C74D-7C4A-91F9-A92E8B05E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D7AE93-D357-1141-8D2B-EB490C874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3636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56C93F-8697-3145-89B1-2C8F6A45B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78E324-39C0-A241-B8A8-1F17C9E11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59858A-6C13-634C-AFDF-BE4D10E03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14DCE2-87CF-6D43-9905-681CB2750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587076-1B2F-A342-92B4-861BA1D6F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1163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0D6DEE-F6A0-5340-BF04-A530F1DD0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0C2785-74E9-654F-962F-263E42AE7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0A46CC-9746-EE40-B842-A14CF2AA7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558945-1C13-7541-996A-9FD9A5B9E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E3F37F-3EE7-A349-9958-EB4813388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320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4D07B9-0C87-C94B-9ED4-EC978C35F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92173B-9408-9147-A5AE-576E6595F4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5DCBEC9-12E2-6849-8981-0A0ABDFD7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E5789B7-DB56-D347-955C-F4F7AC63A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7B50AE-0484-8746-AC51-0ADC37B0C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6D9DBB-EB33-C94A-9BA2-10AF9D86F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311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D4788E-0DBB-7D47-B4DF-BF2684BA1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5421CA-5149-9848-934D-11E8288C4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CCC2B7-7FE6-A547-8724-A7AD9A898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BF2A7C4-58A6-4349-8856-41BA052CDA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4307133-5FDF-D243-A516-4EC70E6481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3207975-36C3-CB43-B5AA-ACDE99513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40F05F3-5852-174E-86F9-F33E8927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2E40133-1E3C-D549-95C5-5AF836DE8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4434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B454F4-B2AE-384A-BE11-0DE095CCD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D787AC1-1566-AA4D-B9C7-A7ED83014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DFA7436-F9A4-E243-A605-0F6F66897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23BCD5B-AC8F-514C-A5FF-517CF69F0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75666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DFA03EF-C0E9-C844-B01F-9A7B3E84A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4C80180-ADF2-644A-A48D-D96768528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B9BFBBF-2C29-2C49-96CD-EB1B99E4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2888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6819C-834A-A44A-BD13-7CB24CBA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87CE85-0129-AD42-87EE-971B641C6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9A0FE3-80FB-A140-992F-3650FB96E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E63C6B-4E1A-D94F-9288-663797CC4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21034B-D3C8-8F44-AC6D-517E1BA16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E5E855-F3D8-234D-A619-8E948F11D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4122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E61283-8B80-1F4E-AD59-B341FD691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2A77E91-6457-6540-AD17-D37EF041D1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D3F4B98-7040-5F4C-BB40-CBFBFF02E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A41B5B-EC16-5143-94EB-12F01EFB8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2F4C32-C7D7-2A40-9C2C-0D6D5AC3A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96A12A-7272-954C-8E8A-49123BDA6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795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B55BB7-20A4-4745-8EE8-84FBF92B3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9345424-5834-574F-877A-CAF5C023F9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48BD68-8303-C246-A612-970782D27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5FF0EF-ED12-074F-A3EF-895008A3D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803196-5720-FD49-81A8-CBB9B685B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969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8B2AEBA-BC35-7C49-A431-3987B83EEF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CEF13B-CA57-3148-9544-14D3215CA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397686-D117-774A-832D-3734CE53A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BCBB96-4A19-524C-8DCF-6F9BA4C2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09A62D-51BD-9943-BD18-9D46606B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9215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5C48B38-FFE0-864B-AD2B-911BB0C0A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175E261-C341-3849-B17D-7E4733865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D5A5BE-600A-C64F-B1FE-376C84DF14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B0AF4-8237-8844-8179-124E7F03CB83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C731EB-979C-FE4C-8F24-AB233D90E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91175C-DCB6-9143-882E-B4284E1959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255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1.png"/><Relationship Id="rId10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1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12.wdp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microsoft.com/office/2007/relationships/hdphoto" Target="../media/hdphoto13.wdp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7.wdp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4.wdp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15.wdp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microsoft.com/office/2007/relationships/hdphoto" Target="../media/hdphoto16.wdp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17.wdp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microsoft.com/office/2007/relationships/hdphoto" Target="../media/hdphoto18.wdp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19.wdp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microsoft.com/office/2007/relationships/hdphoto" Target="../media/hdphoto20.wdp"/><Relationship Id="rId5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21.wdp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microsoft.com/office/2007/relationships/hdphoto" Target="../media/hdphoto22.wdp"/><Relationship Id="rId5" Type="http://schemas.openxmlformats.org/officeDocument/2006/relationships/image" Target="../media/image23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23.wdp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microsoft.com/office/2007/relationships/hdphoto" Target="../media/hdphoto24.wdp"/><Relationship Id="rId5" Type="http://schemas.openxmlformats.org/officeDocument/2006/relationships/image" Target="../media/image24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25.wdp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microsoft.com/office/2007/relationships/hdphoto" Target="../media/hdphoto26.wdp"/><Relationship Id="rId5" Type="http://schemas.openxmlformats.org/officeDocument/2006/relationships/image" Target="../media/image25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27.wdp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microsoft.com/office/2007/relationships/hdphoto" Target="../media/hdphoto28.wdp"/><Relationship Id="rId5" Type="http://schemas.openxmlformats.org/officeDocument/2006/relationships/image" Target="../media/image26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29.wdp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microsoft.com/office/2007/relationships/hdphoto" Target="../media/hdphoto31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31.gif"/><Relationship Id="rId10" Type="http://schemas.microsoft.com/office/2007/relationships/hdphoto" Target="../media/hdphoto30.wdp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9.png"/><Relationship Id="rId14" Type="http://schemas.microsoft.com/office/2007/relationships/hdphoto" Target="../media/hdphoto32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openxmlformats.org/officeDocument/2006/relationships/image" Target="../media/image32.gi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5EB7CE1-6997-403E-BBA4-E0D93FB93D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12192000" cy="6868159"/>
          </a:xfrm>
          <a:prstGeom prst="rect">
            <a:avLst/>
          </a:prstGeom>
        </p:spPr>
      </p:pic>
      <p:pic>
        <p:nvPicPr>
          <p:cNvPr id="10" name="y2mate.com - Descarga Efecto De Sonido De ZELDA OOT_ Fanfarria De Consigue Corazón_fcbT7FS2nX8" descr="y2mate.com - Descarga Efecto De Sonido De ZELDA OOT_ Fanfarria De Consigue Corazón_fcbT7FS2nX8">
            <a:hlinkClick r:id="" action="ppaction://media"/>
            <a:extLst>
              <a:ext uri="{FF2B5EF4-FFF2-40B4-BE49-F238E27FC236}">
                <a16:creationId xmlns:a16="http://schemas.microsoft.com/office/drawing/2014/main" id="{1730AB3A-6347-D14E-8D70-3AE7D22D59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6050" y="140989"/>
            <a:ext cx="812800" cy="8128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01BCCC8C-4A5F-814C-B529-6F4DBB680EDE}"/>
              </a:ext>
            </a:extLst>
          </p:cNvPr>
          <p:cNvSpPr/>
          <p:nvPr/>
        </p:nvSpPr>
        <p:spPr>
          <a:xfrm>
            <a:off x="2114386" y="1198722"/>
            <a:ext cx="9444923" cy="158734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rgbClr val="FF00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Onomatopeyas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BC35E7C-0365-6F4B-9768-40FCE51D7CE2}"/>
              </a:ext>
            </a:extLst>
          </p:cNvPr>
          <p:cNvSpPr/>
          <p:nvPr/>
        </p:nvSpPr>
        <p:spPr>
          <a:xfrm>
            <a:off x="1373538" y="3207434"/>
            <a:ext cx="9444923" cy="99880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8000" b="1" dirty="0">
                <a:ln/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latin typeface="MARKER FELT THIN" panose="02000400000000000000" pitchFamily="2" charset="77"/>
              </a:rPr>
              <a:t>Animales del Campo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7E0A5FA-8F27-4FAF-BF14-C020048F0C98}"/>
              </a:ext>
            </a:extLst>
          </p:cNvPr>
          <p:cNvSpPr txBox="1"/>
          <p:nvPr/>
        </p:nvSpPr>
        <p:spPr>
          <a:xfrm>
            <a:off x="3554300" y="3738601"/>
            <a:ext cx="5251937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CL" sz="2800" dirty="0"/>
              <a:t>Tía Pamela Contreras y Tía Karla </a:t>
            </a:r>
          </a:p>
        </p:txBody>
      </p:sp>
    </p:spTree>
    <p:extLst>
      <p:ext uri="{BB962C8B-B14F-4D97-AF65-F5344CB8AC3E}">
        <p14:creationId xmlns:p14="http://schemas.microsoft.com/office/powerpoint/2010/main" val="353325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7.40741E-7 L 2.916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5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36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7.40741E-7 L 0 -0.07222 " pathEditMode="relative" rAng="0" ptsTypes="AA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C060789A-6993-488D-9C16-C5879271E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5080"/>
            <a:ext cx="12191999" cy="686815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5C34B8C-C252-9C46-93F8-329F41288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ED598E-054C-ED4F-BF29-8058242CF1A1}"/>
              </a:ext>
            </a:extLst>
          </p:cNvPr>
          <p:cNvSpPr txBox="1"/>
          <p:nvPr/>
        </p:nvSpPr>
        <p:spPr>
          <a:xfrm>
            <a:off x="558430" y="365125"/>
            <a:ext cx="1107514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600" b="1" dirty="0">
                <a:ln w="11430"/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Los animales que encontramos en el campo son: 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E597B7E5-053A-5C4D-97C8-68E351F07E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89" b="97297" l="4416" r="95065">
                        <a14:foregroundMark x1="7792" y1="43887" x2="7792" y2="32690"/>
                        <a14:foregroundMark x1="25844" y1="22651" x2="36623" y2="25997"/>
                        <a14:foregroundMark x1="35714" y1="27799" x2="36364" y2="18404"/>
                        <a14:foregroundMark x1="24675" y1="22909" x2="30519" y2="22008"/>
                        <a14:foregroundMark x1="28312" y1="20849" x2="25325" y2="22909"/>
                        <a14:foregroundMark x1="24026" y1="21107" x2="32338" y2="20463"/>
                        <a14:foregroundMark x1="4935" y1="41184" x2="8052" y2="31274"/>
                        <a14:foregroundMark x1="8052" y1="31274" x2="10260" y2="28443"/>
                        <a14:foregroundMark x1="38182" y1="37838" x2="38831" y2="18919"/>
                        <a14:foregroundMark x1="10519" y1="32947" x2="21169" y2="33333"/>
                        <a14:foregroundMark x1="21169" y1="33333" x2="18571" y2="34492"/>
                        <a14:foregroundMark x1="47403" y1="39382" x2="46494" y2="10167"/>
                        <a14:foregroundMark x1="46234" y1="7079" x2="48961" y2="5277"/>
                        <a14:foregroundMark x1="30260" y1="3089" x2="35455" y2="8880"/>
                        <a14:foregroundMark x1="92467" y1="40052" x2="88571" y2="28700"/>
                        <a14:foregroundMark x1="95065" y1="47619" x2="93726" y2="43716"/>
                        <a14:foregroundMark x1="71688" y1="93308" x2="79351" y2="86358"/>
                        <a14:foregroundMark x1="72338" y1="97297" x2="79091" y2="96654"/>
                        <a14:backgroundMark x1="91948" y1="45431" x2="93247" y2="42728"/>
                        <a14:backgroundMark x1="91429" y1="41570" x2="96883" y2="42085"/>
                        <a14:backgroundMark x1="92987" y1="45817" x2="95714" y2="418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503" y="1180090"/>
            <a:ext cx="2797968" cy="2823404"/>
          </a:xfr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D0DFDFF-FFB0-754C-9B36-C45CE977EF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2556" l="10000" r="90000">
                        <a14:foregroundMark x1="55417" y1="51889" x2="55625" y2="32889"/>
                        <a14:foregroundMark x1="55625" y1="32889" x2="56667" y2="28778"/>
                        <a14:foregroundMark x1="57361" y1="51222" x2="52014" y2="25000"/>
                        <a14:foregroundMark x1="57847" y1="26000" x2="54792" y2="19222"/>
                        <a14:foregroundMark x1="54792" y1="19222" x2="43403" y2="10889"/>
                        <a14:foregroundMark x1="41875" y1="15222" x2="51458" y2="16889"/>
                        <a14:foregroundMark x1="52778" y1="65444" x2="64861" y2="65667"/>
                        <a14:foregroundMark x1="36875" y1="65222" x2="67500" y2="54778"/>
                        <a14:foregroundMark x1="41458" y1="67556" x2="56389" y2="71222"/>
                        <a14:foregroundMark x1="56389" y1="71222" x2="69028" y2="68111"/>
                        <a14:foregroundMark x1="38750" y1="67667" x2="41944" y2="73111"/>
                        <a14:foregroundMark x1="41944" y1="73111" x2="46944" y2="74556"/>
                        <a14:foregroundMark x1="46944" y1="74556" x2="54375" y2="72556"/>
                        <a14:foregroundMark x1="50278" y1="74333" x2="61528" y2="75000"/>
                        <a14:foregroundMark x1="61528" y1="75000" x2="65139" y2="74778"/>
                        <a14:foregroundMark x1="65278" y1="74556" x2="72778" y2="65000"/>
                        <a14:foregroundMark x1="72778" y1="65000" x2="72986" y2="58778"/>
                        <a14:foregroundMark x1="74028" y1="64333" x2="71389" y2="48667"/>
                        <a14:foregroundMark x1="71389" y1="48667" x2="64097" y2="36222"/>
                        <a14:foregroundMark x1="59167" y1="58778" x2="60486" y2="42111"/>
                        <a14:foregroundMark x1="60486" y1="42111" x2="62083" y2="34333"/>
                        <a14:foregroundMark x1="62083" y1="34333" x2="62292" y2="34000"/>
                        <a14:foregroundMark x1="44722" y1="91667" x2="46667" y2="86444"/>
                        <a14:foregroundMark x1="46042" y1="92556" x2="48333" y2="91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56023" y="3854576"/>
            <a:ext cx="4748213" cy="296763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08B121E-6DAB-E044-9565-26909C0C00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556" b="91000" l="10000" r="90000">
                        <a14:foregroundMark x1="72153" y1="30222" x2="69653" y2="24444"/>
                        <a14:foregroundMark x1="69653" y1="24444" x2="69444" y2="22889"/>
                        <a14:foregroundMark x1="59792" y1="10889" x2="62569" y2="8556"/>
                        <a14:foregroundMark x1="73125" y1="9333" x2="76250" y2="8778"/>
                        <a14:foregroundMark x1="51111" y1="89778" x2="55417" y2="91000"/>
                        <a14:foregroundMark x1="55417" y1="91000" x2="55417" y2="90889"/>
                        <a14:foregroundMark x1="65139" y1="84000" x2="63194" y2="63556"/>
                        <a14:foregroundMark x1="66458" y1="84333" x2="63333" y2="69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2222" y="1441380"/>
            <a:ext cx="4369196" cy="273074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DACDF3C-AA60-C64D-B6B4-2B51983DC6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222" b="92111" l="10000" r="90000">
                        <a14:foregroundMark x1="53194" y1="9333" x2="55625" y2="10222"/>
                        <a14:foregroundMark x1="57847" y1="9778" x2="59792" y2="10000"/>
                        <a14:foregroundMark x1="59444" y1="9000" x2="58403" y2="8333"/>
                        <a14:foregroundMark x1="54236" y1="9222" x2="52153" y2="13333"/>
                        <a14:foregroundMark x1="50069" y1="90444" x2="52153" y2="92111"/>
                        <a14:foregroundMark x1="65694" y1="44000" x2="65153" y2="43134"/>
                        <a14:foregroundMark x1="61667" y1="35889" x2="62132" y2="36935"/>
                        <a14:foregroundMark x1="66181" y1="45444" x2="66418" y2="44241"/>
                        <a14:foregroundMark x1="58889" y1="22889" x2="61111" y2="21889"/>
                        <a14:backgroundMark x1="63194" y1="39333" x2="66875" y2="42556"/>
                        <a14:backgroundMark x1="62014" y1="37111" x2="65000" y2="40667"/>
                        <a14:backgroundMark x1="77014" y1="73111" x2="77014" y2="73111"/>
                        <a14:backgroundMark x1="48611" y1="82111" x2="49931" y2="77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1512" y="3772935"/>
            <a:ext cx="5170617" cy="323163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9B95163-1E48-D042-B946-3071B7EF044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41875" y1="24000" x2="43333" y2="17111"/>
                        <a14:foregroundMark x1="43333" y1="17111" x2="45347" y2="20000"/>
                        <a14:foregroundMark x1="50278" y1="90000" x2="55903" y2="88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67155" y="3929781"/>
            <a:ext cx="4919663" cy="307478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D1795E7-420B-7948-A24A-FBFA4C7EC0D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3333" l="10000" r="90000">
                        <a14:foregroundMark x1="31944" y1="35222" x2="34375" y2="29111"/>
                        <a14:foregroundMark x1="34375" y1="29111" x2="34583" y2="28111"/>
                        <a14:foregroundMark x1="35486" y1="33333" x2="35486" y2="26222"/>
                        <a14:foregroundMark x1="35486" y1="26222" x2="35486" y2="26222"/>
                        <a14:foregroundMark x1="42639" y1="91222" x2="45208" y2="86889"/>
                        <a14:foregroundMark x1="50972" y1="93333" x2="52500" y2="89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45219" y="619722"/>
            <a:ext cx="5170617" cy="323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79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9D21F72-6FA0-4213-9CB3-8E4391CAB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18273BD-887E-584D-9125-5118069A97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89" b="91333" l="10000" r="90000">
                        <a14:foregroundMark x1="64444" y1="23667" x2="65069" y2="13222"/>
                        <a14:foregroundMark x1="65069" y1="20778" x2="65694" y2="12889"/>
                        <a14:foregroundMark x1="65278" y1="9889" x2="61736" y2="10222"/>
                        <a14:foregroundMark x1="58889" y1="47667" x2="64028" y2="56778"/>
                        <a14:foregroundMark x1="64028" y1="56778" x2="68333" y2="56556"/>
                        <a14:foregroundMark x1="40833" y1="91333" x2="45764" y2="86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02617" y="3648923"/>
            <a:ext cx="5021579" cy="3138487"/>
          </a:xfr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69DC273-67C0-D94B-B2AE-BA256025004D}"/>
              </a:ext>
            </a:extLst>
          </p:cNvPr>
          <p:cNvSpPr txBox="1"/>
          <p:nvPr/>
        </p:nvSpPr>
        <p:spPr>
          <a:xfrm>
            <a:off x="558430" y="365125"/>
            <a:ext cx="1107514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600" b="1" dirty="0">
                <a:ln w="11430"/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Los animales que encontramos en el campo son: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22A6CA-5B92-9143-B6C5-F94C2C13CF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1444" l="10000" r="90000">
                        <a14:foregroundMark x1="52917" y1="11222" x2="55417" y2="11000"/>
                        <a14:foregroundMark x1="53958" y1="10222" x2="55625" y2="10222"/>
                        <a14:foregroundMark x1="43681" y1="34333" x2="53264" y2="38111"/>
                        <a14:foregroundMark x1="53264" y1="38111" x2="56667" y2="40444"/>
                        <a14:foregroundMark x1="41875" y1="91444" x2="42222" y2="82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0223" y="684151"/>
            <a:ext cx="6759316" cy="42245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B4F0A05-95F8-094E-8087-31DAB3F450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2556" l="10000" r="90000">
                        <a14:foregroundMark x1="63819" y1="56667" x2="63819" y2="24222"/>
                        <a14:foregroundMark x1="50556" y1="34222" x2="46250" y2="32111"/>
                        <a14:foregroundMark x1="46250" y1="32111" x2="49514" y2="27556"/>
                        <a14:foregroundMark x1="49514" y1="27556" x2="50833" y2="27889"/>
                        <a14:foregroundMark x1="52153" y1="89556" x2="52014" y2="55444"/>
                        <a14:foregroundMark x1="39375" y1="88778" x2="42986" y2="54333"/>
                        <a14:foregroundMark x1="42361" y1="54111" x2="38264" y2="40778"/>
                        <a14:foregroundMark x1="38264" y1="40778" x2="37569" y2="31333"/>
                        <a14:foregroundMark x1="37569" y1="31333" x2="38194" y2="25444"/>
                        <a14:foregroundMark x1="34028" y1="75444" x2="34306" y2="55000"/>
                        <a14:foregroundMark x1="28194" y1="76222" x2="30278" y2="58111"/>
                        <a14:foregroundMark x1="21042" y1="47333" x2="25903" y2="35556"/>
                        <a14:foregroundMark x1="25903" y1="35556" x2="28194" y2="33556"/>
                        <a14:foregroundMark x1="38958" y1="92556" x2="39792" y2="858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23664" y="1026562"/>
            <a:ext cx="4919663" cy="307478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42C4F24-D52D-1A46-8AEA-92A6DEF4EC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89" b="90000" l="10000" r="90000">
                        <a14:foregroundMark x1="32847" y1="10000" x2="39861" y2="10000"/>
                        <a14:foregroundMark x1="31181" y1="10667" x2="35417" y2="8556"/>
                        <a14:foregroundMark x1="35417" y1="8556" x2="39931" y2="9889"/>
                        <a14:foregroundMark x1="39931" y1="9889" x2="40139" y2="10222"/>
                        <a14:foregroundMark x1="41181" y1="28778" x2="39375" y2="18556"/>
                        <a14:foregroundMark x1="38056" y1="28556" x2="38333" y2="21000"/>
                        <a14:foregroundMark x1="38333" y1="21000" x2="42917" y2="22111"/>
                        <a14:foregroundMark x1="42917" y1="22111" x2="39306" y2="27333"/>
                        <a14:foregroundMark x1="39306" y1="27333" x2="38889" y2="19889"/>
                        <a14:foregroundMark x1="38889" y1="19889" x2="42708" y2="23444"/>
                        <a14:foregroundMark x1="42708" y1="23444" x2="38542" y2="27889"/>
                        <a14:foregroundMark x1="38542" y1="27889" x2="37500" y2="20667"/>
                        <a14:foregroundMark x1="37500" y1="20667" x2="41875" y2="21000"/>
                        <a14:foregroundMark x1="41875" y1="21000" x2="41042" y2="27889"/>
                        <a14:foregroundMark x1="41042" y1="27889" x2="36597" y2="25000"/>
                        <a14:foregroundMark x1="36597" y1="25000" x2="40347" y2="21222"/>
                        <a14:foregroundMark x1="40347" y1="21222" x2="38333" y2="27889"/>
                        <a14:foregroundMark x1="38333" y1="27889" x2="39583" y2="21111"/>
                        <a14:foregroundMark x1="39583" y1="21111" x2="40417" y2="28111"/>
                        <a14:foregroundMark x1="40417" y1="28111" x2="36111" y2="29556"/>
                        <a14:foregroundMark x1="36111" y1="29556" x2="38333" y2="21556"/>
                        <a14:foregroundMark x1="38333" y1="21556" x2="33819" y2="20333"/>
                        <a14:foregroundMark x1="33819" y1="20333" x2="40278" y2="20889"/>
                        <a14:foregroundMark x1="40278" y1="20889" x2="41458" y2="24000"/>
                        <a14:foregroundMark x1="33264" y1="21000" x2="34375" y2="27778"/>
                        <a14:foregroundMark x1="34375" y1="27778" x2="31042" y2="23222"/>
                        <a14:foregroundMark x1="31042" y1="23222" x2="35208" y2="20556"/>
                        <a14:foregroundMark x1="35208" y1="20556" x2="34375" y2="27889"/>
                        <a14:foregroundMark x1="34375" y1="27889" x2="30347" y2="25333"/>
                        <a14:foregroundMark x1="30347" y1="25333" x2="34097" y2="20333"/>
                        <a14:foregroundMark x1="34097" y1="20333" x2="35486" y2="21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1154" y="3648923"/>
            <a:ext cx="5234939" cy="327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41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D57C9D-5333-B146-9D51-35193F18D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115D4DB-25BE-4F2D-A8C8-485D25C853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F64E998-2E46-E94C-B885-4275047ED41B}"/>
              </a:ext>
            </a:extLst>
          </p:cNvPr>
          <p:cNvSpPr/>
          <p:nvPr/>
        </p:nvSpPr>
        <p:spPr>
          <a:xfrm>
            <a:off x="0" y="3429000"/>
            <a:ext cx="11245148" cy="282799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1500" b="1" dirty="0">
                <a:ln/>
                <a:solidFill>
                  <a:srgbClr val="92D05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A Jugar </a:t>
            </a:r>
          </a:p>
        </p:txBody>
      </p:sp>
      <p:pic>
        <p:nvPicPr>
          <p:cNvPr id="6" name="y2mate.com - Descarga Efecto De Sonido De ZELDA OOT_ Fanfarria De Consigue Corazón_fcbT7FS2nX8" descr="y2mate.com - Descarga Efecto De Sonido De ZELDA OOT_ Fanfarria De Consigue Corazón_fcbT7FS2nX8">
            <a:hlinkClick r:id="" action="ppaction://media"/>
            <a:extLst>
              <a:ext uri="{FF2B5EF4-FFF2-40B4-BE49-F238E27FC236}">
                <a16:creationId xmlns:a16="http://schemas.microsoft.com/office/drawing/2014/main" id="{1B0A49A4-3E5D-A143-81DA-AC9BAB7BF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0388" y="-12755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15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08333E-6 1.48148E-6 L 2.08333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3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832E8DFA-D827-7D44-806E-1880FA0BE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64E163E-880C-514D-B359-071B30D6FA0E}"/>
              </a:ext>
            </a:extLst>
          </p:cNvPr>
          <p:cNvSpPr txBox="1"/>
          <p:nvPr/>
        </p:nvSpPr>
        <p:spPr>
          <a:xfrm>
            <a:off x="445902" y="5878592"/>
            <a:ext cx="11300196" cy="11079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6600" b="1" dirty="0">
                <a:ln w="11430"/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Escucha con atención</a:t>
            </a:r>
          </a:p>
        </p:txBody>
      </p:sp>
    </p:spTree>
    <p:extLst>
      <p:ext uri="{BB962C8B-B14F-4D97-AF65-F5344CB8AC3E}">
        <p14:creationId xmlns:p14="http://schemas.microsoft.com/office/powerpoint/2010/main" val="26051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2.96296E-6 L -3.75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33FF01A-EE66-48B8-ADFE-DA63CC803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73966" cy="6858000"/>
          </a:xfrm>
          <a:prstGeom prst="rect">
            <a:avLst/>
          </a:prstGeom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5C6C020E-7339-0242-A0A3-ADA4531C3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06" b="94861" l="10000" r="90000">
                        <a14:foregroundMark x1="40469" y1="9583" x2="40703" y2="4444"/>
                        <a14:foregroundMark x1="49453" y1="93194" x2="51953" y2="84444"/>
                        <a14:foregroundMark x1="62578" y1="94167" x2="66484" y2="93333"/>
                        <a14:foregroundMark x1="48750" y1="94861" x2="51328" y2="94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7738" y="-8368"/>
            <a:ext cx="12559737" cy="7064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y2mate.com - -  Sonidos caballos  relinchando  -  Sounds horses neighing  -_8sU6kpJDKvc" descr="y2mate.com - -  Sonidos caballos  relinchando  -  Sounds horses neighing  -_8sU6kpJDKvc">
            <a:hlinkClick r:id="" action="ppaction://media"/>
            <a:extLst>
              <a:ext uri="{FF2B5EF4-FFF2-40B4-BE49-F238E27FC236}">
                <a16:creationId xmlns:a16="http://schemas.microsoft.com/office/drawing/2014/main" id="{A85F98F5-5380-2445-ABFD-9696F5A453F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59922" y="5123259"/>
            <a:ext cx="812800" cy="812800"/>
          </a:xfrm>
        </p:spPr>
      </p:pic>
    </p:spTree>
    <p:extLst>
      <p:ext uri="{BB962C8B-B14F-4D97-AF65-F5344CB8AC3E}">
        <p14:creationId xmlns:p14="http://schemas.microsoft.com/office/powerpoint/2010/main" val="317185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29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21D8E3E-778A-45D5-8EE9-1634BBC45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C72A4E62-DF01-634C-8A90-76EFA46C84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89" b="97297" l="4416" r="95065">
                        <a14:foregroundMark x1="7792" y1="43887" x2="7792" y2="32690"/>
                        <a14:foregroundMark x1="25844" y1="22651" x2="36623" y2="25997"/>
                        <a14:foregroundMark x1="35714" y1="27799" x2="36364" y2="18404"/>
                        <a14:foregroundMark x1="24675" y1="22909" x2="30519" y2="22008"/>
                        <a14:foregroundMark x1="28312" y1="20849" x2="25325" y2="22909"/>
                        <a14:foregroundMark x1="24026" y1="21107" x2="32338" y2="20463"/>
                        <a14:foregroundMark x1="4935" y1="41184" x2="8052" y2="31274"/>
                        <a14:foregroundMark x1="8052" y1="31274" x2="10260" y2="28443"/>
                        <a14:foregroundMark x1="38182" y1="37838" x2="38831" y2="18919"/>
                        <a14:foregroundMark x1="10519" y1="32947" x2="21169" y2="33333"/>
                        <a14:foregroundMark x1="21169" y1="33333" x2="18571" y2="34492"/>
                        <a14:foregroundMark x1="47403" y1="39382" x2="46494" y2="10167"/>
                        <a14:foregroundMark x1="46234" y1="7079" x2="48961" y2="5277"/>
                        <a14:foregroundMark x1="30260" y1="3089" x2="35455" y2="8880"/>
                        <a14:foregroundMark x1="92467" y1="40052" x2="88571" y2="28700"/>
                        <a14:foregroundMark x1="95065" y1="47619" x2="93726" y2="43716"/>
                        <a14:foregroundMark x1="71688" y1="93308" x2="79351" y2="86358"/>
                        <a14:foregroundMark x1="72338" y1="97297" x2="79091" y2="96654"/>
                        <a14:backgroundMark x1="91948" y1="45431" x2="93247" y2="42728"/>
                        <a14:backgroundMark x1="91429" y1="41570" x2="96883" y2="42085"/>
                        <a14:backgroundMark x1="92987" y1="45817" x2="95714" y2="418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1775" y="257177"/>
            <a:ext cx="7186612" cy="6044561"/>
          </a:xfrm>
          <a:prstGeom prst="rect">
            <a:avLst/>
          </a:prstGeom>
        </p:spPr>
      </p:pic>
      <p:pic>
        <p:nvPicPr>
          <p:cNvPr id="10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5CF3DF58-F1B0-524A-98FD-F7C48AD6B3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32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DE8B652-015E-4284-9B59-884C6FB67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92000" cy="6868159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B7AC0D05-8568-8C49-98FB-F76F4D9850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556" b="91556" l="10000" r="90000">
                        <a14:foregroundMark x1="61806" y1="9778" x2="65000" y2="6556"/>
                        <a14:foregroundMark x1="41181" y1="91556" x2="44653" y2="87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8187" y="679450"/>
            <a:ext cx="9462612" cy="5914133"/>
          </a:xfrm>
        </p:spPr>
      </p:pic>
      <p:pic>
        <p:nvPicPr>
          <p:cNvPr id="9" name="pavo real" descr="pavo real">
            <a:hlinkClick r:id="" action="ppaction://media"/>
            <a:extLst>
              <a:ext uri="{FF2B5EF4-FFF2-40B4-BE49-F238E27FC236}">
                <a16:creationId xmlns:a16="http://schemas.microsoft.com/office/drawing/2014/main" id="{805C3144-E720-9541-963B-659D79DD52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26186" y="474677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1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6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980FA77-AEC8-4D37-AE1E-BAE829BC3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0B7BE395-E937-DB41-AEB8-46087E390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89" b="91333" l="10000" r="90000">
                        <a14:foregroundMark x1="64444" y1="23667" x2="65069" y2="13222"/>
                        <a14:foregroundMark x1="65069" y1="20778" x2="65694" y2="12889"/>
                        <a14:foregroundMark x1="65278" y1="9889" x2="61736" y2="10222"/>
                        <a14:foregroundMark x1="58889" y1="47667" x2="64028" y2="56778"/>
                        <a14:foregroundMark x1="64028" y1="56778" x2="68333" y2="56556"/>
                        <a14:foregroundMark x1="40833" y1="91333" x2="45764" y2="86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1795" y="471933"/>
            <a:ext cx="9295448" cy="5914133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3847F6F3-56FC-7D48-BB34-AAAFAFCF56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4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600A978-09DD-4057-8C60-A23B7CF388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7FFD3E1-E628-1B47-8233-1899E87CE9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667" l="10000" r="90000">
                        <a14:foregroundMark x1="53542" y1="10000" x2="55486" y2="10444"/>
                        <a14:foregroundMark x1="41181" y1="90667" x2="44444" y2="89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625" y="-371476"/>
            <a:ext cx="11763375" cy="7352109"/>
          </a:xfrm>
          <a:prstGeom prst="rect">
            <a:avLst/>
          </a:prstGeom>
        </p:spPr>
      </p:pic>
      <p:pic>
        <p:nvPicPr>
          <p:cNvPr id="8" name="perro" descr="perro">
            <a:hlinkClick r:id="" action="ppaction://media"/>
            <a:extLst>
              <a:ext uri="{FF2B5EF4-FFF2-40B4-BE49-F238E27FC236}">
                <a16:creationId xmlns:a16="http://schemas.microsoft.com/office/drawing/2014/main" id="{70569296-A956-C04D-84CA-B6F2A9522A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55310" y="53721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50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6DB5F26-69E1-459D-A86B-7089F564B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BA6E896-D2C9-7B4F-9E97-0D2343E356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1444" l="10000" r="90000">
                        <a14:foregroundMark x1="52917" y1="11222" x2="55417" y2="11000"/>
                        <a14:foregroundMark x1="53958" y1="10222" x2="55625" y2="10222"/>
                        <a14:foregroundMark x1="43681" y1="34333" x2="53264" y2="38111"/>
                        <a14:foregroundMark x1="53264" y1="38111" x2="56667" y2="40444"/>
                        <a14:foregroundMark x1="41875" y1="91444" x2="42222" y2="82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038" y="-257546"/>
            <a:ext cx="11384874" cy="7115545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8FF1AD27-5897-3847-9241-9E90FDC08E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1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DC4FE44-05A8-4BB3-8044-B18B96E75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81B722C-5906-9041-8C13-EEFD56BF0A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000" b="90000" l="10000" r="90000">
                        <a14:foregroundMark x1="35972" y1="9030" x2="37917" y2="9222"/>
                        <a14:foregroundMark x1="37917" y1="9222" x2="38958" y2="10000"/>
                        <a14:backgroundMark x1="29236" y1="8111" x2="34444" y2="8333"/>
                        <a14:backgroundMark x1="34444" y1="8333" x2="36389" y2="7889"/>
                        <a14:backgroundMark x1="27014" y1="9333" x2="29653" y2="7889"/>
                        <a14:backgroundMark x1="32222" y1="5667" x2="41389" y2="7333"/>
                        <a14:backgroundMark x1="42639" y1="7111" x2="42569" y2="4333"/>
                        <a14:backgroundMark x1="41875" y1="6444" x2="43958" y2="58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6450" y="257173"/>
            <a:ext cx="10972800" cy="6858000"/>
          </a:xfrm>
          <a:prstGeom prst="rect">
            <a:avLst/>
          </a:prstGeom>
        </p:spPr>
      </p:pic>
      <p:pic>
        <p:nvPicPr>
          <p:cNvPr id="9" name="pollo" descr="pollo">
            <a:hlinkClick r:id="" action="ppaction://media"/>
            <a:extLst>
              <a:ext uri="{FF2B5EF4-FFF2-40B4-BE49-F238E27FC236}">
                <a16:creationId xmlns:a16="http://schemas.microsoft.com/office/drawing/2014/main" id="{C9F46F1A-3112-A44D-ADE9-FDA3347A82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92602" y="5257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98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9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5A54379-0147-4B1F-B205-9C130B601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E683914-6775-C24D-9BBA-5F4C34FDB0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89" b="90000" l="10000" r="90000">
                        <a14:foregroundMark x1="32847" y1="10000" x2="39861" y2="10000"/>
                        <a14:foregroundMark x1="31181" y1="10667" x2="35417" y2="8556"/>
                        <a14:foregroundMark x1="35417" y1="8556" x2="39931" y2="9889"/>
                        <a14:foregroundMark x1="39931" y1="9889" x2="40139" y2="10222"/>
                        <a14:foregroundMark x1="41181" y1="28778" x2="39375" y2="18556"/>
                        <a14:foregroundMark x1="38056" y1="28556" x2="38333" y2="21000"/>
                        <a14:foregroundMark x1="38333" y1="21000" x2="42917" y2="22111"/>
                        <a14:foregroundMark x1="42917" y1="22111" x2="39306" y2="27333"/>
                        <a14:foregroundMark x1="39306" y1="27333" x2="38889" y2="19889"/>
                        <a14:foregroundMark x1="38889" y1="19889" x2="42708" y2="23444"/>
                        <a14:foregroundMark x1="42708" y1="23444" x2="38542" y2="27889"/>
                        <a14:foregroundMark x1="38542" y1="27889" x2="37500" y2="20667"/>
                        <a14:foregroundMark x1="37500" y1="20667" x2="41875" y2="21000"/>
                        <a14:foregroundMark x1="41875" y1="21000" x2="41042" y2="27889"/>
                        <a14:foregroundMark x1="41042" y1="27889" x2="36597" y2="25000"/>
                        <a14:foregroundMark x1="36597" y1="25000" x2="40347" y2="21222"/>
                        <a14:foregroundMark x1="40347" y1="21222" x2="38333" y2="27889"/>
                        <a14:foregroundMark x1="38333" y1="27889" x2="39583" y2="21111"/>
                        <a14:foregroundMark x1="39583" y1="21111" x2="40417" y2="28111"/>
                        <a14:foregroundMark x1="40417" y1="28111" x2="36111" y2="29556"/>
                        <a14:foregroundMark x1="36111" y1="29556" x2="38333" y2="21556"/>
                        <a14:foregroundMark x1="38333" y1="21556" x2="33819" y2="20333"/>
                        <a14:foregroundMark x1="33819" y1="20333" x2="40278" y2="20889"/>
                        <a14:foregroundMark x1="40278" y1="20889" x2="41458" y2="24000"/>
                        <a14:foregroundMark x1="33264" y1="21000" x2="34375" y2="27778"/>
                        <a14:foregroundMark x1="34375" y1="27778" x2="31042" y2="23222"/>
                        <a14:foregroundMark x1="31042" y1="23222" x2="35208" y2="20556"/>
                        <a14:foregroundMark x1="35208" y1="20556" x2="34375" y2="27889"/>
                        <a14:foregroundMark x1="34375" y1="27889" x2="30347" y2="25333"/>
                        <a14:foregroundMark x1="30347" y1="25333" x2="34097" y2="20333"/>
                        <a14:foregroundMark x1="34097" y1="20333" x2="35486" y2="21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7414" y="221456"/>
            <a:ext cx="10034586" cy="6271617"/>
          </a:xfrm>
          <a:prstGeom prst="rect">
            <a:avLst/>
          </a:prstGeom>
        </p:spPr>
      </p:pic>
      <p:pic>
        <p:nvPicPr>
          <p:cNvPr id="8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754FB58F-C75A-1247-A1F7-36485E6427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11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BBDC9FB-79A1-435B-82EA-615F91A34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9C12193-9199-AA43-996F-3E933D94ED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67" b="93333" l="10000" r="90000">
                        <a14:foregroundMark x1="39097" y1="92667" x2="40139" y2="84111"/>
                        <a14:foregroundMark x1="40139" y1="84111" x2="40417" y2="83222"/>
                        <a14:foregroundMark x1="41389" y1="93444" x2="43681" y2="89556"/>
                        <a14:foregroundMark x1="78819" y1="9667" x2="79514" y2="15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3800" y="365125"/>
            <a:ext cx="9804399" cy="6127750"/>
          </a:xfrm>
        </p:spPr>
      </p:pic>
      <p:pic>
        <p:nvPicPr>
          <p:cNvPr id="8" name="sonido de vaca" descr="sonido de vaca">
            <a:hlinkClick r:id="" action="ppaction://media"/>
            <a:extLst>
              <a:ext uri="{FF2B5EF4-FFF2-40B4-BE49-F238E27FC236}">
                <a16:creationId xmlns:a16="http://schemas.microsoft.com/office/drawing/2014/main" id="{1E6CEF40-8974-4C41-8453-DE587C8000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91799" y="4948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83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FAA9490-B6C0-4954-AC08-9E46F3E61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912DD49-41D1-8743-A0FD-B454492153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2556" l="10000" r="90000">
                        <a14:foregroundMark x1="63819" y1="56667" x2="63819" y2="24222"/>
                        <a14:foregroundMark x1="50556" y1="34222" x2="46250" y2="32111"/>
                        <a14:foregroundMark x1="46250" y1="32111" x2="49514" y2="27556"/>
                        <a14:foregroundMark x1="49514" y1="27556" x2="50833" y2="27889"/>
                        <a14:foregroundMark x1="52153" y1="89556" x2="52014" y2="55444"/>
                        <a14:foregroundMark x1="39375" y1="88778" x2="42986" y2="54333"/>
                        <a14:foregroundMark x1="42361" y1="54111" x2="38264" y2="40778"/>
                        <a14:foregroundMark x1="38264" y1="40778" x2="37569" y2="31333"/>
                        <a14:foregroundMark x1="37569" y1="31333" x2="38194" y2="25444"/>
                        <a14:foregroundMark x1="34028" y1="75444" x2="34306" y2="55000"/>
                        <a14:foregroundMark x1="28194" y1="76222" x2="30278" y2="58111"/>
                        <a14:foregroundMark x1="21042" y1="47333" x2="25903" y2="35556"/>
                        <a14:foregroundMark x1="25903" y1="35556" x2="28194" y2="33556"/>
                        <a14:foregroundMark x1="38958" y1="92556" x2="39792" y2="858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05198" y="765051"/>
            <a:ext cx="8767527" cy="5327898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C1C361BE-7424-4E40-8DB9-D1FA47DB00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4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B7DD04F-4425-4C88-B00A-6DDC175E4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05AE1979-72AD-DB4B-95DD-1AC36182B2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4000" l="10000" r="90000">
                        <a14:foregroundMark x1="50486" y1="94000" x2="54375" y2="88778"/>
                        <a14:backgroundMark x1="50694" y1="95333" x2="54375" y2="91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3341" y="193674"/>
            <a:ext cx="9804399" cy="6127750"/>
          </a:xfrm>
        </p:spPr>
      </p:pic>
      <p:pic>
        <p:nvPicPr>
          <p:cNvPr id="8" name="Gallina" descr="Gallina">
            <a:hlinkClick r:id="" action="ppaction://media"/>
            <a:extLst>
              <a:ext uri="{FF2B5EF4-FFF2-40B4-BE49-F238E27FC236}">
                <a16:creationId xmlns:a16="http://schemas.microsoft.com/office/drawing/2014/main" id="{95EBB595-C0B0-8543-BA9B-15A7CBD24F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50670" y="51244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23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E89535E-69C1-449E-962F-9C6045248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D3D059E-E2AF-5E4E-9540-1759A5BD5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3333" l="10000" r="90000">
                        <a14:foregroundMark x1="31944" y1="35222" x2="34375" y2="29111"/>
                        <a14:foregroundMark x1="34375" y1="29111" x2="34583" y2="28111"/>
                        <a14:foregroundMark x1="35486" y1="33333" x2="35486" y2="26222"/>
                        <a14:foregroundMark x1="35486" y1="26222" x2="35486" y2="26222"/>
                        <a14:foregroundMark x1="42639" y1="91222" x2="45208" y2="86889"/>
                        <a14:foregroundMark x1="50972" y1="93333" x2="52500" y2="89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1030" y="379412"/>
            <a:ext cx="9781540" cy="6113463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8A9879D7-AB7D-EB46-94E4-37A8CA8C19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1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ABAF78B-8C84-434C-805E-D322785F7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A80DED06-6BDC-B44B-B8A1-909228EAB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222" l="10000" r="90000">
                        <a14:foregroundMark x1="50903" y1="90222" x2="54167" y2="88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9338" y="84136"/>
            <a:ext cx="10703562" cy="6689727"/>
          </a:xfrm>
        </p:spPr>
      </p:pic>
      <p:pic>
        <p:nvPicPr>
          <p:cNvPr id="8" name="pato" descr="pato">
            <a:hlinkClick r:id="" action="ppaction://media"/>
            <a:extLst>
              <a:ext uri="{FF2B5EF4-FFF2-40B4-BE49-F238E27FC236}">
                <a16:creationId xmlns:a16="http://schemas.microsoft.com/office/drawing/2014/main" id="{B71EE02F-77C8-A549-B185-D8C73F6CE9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9862" y="4829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3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4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D290425-C06A-43EA-8502-249D6D21C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79E7233-DDAE-F24D-B929-55AA943DE8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1875" y1="24000" x2="43333" y2="17111"/>
                        <a14:foregroundMark x1="43333" y1="17111" x2="45347" y2="20000"/>
                        <a14:foregroundMark x1="50278" y1="90000" x2="55903" y2="88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37930" y="733414"/>
            <a:ext cx="9563140" cy="5976962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37DA1DA2-960C-8D49-83A0-449E0BC7FE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82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9C546D-92C5-4596-9969-A76582F7E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72F73D4-6136-724C-BB52-EFC1D2917B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000" b="94222" l="10000" r="90000">
                        <a14:foregroundMark x1="54236" y1="9222" x2="55903" y2="10889"/>
                        <a14:foregroundMark x1="57708" y1="9000" x2="59792" y2="9333"/>
                        <a14:foregroundMark x1="52639" y1="94222" x2="50972" y2="88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561" y="45243"/>
            <a:ext cx="11449051" cy="7155657"/>
          </a:xfrm>
          <a:prstGeom prst="rect">
            <a:avLst/>
          </a:prstGeom>
        </p:spPr>
      </p:pic>
      <p:pic>
        <p:nvPicPr>
          <p:cNvPr id="8" name="Gallo" descr="Gallo">
            <a:hlinkClick r:id="" action="ppaction://media"/>
            <a:extLst>
              <a:ext uri="{FF2B5EF4-FFF2-40B4-BE49-F238E27FC236}">
                <a16:creationId xmlns:a16="http://schemas.microsoft.com/office/drawing/2014/main" id="{F3C3F11A-637F-284A-9723-4C35997BFF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33389" y="46656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6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E04B0ED-B284-425A-8B43-12AD4AAD2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88E17E4-9A4F-5944-A763-AB01605B48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22" b="92111" l="10000" r="90000">
                        <a14:foregroundMark x1="53194" y1="9333" x2="55625" y2="10222"/>
                        <a14:foregroundMark x1="57847" y1="9778" x2="59792" y2="10000"/>
                        <a14:foregroundMark x1="59444" y1="9000" x2="58403" y2="8333"/>
                        <a14:foregroundMark x1="54236" y1="9222" x2="52153" y2="13333"/>
                        <a14:foregroundMark x1="50069" y1="90444" x2="52153" y2="92111"/>
                        <a14:foregroundMark x1="65694" y1="44000" x2="65153" y2="43134"/>
                        <a14:foregroundMark x1="61667" y1="35889" x2="62132" y2="36935"/>
                        <a14:foregroundMark x1="66181" y1="45444" x2="66418" y2="44241"/>
                        <a14:foregroundMark x1="58889" y1="22889" x2="61111" y2="21889"/>
                        <a14:backgroundMark x1="63194" y1="39333" x2="66875" y2="42556"/>
                        <a14:backgroundMark x1="62014" y1="37111" x2="65000" y2="40667"/>
                        <a14:backgroundMark x1="77014" y1="73111" x2="77014" y2="73111"/>
                        <a14:backgroundMark x1="48611" y1="82111" x2="49931" y2="77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8953" y="741661"/>
            <a:ext cx="9894094" cy="6183807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3BD31ABD-FE9D-4E4A-8C59-59B623C169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0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1198DC6-B6C8-461F-9CFF-536F9A0FC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19D4BB64-5166-7346-9826-3D6B53CC1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0778" l="10000" r="90000">
                        <a14:foregroundMark x1="61111" y1="9667" x2="62222" y2="10000"/>
                        <a14:foregroundMark x1="73542" y1="8889" x2="75486" y2="9111"/>
                        <a14:foregroundMark x1="61736" y1="8889" x2="62222" y2="8889"/>
                        <a14:foregroundMark x1="54097" y1="90778" x2="53125" y2="87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29054" y="899317"/>
            <a:ext cx="9533891" cy="5958683"/>
          </a:xfrm>
        </p:spPr>
      </p:pic>
      <p:pic>
        <p:nvPicPr>
          <p:cNvPr id="8" name="Cerdo" descr="Cerdo">
            <a:hlinkClick r:id="" action="ppaction://media"/>
            <a:extLst>
              <a:ext uri="{FF2B5EF4-FFF2-40B4-BE49-F238E27FC236}">
                <a16:creationId xmlns:a16="http://schemas.microsoft.com/office/drawing/2014/main" id="{B6F69C19-7A44-0C45-89BC-23C4E393C5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56545" y="51458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43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0D561FB-36B7-4F11-ABA6-71B380AC1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CB40C9D-486D-3B47-ADCA-795DC09862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556" b="91000" l="10000" r="90000">
                        <a14:foregroundMark x1="72153" y1="30222" x2="69653" y2="24444"/>
                        <a14:foregroundMark x1="69653" y1="24444" x2="69444" y2="22889"/>
                        <a14:foregroundMark x1="59792" y1="10889" x2="62569" y2="8556"/>
                        <a14:foregroundMark x1="73125" y1="9333" x2="76250" y2="8778"/>
                        <a14:foregroundMark x1="51111" y1="89778" x2="55417" y2="91000"/>
                        <a14:foregroundMark x1="55417" y1="91000" x2="55417" y2="90889"/>
                        <a14:foregroundMark x1="65139" y1="84000" x2="63194" y2="63556"/>
                        <a14:foregroundMark x1="66458" y1="84333" x2="63333" y2="69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5379" y="1027906"/>
            <a:ext cx="8241191" cy="5150745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DC966E2F-8757-7A4D-BFCD-012C5A965C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7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0598B5B-6F82-4C86-ACA1-D7C8408FB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EA61A7E2-B222-8946-A5D2-24D4A7D20B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11" b="92333" l="10000" r="90000">
                        <a14:foregroundMark x1="48056" y1="9444" x2="45764" y2="9444"/>
                        <a14:foregroundMark x1="48194" y1="90778" x2="47083" y2="84556"/>
                        <a14:foregroundMark x1="65694" y1="92333" x2="67639" y2="86556"/>
                        <a14:foregroundMark x1="46389" y1="92333" x2="48194" y2="89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2975" y="142874"/>
            <a:ext cx="10515600" cy="6572251"/>
          </a:xfrm>
        </p:spPr>
      </p:pic>
      <p:pic>
        <p:nvPicPr>
          <p:cNvPr id="8" name="oveja" descr="oveja">
            <a:hlinkClick r:id="" action="ppaction://media"/>
            <a:extLst>
              <a:ext uri="{FF2B5EF4-FFF2-40B4-BE49-F238E27FC236}">
                <a16:creationId xmlns:a16="http://schemas.microsoft.com/office/drawing/2014/main" id="{B44AD2CC-3EF0-AC49-8ED6-55A243AD3A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06088" y="497998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0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4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17D9650-56A1-4295-9F54-80C540D21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25F6B91-1730-A840-9B43-3CF7DCD45E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2556" l="10000" r="90000">
                        <a14:foregroundMark x1="55417" y1="51889" x2="55625" y2="32889"/>
                        <a14:foregroundMark x1="55625" y1="32889" x2="56667" y2="28778"/>
                        <a14:foregroundMark x1="57361" y1="51222" x2="52014" y2="25000"/>
                        <a14:foregroundMark x1="57847" y1="26000" x2="54792" y2="19222"/>
                        <a14:foregroundMark x1="54792" y1="19222" x2="43403" y2="10889"/>
                        <a14:foregroundMark x1="41875" y1="15222" x2="51458" y2="16889"/>
                        <a14:foregroundMark x1="52778" y1="65444" x2="64861" y2="65667"/>
                        <a14:foregroundMark x1="36875" y1="65222" x2="67500" y2="54778"/>
                        <a14:foregroundMark x1="41458" y1="67556" x2="56389" y2="71222"/>
                        <a14:foregroundMark x1="56389" y1="71222" x2="69028" y2="68111"/>
                        <a14:foregroundMark x1="38750" y1="67667" x2="41944" y2="73111"/>
                        <a14:foregroundMark x1="41944" y1="73111" x2="46944" y2="74556"/>
                        <a14:foregroundMark x1="46944" y1="74556" x2="54375" y2="72556"/>
                        <a14:foregroundMark x1="50278" y1="74333" x2="61528" y2="75000"/>
                        <a14:foregroundMark x1="61528" y1="75000" x2="65139" y2="74778"/>
                        <a14:foregroundMark x1="65278" y1="74556" x2="72778" y2="65000"/>
                        <a14:foregroundMark x1="72778" y1="65000" x2="72986" y2="58778"/>
                        <a14:foregroundMark x1="74028" y1="64333" x2="71389" y2="48667"/>
                        <a14:foregroundMark x1="71389" y1="48667" x2="64097" y2="36222"/>
                        <a14:foregroundMark x1="59167" y1="58778" x2="60486" y2="42111"/>
                        <a14:foregroundMark x1="60486" y1="42111" x2="62083" y2="34333"/>
                        <a14:foregroundMark x1="62083" y1="34333" x2="62292" y2="34000"/>
                        <a14:foregroundMark x1="44722" y1="91667" x2="46667" y2="86444"/>
                        <a14:foregroundMark x1="46042" y1="92556" x2="48333" y2="91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8097" y="618690"/>
            <a:ext cx="9541891" cy="5963681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EE2F3C40-5499-504B-A874-FFF9D7DC05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82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3" descr="EEEE.gif">
            <a:extLst>
              <a:ext uri="{FF2B5EF4-FFF2-40B4-BE49-F238E27FC236}">
                <a16:creationId xmlns:a16="http://schemas.microsoft.com/office/drawing/2014/main" id="{390963A0-DD98-0F48-9A1E-89EB4FF31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38" y="839033"/>
            <a:ext cx="10226950" cy="5747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3FE07F6-B347-4B2E-9E9B-B1777B176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4" name="Picture 2" descr="Resultado de imagen para muy bien gif animado | Frases para ...">
            <a:extLst>
              <a:ext uri="{FF2B5EF4-FFF2-40B4-BE49-F238E27FC236}">
                <a16:creationId xmlns:a16="http://schemas.microsoft.com/office/drawing/2014/main" id="{C1309C83-71FD-4B4D-9750-3E29C4A40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798" y="1823246"/>
            <a:ext cx="4724400" cy="37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063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F62501-F2EE-9440-A633-8AE8A4413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C7ACDFF4-4C86-420F-BB50-0D37D3397A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E66C656-D604-8F4C-9CC2-5C850D2D2139}"/>
              </a:ext>
            </a:extLst>
          </p:cNvPr>
          <p:cNvSpPr/>
          <p:nvPr/>
        </p:nvSpPr>
        <p:spPr>
          <a:xfrm>
            <a:off x="473426" y="2664438"/>
            <a:ext cx="11245148" cy="39333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4400" b="1" dirty="0">
                <a:ln/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latin typeface="MARKER FELT THIN" panose="02000400000000000000" pitchFamily="2" charset="77"/>
              </a:rPr>
              <a:t>Ahora es tu turno.</a:t>
            </a:r>
          </a:p>
          <a:p>
            <a:pPr algn="ctr"/>
            <a:r>
              <a:rPr lang="es-ES" sz="4400" b="1" dirty="0">
                <a:ln/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latin typeface="MARKER FELT THIN" panose="02000400000000000000" pitchFamily="2" charset="77"/>
              </a:rPr>
              <a:t> Imita el sonido del animal que </a:t>
            </a:r>
            <a:r>
              <a:rPr lang="es-ES" sz="4400" b="1" dirty="0" err="1">
                <a:ln/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latin typeface="MARKER FELT THIN" panose="02000400000000000000" pitchFamily="2" charset="77"/>
              </a:rPr>
              <a:t>apareza</a:t>
            </a:r>
            <a:endParaRPr lang="es-ES" sz="4400" b="1" dirty="0">
              <a:ln/>
              <a:effectLst>
                <a:glow rad="228600">
                  <a:srgbClr val="FF40FF">
                    <a:alpha val="40000"/>
                  </a:srgb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highlight>
                <a:srgbClr val="FFFF00"/>
              </a:highlight>
              <a:latin typeface="MARKER FELT THIN" panose="02000400000000000000" pitchFamily="2" charset="77"/>
            </a:endParaRPr>
          </a:p>
        </p:txBody>
      </p:sp>
      <p:pic>
        <p:nvPicPr>
          <p:cNvPr id="26628" name="Picture 4" descr="Pin en my Gif">
            <a:extLst>
              <a:ext uri="{FF2B5EF4-FFF2-40B4-BE49-F238E27FC236}">
                <a16:creationId xmlns:a16="http://schemas.microsoft.com/office/drawing/2014/main" id="{F4EF5C8E-8277-5846-B266-0B9F31C98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13" y="2664437"/>
            <a:ext cx="2715276" cy="271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87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1.48148E-6 L 0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474B1-14D8-EB4B-85CC-FE3638480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9653C5-906B-5C4E-8422-66B1CEDE9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28674" name="Picture 2" descr="Pin by Nicolás Daniel Andrés on Escenario (With images) | Kawaii ...">
            <a:extLst>
              <a:ext uri="{FF2B5EF4-FFF2-40B4-BE49-F238E27FC236}">
                <a16:creationId xmlns:a16="http://schemas.microsoft.com/office/drawing/2014/main" id="{772A6C29-4EFD-664B-BB7F-532C87A5C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708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10B4B65-7369-7941-A75D-558CE95CD3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56" b="91000" l="10000" r="90000">
                        <a14:foregroundMark x1="72153" y1="30222" x2="69653" y2="24444"/>
                        <a14:foregroundMark x1="69653" y1="24444" x2="69444" y2="22889"/>
                        <a14:foregroundMark x1="59792" y1="10889" x2="62569" y2="8556"/>
                        <a14:foregroundMark x1="73125" y1="9333" x2="76250" y2="8778"/>
                        <a14:foregroundMark x1="51111" y1="89778" x2="55417" y2="91000"/>
                        <a14:foregroundMark x1="55417" y1="91000" x2="55417" y2="90889"/>
                        <a14:foregroundMark x1="65139" y1="84000" x2="63194" y2="63556"/>
                        <a14:foregroundMark x1="66458" y1="84333" x2="63333" y2="69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950096" y="4639522"/>
            <a:ext cx="4369196" cy="2730748"/>
          </a:xfrm>
          <a:prstGeom prst="rect">
            <a:avLst/>
          </a:prstGeom>
        </p:spPr>
      </p:pic>
      <p:pic>
        <p:nvPicPr>
          <p:cNvPr id="6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1BD9E3DD-682A-054B-B173-AEE5BC0F1C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F338407-A8C2-5044-AE8B-89E0AD6659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3333" l="10000" r="90000">
                        <a14:foregroundMark x1="31944" y1="35222" x2="34375" y2="29111"/>
                        <a14:foregroundMark x1="34375" y1="29111" x2="34583" y2="28111"/>
                        <a14:foregroundMark x1="35486" y1="33333" x2="35486" y2="26222"/>
                        <a14:foregroundMark x1="35486" y1="26222" x2="35486" y2="26222"/>
                        <a14:foregroundMark x1="42639" y1="91222" x2="45208" y2="86889"/>
                        <a14:foregroundMark x1="50972" y1="93333" x2="52500" y2="89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4350807" y="3693833"/>
            <a:ext cx="5170617" cy="323163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5DEC1B0-59EC-DB4C-9770-823A62FA57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2556" l="10000" r="90000">
                        <a14:foregroundMark x1="63819" y1="56667" x2="63819" y2="24222"/>
                        <a14:foregroundMark x1="50556" y1="34222" x2="46250" y2="32111"/>
                        <a14:foregroundMark x1="46250" y1="32111" x2="49514" y2="27556"/>
                        <a14:foregroundMark x1="49514" y1="27556" x2="50833" y2="27889"/>
                        <a14:foregroundMark x1="52153" y1="89556" x2="52014" y2="55444"/>
                        <a14:foregroundMark x1="39375" y1="88778" x2="42986" y2="54333"/>
                        <a14:foregroundMark x1="42361" y1="54111" x2="38264" y2="40778"/>
                        <a14:foregroundMark x1="38264" y1="40778" x2="37569" y2="31333"/>
                        <a14:foregroundMark x1="37569" y1="31333" x2="38194" y2="25444"/>
                        <a14:foregroundMark x1="34028" y1="75444" x2="34306" y2="55000"/>
                        <a14:foregroundMark x1="28194" y1="76222" x2="30278" y2="58111"/>
                        <a14:foregroundMark x1="21042" y1="47333" x2="25903" y2="35556"/>
                        <a14:foregroundMark x1="25903" y1="35556" x2="28194" y2="33556"/>
                        <a14:foregroundMark x1="38958" y1="92556" x2="39792" y2="858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500563" y="3850680"/>
            <a:ext cx="4919663" cy="307478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917F53A-E348-D440-B7ED-439D8057907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2556" l="10000" r="90000">
                        <a14:foregroundMark x1="55417" y1="51889" x2="55625" y2="32889"/>
                        <a14:foregroundMark x1="55625" y1="32889" x2="56667" y2="28778"/>
                        <a14:foregroundMark x1="57361" y1="51222" x2="52014" y2="25000"/>
                        <a14:foregroundMark x1="57847" y1="26000" x2="54792" y2="19222"/>
                        <a14:foregroundMark x1="54792" y1="19222" x2="43403" y2="10889"/>
                        <a14:foregroundMark x1="41875" y1="15222" x2="51458" y2="16889"/>
                        <a14:foregroundMark x1="52778" y1="65444" x2="64861" y2="65667"/>
                        <a14:foregroundMark x1="36875" y1="65222" x2="67500" y2="54778"/>
                        <a14:foregroundMark x1="41458" y1="67556" x2="56389" y2="71222"/>
                        <a14:foregroundMark x1="56389" y1="71222" x2="69028" y2="68111"/>
                        <a14:foregroundMark x1="38750" y1="67667" x2="41944" y2="73111"/>
                        <a14:foregroundMark x1="41944" y1="73111" x2="46944" y2="74556"/>
                        <a14:foregroundMark x1="46944" y1="74556" x2="54375" y2="72556"/>
                        <a14:foregroundMark x1="50278" y1="74333" x2="61528" y2="75000"/>
                        <a14:foregroundMark x1="61528" y1="75000" x2="65139" y2="74778"/>
                        <a14:foregroundMark x1="65278" y1="74556" x2="72778" y2="65000"/>
                        <a14:foregroundMark x1="72778" y1="65000" x2="72986" y2="58778"/>
                        <a14:foregroundMark x1="74028" y1="64333" x2="71389" y2="48667"/>
                        <a14:foregroundMark x1="71389" y1="48667" x2="64097" y2="36222"/>
                        <a14:foregroundMark x1="59167" y1="58778" x2="60486" y2="42111"/>
                        <a14:foregroundMark x1="60486" y1="42111" x2="62083" y2="34333"/>
                        <a14:foregroundMark x1="62083" y1="34333" x2="62292" y2="34000"/>
                        <a14:foregroundMark x1="44722" y1="91667" x2="46667" y2="86444"/>
                        <a14:foregroundMark x1="46042" y1="92556" x2="48333" y2="91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3950096" y="3957836"/>
            <a:ext cx="4748213" cy="296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28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79 -0.07569 C 0.18203 -0.08032 0.16914 -0.07939 0.23867 -0.0743 C 0.24648 -0.07361 0.25417 -0.07129 0.26198 -0.06967 C 0.27148 -0.0655 0.28099 -0.06226 0.29036 -0.0574 C 0.29245 -0.05625 0.2944 -0.05532 0.29648 -0.05439 C 0.29818 -0.05347 0.29987 -0.05208 0.30156 -0.05115 C 0.30872 -0.04814 0.31094 -0.04814 0.31797 -0.04652 C 0.32982 -0.04953 0.3194 -0.04583 0.32747 -0.05115 C 0.33086 -0.05347 0.33437 -0.05509 0.33776 -0.0574 C 0.34557 -0.0625 0.35312 -0.06921 0.36107 -0.07268 C 0.36875 -0.07615 0.37161 -0.07731 0.38008 -0.08194 C 0.38437 -0.08425 0.38867 -0.0875 0.39297 -0.08958 C 0.3987 -0.09236 0.41341 -0.09699 0.41888 -0.09884 C 0.42292 -0.10023 0.42682 -0.10231 0.43086 -0.10347 C 0.4401 -0.10578 0.44922 -0.10833 0.45846 -0.10949 L 0.48437 -0.1125 L 0.54557 -0.1081 C 0.55273 -0.10717 0.5569 -0.10347 0.56367 -0.10023 C 0.5651 -0.09976 0.56653 -0.09953 0.56797 -0.09884 C 0.57005 -0.09791 0.572 -0.09652 0.57396 -0.09583 C 0.57604 -0.0949 0.57799 -0.09467 0.58008 -0.09421 C 0.58555 -0.09259 0.58411 -0.09305 0.58867 -0.0912 C 0.59245 -0.09213 0.59609 -0.09375 0.59987 -0.09421 C 0.60312 -0.09444 0.60482 -0.09259 0.60768 -0.0912 C 0.60872 -0.0905 0.60989 -0.08981 0.61107 -0.08958 C 0.61536 -0.08888 0.61966 -0.08865 0.62396 -0.08796 C 0.62721 -0.08773 0.63034 -0.08657 0.63346 -0.08657 L 0.73867 -0.08495 L 0.74557 -0.08356 C 0.7526 -0.08171 0.74844 -0.08194 0.75338 -0.08194 " pathEditMode="relative" rAng="0" ptsTypes="AAAA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30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59 -0.01019 C 0.06367 -0.01065 0.06562 -0.01088 0.06758 -0.01204 C 0.06966 -0.01366 0.07135 -0.01667 0.07331 -0.01852 C 0.07526 -0.02014 0.07734 -0.02107 0.0793 -0.02269 C 0.08086 -0.02385 0.08229 -0.0257 0.08398 -0.02686 C 0.08555 -0.02801 0.0931 -0.03241 0.0957 -0.03287 C 0.09987 -0.03403 0.1043 -0.03426 0.10846 -0.03519 C 0.12174 -0.03982 0.1056 -0.03426 0.12617 -0.03936 C 0.12812 -0.03982 0.12995 -0.04098 0.1319 -0.04121 C 0.13854 -0.04237 0.14505 -0.0426 0.15182 -0.04352 L 0.21862 -0.04121 C 0.22096 -0.04121 0.22331 -0.04005 0.22565 -0.03936 C 0.23164 -0.03727 0.23294 -0.03612 0.23971 -0.03519 C 0.24544 -0.03403 0.25143 -0.0338 0.25729 -0.03287 L 0.27252 -0.03102 C 0.27409 -0.0301 0.27539 -0.0294 0.27721 -0.02871 C 0.28476 -0.02662 0.29414 -0.0257 0.30182 -0.02454 C 0.33021 -0.01459 0.29844 -0.02709 0.32292 -0.01436 C 0.3263 -0.0125 0.32995 -0.01181 0.33346 -0.01019 C 0.33659 -0.00834 0.33971 -0.00625 0.34284 -0.00371 C 0.34401 -0.00278 0.34505 -0.0007 0.34635 0.00046 C 0.34974 0.00277 0.35338 0.00439 0.3569 0.00648 C 0.35807 0.00717 0.35924 0.00763 0.36042 0.00879 C 0.36198 0.01018 0.36341 0.0118 0.3651 0.01296 C 0.36653 0.01388 0.3681 0.01435 0.36979 0.01481 C 0.37357 0.01643 0.3776 0.01689 0.38151 0.01898 C 0.38268 0.0199 0.38372 0.0206 0.38502 0.02129 C 0.39049 0.02384 0.39479 0.02569 0.40026 0.02731 C 0.40247 0.02824 0.40495 0.0287 0.40729 0.02963 C 0.4138 0.03171 0.4151 0.0324 0.42252 0.03564 C 0.42409 0.03657 0.42565 0.03703 0.42721 0.03796 C 0.43073 0.03981 0.43398 0.04305 0.43776 0.04398 C 0.44284 0.0456 0.4457 0.04629 0.45065 0.04814 C 0.45221 0.04884 0.45377 0.04953 0.45534 0.05046 C 0.46588 0.04953 0.47643 0.05138 0.48698 0.04814 C 0.49349 0.04629 0.50573 0.03564 0.50573 0.03588 C 0.5069 0.03379 0.50781 0.03125 0.50924 0.02963 C 0.51146 0.02638 0.51406 0.02453 0.51627 0.02129 C 0.51771 0.01898 0.51862 0.01574 0.51979 0.01296 C 0.52083 0.00949 0.52135 0.00463 0.52331 0.00231 C 0.52591 -0.0007 0.52956 4.44444E-6 0.53268 -0.00186 C 0.53789 -0.00463 0.54036 -0.00787 0.54557 -0.01204 C 0.54739 -0.01366 0.54935 -0.01482 0.55143 -0.01621 C 0.55846 -0.02176 0.56575 -0.02639 0.57252 -0.03287 C 0.57604 -0.03658 0.57943 -0.04028 0.58307 -0.04352 C 0.58607 -0.04584 0.58919 -0.04746 0.59245 -0.04954 C 0.59401 -0.05093 0.59544 -0.05255 0.59713 -0.05371 C 0.59974 -0.05602 0.6026 -0.05787 0.60534 -0.06019 C 0.61172 -0.06551 0.6168 -0.07153 0.62409 -0.07454 C 0.62565 -0.07547 0.62721 -0.07593 0.62877 -0.07686 C 0.62995 -0.07732 0.63099 -0.07825 0.63229 -0.07871 C 0.63528 -0.08033 0.63854 -0.08125 0.64167 -0.08287 C 0.6457 -0.08542 0.65026 -0.0882 0.65456 -0.08936 C 0.66172 -0.09075 0.66341 -0.09075 0.66979 -0.09352 C 0.67448 -0.09537 0.67917 -0.09769 0.68385 -0.09954 C 0.68542 -0.10047 0.68685 -0.10139 0.68854 -0.10186 C 0.69206 -0.10255 0.69883 -0.10417 0.7026 -0.10602 C 0.70495 -0.10695 0.70963 -0.10996 0.70963 -0.10973 C 0.71198 -0.10926 0.71432 -0.1095 0.71667 -0.10787 C 0.71875 -0.10672 0.72044 -0.10371 0.72252 -0.10186 C 0.72396 -0.10024 0.72565 -0.09908 0.72721 -0.09769 C 0.72995 -0.09491 0.73255 -0.0919 0.73542 -0.08936 C 0.75273 -0.07269 0.73125 -0.09399 0.75065 -0.07686 C 0.75182 -0.0757 0.75286 -0.07385 0.75417 -0.07269 C 0.75872 -0.06829 0.76354 -0.06436 0.76823 -0.06019 C 0.77057 -0.05787 0.77305 -0.05672 0.77526 -0.05371 C 0.78021 -0.04723 0.77995 -0.047 0.78581 -0.04121 C 0.78724 -0.03982 0.78893 -0.03866 0.79049 -0.03704 C 0.79284 -0.0345 0.79518 -0.03149 0.79752 -0.02871 C 0.79987 -0.02593 0.80247 -0.02408 0.80456 -0.02037 C 0.80703 -0.01598 0.8082 -0.01297 0.81159 -0.01019 C 0.81263 -0.00903 0.81393 -0.00903 0.8151 -0.00787 C 0.82409 4.44444E-6 0.81328 -0.00695 0.82213 -0.00186 L 0.82917 0.00648 C 0.83294 0.01111 0.83125 0.01064 0.83372 0.01064 " pathEditMode="relative" rAng="0" ptsTypes="AAAAAAAAAAAAAAAAAAAAA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07" y="-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3 0.01088 C 0.13477 0.02801 0.07448 0.01088 0.2392 0.01481 C 0.24375 0.01504 0.24857 0.01574 0.25313 0.0169 C 0.29414 0.02708 0.26771 0.02176 0.29779 0.03148 C 0.30274 0.0331 0.30781 0.03403 0.31289 0.03565 C 0.34597 0.04676 0.32409 0.04213 0.34701 0.04606 C 0.35612 0.05023 0.3513 0.04884 0.3668 0.04606 C 0.37318 0.04491 0.37943 0.04352 0.38542 0.0419 C 0.38841 0.0412 0.39102 0.04004 0.39388 0.03981 C 0.4043 0.03866 0.41498 0.03866 0.42526 0.03773 C 0.45052 0.03588 0.44414 0.03657 0.4642 0.03356 C 0.47995 0.02893 0.46055 0.03426 0.48607 0.0294 C 0.4961 0.02754 0.49089 0.02685 0.5017 0.02523 C 0.50873 0.0243 0.51641 0.02384 0.52383 0.02315 C 0.52683 0.02245 0.53008 0.02199 0.53321 0.02106 C 0.53464 0.0206 0.5362 0.01944 0.53789 0.01898 C 0.57005 0.01366 0.58151 0.01435 0.61641 0.01273 C 0.62513 -0.00278 0.6181 0.00717 0.64219 0.00463 C 0.64779 0.00393 0.65326 0.00324 0.65873 0.00254 C 0.66406 0.00162 0.67696 -0.00162 0.68216 -0.00162 C 0.70768 -0.00232 0.7336 -0.00162 0.75938 -0.00162 " pathEditMode="relative" rAng="0" ptsTypes="AAAAAAAAAAAAAAAAAAAAA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54" y="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15 0.01875 C 0.0155 0.01829 0.01797 0.01805 0.02019 0.0169 C 0.02305 0.01528 0.02565 0.0125 0.02852 0.01042 C 0.04649 -0.00232 0.01263 0.02315 0.03659 0.0044 C 0.03854 0.00278 0.04063 0.00185 0.04258 0.00023 C 0.04453 -0.00162 0.04636 -0.0044 0.04831 -0.00625 C 0.05065 -0.00787 0.05313 -0.00857 0.05534 -0.01042 C 0.06368 -0.01621 0.07227 -0.02107 0.08008 -0.02894 C 0.08269 -0.03171 0.08529 -0.03519 0.08815 -0.03727 C 0.09089 -0.03935 0.09375 -0.04005 0.09649 -0.04144 C 0.10821 -0.04861 0.10391 -0.04769 0.11628 -0.05394 C 0.11993 -0.05579 0.13594 -0.06296 0.14089 -0.06458 C 0.14584 -0.06621 0.15105 -0.06736 0.15612 -0.06852 C 0.18269 -0.06644 0.20925 -0.06597 0.23581 -0.06227 C 0.23985 -0.06181 0.24349 -0.05787 0.24753 -0.05625 C 0.25599 -0.05232 0.26446 -0.04699 0.27331 -0.0456 C 0.29128 -0.04329 0.28347 -0.04491 0.29675 -0.04144 C 0.30065 -0.0382 0.30443 -0.03426 0.30847 -0.03125 L 0.3448 -0.00208 L 0.36589 0.01458 C 0.37175 0.01967 0.40573 0.04884 0.41159 0.05208 C 0.41511 0.0544 0.41862 0.05625 0.42214 0.05856 C 0.43542 0.06736 0.44857 0.07662 0.46198 0.08542 C 0.46732 0.08912 0.47279 0.09305 0.47839 0.09606 C 0.48386 0.09884 0.48933 0.10116 0.4948 0.1044 C 0.50508 0.11018 0.49675 0.10856 0.5112 0.11458 C 0.5142 0.11597 0.51745 0.11597 0.52058 0.1169 C 0.52917 0.11875 0.52709 0.11829 0.53464 0.12106 L 0.58503 0.11875 C 0.58737 0.11875 0.58972 0.11829 0.59206 0.1169 C 0.59532 0.11458 0.59844 0.1118 0.60144 0.10856 C 0.60795 0.10069 0.61146 0.09768 0.61667 0.08542 C 0.61784 0.08264 0.61888 0.07986 0.62019 0.07708 C 0.62253 0.07222 0.62526 0.06829 0.62839 0.06458 C 0.63138 0.06111 0.63477 0.0581 0.63776 0.0544 C 0.64336 0.04676 0.6405 0.04907 0.64597 0.04606 C 0.64753 0.04329 0.64896 0.04028 0.65065 0.03773 C 0.65209 0.03542 0.65391 0.03379 0.65534 0.03125 C 0.65664 0.02893 0.65743 0.02546 0.65886 0.02292 C 0.65977 0.02129 0.6612 0.0206 0.66237 0.01875 C 0.66628 0.0125 0.66823 0.00625 0.67292 0.00208 C 0.67396 0.00116 0.67526 0.00069 0.67644 0.00023 C 0.67761 -0.00116 0.67865 -0.00301 0.67995 -0.00394 C 0.68138 -0.00509 0.68295 -0.00556 0.68464 -0.00625 C 0.68841 -0.00764 0.69245 -0.00903 0.69636 -0.01042 L 0.70222 -0.01227 C 0.70808 -0.01181 0.71394 -0.01181 0.7198 -0.01042 C 0.725 -0.00903 0.72696 -0.00533 0.73151 -0.00208 C 0.73451 0.00046 0.73633 0.00046 0.73972 0.00208 C 0.74206 0.00347 0.74427 0.00532 0.74675 0.00625 C 0.74831 0.00717 0.74987 0.00764 0.75144 0.00856 C 0.7586 0.01227 0.75677 0.00972 0.75964 0.01458 " pathEditMode="relative" ptsTypes="AAAAAAAAAAAAAAAAAAAAAAAAAAAAAAAAAAAAAAAAAAAAAAAAAAAA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03EFE2F-D603-459C-98DC-E746D57B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pic>
        <p:nvPicPr>
          <p:cNvPr id="29698" name="Picture 2" descr="Estoy feliz para ti,💗💗💗mi amigo! | Emoticonos animados, Gif ...">
            <a:extLst>
              <a:ext uri="{FF2B5EF4-FFF2-40B4-BE49-F238E27FC236}">
                <a16:creationId xmlns:a16="http://schemas.microsoft.com/office/drawing/2014/main" id="{C5A7C759-BCD7-B047-9FAC-76192E395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74" y="-5080"/>
            <a:ext cx="7802562" cy="668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F733DD42-FDC9-E844-84EA-BB51CC9848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3611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96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69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50</Words>
  <Application>Microsoft Office PowerPoint</Application>
  <PresentationFormat>Panorámica</PresentationFormat>
  <Paragraphs>13</Paragraphs>
  <Slides>29</Slides>
  <Notes>4</Notes>
  <HiddenSlides>0</HiddenSlides>
  <MMClips>24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Cope Moll Contreras</cp:lastModifiedBy>
  <cp:revision>28</cp:revision>
  <dcterms:created xsi:type="dcterms:W3CDTF">2020-08-23T22:36:08Z</dcterms:created>
  <dcterms:modified xsi:type="dcterms:W3CDTF">2020-10-05T21:56:37Z</dcterms:modified>
</cp:coreProperties>
</file>