
<file path=[Content_Types].xml><?xml version="1.0" encoding="utf-8"?>
<Types xmlns="http://schemas.openxmlformats.org/package/2006/content-types"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media/audio2.wav" ContentType="audio/wav"/>
  <Override PartName="/ppt/media/audio3.wav" ContentType="audio/wav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89" r:id="rId2"/>
    <p:sldId id="291" r:id="rId3"/>
    <p:sldId id="275" r:id="rId4"/>
    <p:sldId id="270" r:id="rId5"/>
    <p:sldId id="271" r:id="rId6"/>
    <p:sldId id="268" r:id="rId7"/>
    <p:sldId id="272" r:id="rId8"/>
    <p:sldId id="288" r:id="rId9"/>
    <p:sldId id="266" r:id="rId10"/>
    <p:sldId id="257" r:id="rId11"/>
    <p:sldId id="258" r:id="rId12"/>
    <p:sldId id="276" r:id="rId13"/>
    <p:sldId id="282" r:id="rId14"/>
    <p:sldId id="269" r:id="rId15"/>
    <p:sldId id="267" r:id="rId16"/>
    <p:sldId id="273" r:id="rId17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85" autoAdjust="0"/>
    <p:restoredTop sz="94661" autoAdjust="0"/>
  </p:normalViewPr>
  <p:slideViewPr>
    <p:cSldViewPr>
      <p:cViewPr varScale="1">
        <p:scale>
          <a:sx n="82" d="100"/>
          <a:sy n="82" d="100"/>
        </p:scale>
        <p:origin x="1411" y="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ilene alejandra perez vega" userId="fe0bbaa5a6bfbced" providerId="LiveId" clId="{690B01A0-031A-43AC-B5FA-B0731E5E6FB0}"/>
    <pc:docChg chg="undo custSel addSld delSld modSld sldOrd">
      <pc:chgData name="silene alejandra perez vega" userId="fe0bbaa5a6bfbced" providerId="LiveId" clId="{690B01A0-031A-43AC-B5FA-B0731E5E6FB0}" dt="2020-11-08T20:51:26.637" v="381" actId="47"/>
      <pc:docMkLst>
        <pc:docMk/>
      </pc:docMkLst>
      <pc:sldChg chg="delSp del mod">
        <pc:chgData name="silene alejandra perez vega" userId="fe0bbaa5a6bfbced" providerId="LiveId" clId="{690B01A0-031A-43AC-B5FA-B0731E5E6FB0}" dt="2020-11-06T03:24:02.266" v="276" actId="47"/>
        <pc:sldMkLst>
          <pc:docMk/>
          <pc:sldMk cId="3939680749" sldId="256"/>
        </pc:sldMkLst>
        <pc:spChg chg="del">
          <ac:chgData name="silene alejandra perez vega" userId="fe0bbaa5a6bfbced" providerId="LiveId" clId="{690B01A0-031A-43AC-B5FA-B0731E5E6FB0}" dt="2020-11-06T03:05:26.730" v="187" actId="478"/>
          <ac:spMkLst>
            <pc:docMk/>
            <pc:sldMk cId="3939680749" sldId="256"/>
            <ac:spMk id="4" creationId="{00000000-0000-0000-0000-000000000000}"/>
          </ac:spMkLst>
        </pc:spChg>
        <pc:spChg chg="del">
          <ac:chgData name="silene alejandra perez vega" userId="fe0bbaa5a6bfbced" providerId="LiveId" clId="{690B01A0-031A-43AC-B5FA-B0731E5E6FB0}" dt="2020-11-06T03:05:23.112" v="186" actId="478"/>
          <ac:spMkLst>
            <pc:docMk/>
            <pc:sldMk cId="3939680749" sldId="256"/>
            <ac:spMk id="7" creationId="{00000000-0000-0000-0000-000000000000}"/>
          </ac:spMkLst>
        </pc:spChg>
        <pc:spChg chg="del">
          <ac:chgData name="silene alejandra perez vega" userId="fe0bbaa5a6bfbced" providerId="LiveId" clId="{690B01A0-031A-43AC-B5FA-B0731E5E6FB0}" dt="2020-11-06T03:05:31.874" v="189" actId="478"/>
          <ac:spMkLst>
            <pc:docMk/>
            <pc:sldMk cId="3939680749" sldId="256"/>
            <ac:spMk id="10" creationId="{00000000-0000-0000-0000-000000000000}"/>
          </ac:spMkLst>
        </pc:spChg>
        <pc:spChg chg="del">
          <ac:chgData name="silene alejandra perez vega" userId="fe0bbaa5a6bfbced" providerId="LiveId" clId="{690B01A0-031A-43AC-B5FA-B0731E5E6FB0}" dt="2020-11-06T03:05:29.212" v="188" actId="478"/>
          <ac:spMkLst>
            <pc:docMk/>
            <pc:sldMk cId="3939680749" sldId="256"/>
            <ac:spMk id="11" creationId="{00000000-0000-0000-0000-000000000000}"/>
          </ac:spMkLst>
        </pc:spChg>
      </pc:sldChg>
      <pc:sldChg chg="addSp delSp modSp mod delAnim modAnim">
        <pc:chgData name="silene alejandra perez vega" userId="fe0bbaa5a6bfbced" providerId="LiveId" clId="{690B01A0-031A-43AC-B5FA-B0731E5E6FB0}" dt="2020-11-06T03:39:31.920" v="363"/>
        <pc:sldMkLst>
          <pc:docMk/>
          <pc:sldMk cId="10118602" sldId="257"/>
        </pc:sldMkLst>
        <pc:spChg chg="del">
          <ac:chgData name="silene alejandra perez vega" userId="fe0bbaa5a6bfbced" providerId="LiveId" clId="{690B01A0-031A-43AC-B5FA-B0731E5E6FB0}" dt="2020-11-06T02:44:44.335" v="0" actId="478"/>
          <ac:spMkLst>
            <pc:docMk/>
            <pc:sldMk cId="10118602" sldId="257"/>
            <ac:spMk id="5" creationId="{00000000-0000-0000-0000-000000000000}"/>
          </ac:spMkLst>
        </pc:spChg>
        <pc:spChg chg="del">
          <ac:chgData name="silene alejandra perez vega" userId="fe0bbaa5a6bfbced" providerId="LiveId" clId="{690B01A0-031A-43AC-B5FA-B0731E5E6FB0}" dt="2020-11-06T02:44:46.437" v="1" actId="478"/>
          <ac:spMkLst>
            <pc:docMk/>
            <pc:sldMk cId="10118602" sldId="257"/>
            <ac:spMk id="6" creationId="{00000000-0000-0000-0000-000000000000}"/>
          </ac:spMkLst>
        </pc:spChg>
        <pc:spChg chg="add mod">
          <ac:chgData name="silene alejandra perez vega" userId="fe0bbaa5a6bfbced" providerId="LiveId" clId="{690B01A0-031A-43AC-B5FA-B0731E5E6FB0}" dt="2020-11-06T03:36:33.329" v="348" actId="1076"/>
          <ac:spMkLst>
            <pc:docMk/>
            <pc:sldMk cId="10118602" sldId="257"/>
            <ac:spMk id="19" creationId="{90A0AB7F-43BA-4193-902B-93E9F6C64D56}"/>
          </ac:spMkLst>
        </pc:spChg>
        <pc:spChg chg="add mod">
          <ac:chgData name="silene alejandra perez vega" userId="fe0bbaa5a6bfbced" providerId="LiveId" clId="{690B01A0-031A-43AC-B5FA-B0731E5E6FB0}" dt="2020-11-06T03:36:44.566" v="350" actId="1076"/>
          <ac:spMkLst>
            <pc:docMk/>
            <pc:sldMk cId="10118602" sldId="257"/>
            <ac:spMk id="21" creationId="{AF1E4614-62B9-4855-8597-2839AD6C97A0}"/>
          </ac:spMkLst>
        </pc:spChg>
        <pc:picChg chg="add del mod">
          <ac:chgData name="silene alejandra perez vega" userId="fe0bbaa5a6bfbced" providerId="LiveId" clId="{690B01A0-031A-43AC-B5FA-B0731E5E6FB0}" dt="2020-11-06T03:32:30.280" v="289" actId="478"/>
          <ac:picMkLst>
            <pc:docMk/>
            <pc:sldMk cId="10118602" sldId="257"/>
            <ac:picMk id="7" creationId="{7257D67C-A988-4EB3-B771-22C6071B2099}"/>
          </ac:picMkLst>
        </pc:picChg>
        <pc:picChg chg="add del mod">
          <ac:chgData name="silene alejandra perez vega" userId="fe0bbaa5a6bfbced" providerId="LiveId" clId="{690B01A0-031A-43AC-B5FA-B0731E5E6FB0}" dt="2020-11-06T03:32:30.904" v="290" actId="478"/>
          <ac:picMkLst>
            <pc:docMk/>
            <pc:sldMk cId="10118602" sldId="257"/>
            <ac:picMk id="8" creationId="{2153AE9D-DDBD-4BE1-9C24-0AA57617AB53}"/>
          </ac:picMkLst>
        </pc:picChg>
        <pc:picChg chg="add mod">
          <ac:chgData name="silene alejandra perez vega" userId="fe0bbaa5a6bfbced" providerId="LiveId" clId="{690B01A0-031A-43AC-B5FA-B0731E5E6FB0}" dt="2020-11-06T03:36:11.530" v="343" actId="1076"/>
          <ac:picMkLst>
            <pc:docMk/>
            <pc:sldMk cId="10118602" sldId="257"/>
            <ac:picMk id="9" creationId="{C6400337-136B-4092-A0B2-417EB49E90E9}"/>
          </ac:picMkLst>
        </pc:picChg>
        <pc:picChg chg="del">
          <ac:chgData name="silene alejandra perez vega" userId="fe0bbaa5a6bfbced" providerId="LiveId" clId="{690B01A0-031A-43AC-B5FA-B0731E5E6FB0}" dt="2020-11-06T02:47:03.159" v="38" actId="478"/>
          <ac:picMkLst>
            <pc:docMk/>
            <pc:sldMk cId="10118602" sldId="257"/>
            <ac:picMk id="13" creationId="{00000000-0000-0000-0000-000000000000}"/>
          </ac:picMkLst>
        </pc:picChg>
        <pc:picChg chg="del">
          <ac:chgData name="silene alejandra perez vega" userId="fe0bbaa5a6bfbced" providerId="LiveId" clId="{690B01A0-031A-43AC-B5FA-B0731E5E6FB0}" dt="2020-11-06T02:47:04.070" v="39" actId="478"/>
          <ac:picMkLst>
            <pc:docMk/>
            <pc:sldMk cId="10118602" sldId="257"/>
            <ac:picMk id="14" creationId="{00000000-0000-0000-0000-000000000000}"/>
          </ac:picMkLst>
        </pc:picChg>
        <pc:picChg chg="add mod">
          <ac:chgData name="silene alejandra perez vega" userId="fe0bbaa5a6bfbced" providerId="LiveId" clId="{690B01A0-031A-43AC-B5FA-B0731E5E6FB0}" dt="2020-11-06T03:36:19.890" v="345" actId="1076"/>
          <ac:picMkLst>
            <pc:docMk/>
            <pc:sldMk cId="10118602" sldId="257"/>
            <ac:picMk id="17" creationId="{ECE97282-21BC-439B-B3EF-B87E7E971903}"/>
          </ac:picMkLst>
        </pc:picChg>
      </pc:sldChg>
      <pc:sldChg chg="delSp modSp mod modAnim">
        <pc:chgData name="silene alejandra perez vega" userId="fe0bbaa5a6bfbced" providerId="LiveId" clId="{690B01A0-031A-43AC-B5FA-B0731E5E6FB0}" dt="2020-11-06T03:02:35.733" v="173" actId="3626"/>
        <pc:sldMkLst>
          <pc:docMk/>
          <pc:sldMk cId="3886795746" sldId="258"/>
        </pc:sldMkLst>
        <pc:spChg chg="del">
          <ac:chgData name="silene alejandra perez vega" userId="fe0bbaa5a6bfbced" providerId="LiveId" clId="{690B01A0-031A-43AC-B5FA-B0731E5E6FB0}" dt="2020-11-06T02:44:56.034" v="3" actId="478"/>
          <ac:spMkLst>
            <pc:docMk/>
            <pc:sldMk cId="3886795746" sldId="258"/>
            <ac:spMk id="5" creationId="{00000000-0000-0000-0000-000000000000}"/>
          </ac:spMkLst>
        </pc:spChg>
        <pc:spChg chg="del">
          <ac:chgData name="silene alejandra perez vega" userId="fe0bbaa5a6bfbced" providerId="LiveId" clId="{690B01A0-031A-43AC-B5FA-B0731E5E6FB0}" dt="2020-11-06T02:44:54.989" v="2" actId="478"/>
          <ac:spMkLst>
            <pc:docMk/>
            <pc:sldMk cId="3886795746" sldId="258"/>
            <ac:spMk id="6" creationId="{00000000-0000-0000-0000-000000000000}"/>
          </ac:spMkLst>
        </pc:spChg>
        <pc:picChg chg="mod">
          <ac:chgData name="silene alejandra perez vega" userId="fe0bbaa5a6bfbced" providerId="LiveId" clId="{690B01A0-031A-43AC-B5FA-B0731E5E6FB0}" dt="2020-11-06T03:02:35.733" v="173" actId="3626"/>
          <ac:picMkLst>
            <pc:docMk/>
            <pc:sldMk cId="3886795746" sldId="258"/>
            <ac:picMk id="15" creationId="{00000000-0000-0000-0000-000000000000}"/>
          </ac:picMkLst>
        </pc:picChg>
      </pc:sldChg>
      <pc:sldChg chg="del">
        <pc:chgData name="silene alejandra perez vega" userId="fe0bbaa5a6bfbced" providerId="LiveId" clId="{690B01A0-031A-43AC-B5FA-B0731E5E6FB0}" dt="2020-11-06T02:46:07.795" v="29" actId="47"/>
        <pc:sldMkLst>
          <pc:docMk/>
          <pc:sldMk cId="1319569150" sldId="259"/>
        </pc:sldMkLst>
      </pc:sldChg>
      <pc:sldChg chg="del">
        <pc:chgData name="silene alejandra perez vega" userId="fe0bbaa5a6bfbced" providerId="LiveId" clId="{690B01A0-031A-43AC-B5FA-B0731E5E6FB0}" dt="2020-11-06T02:46:06.783" v="28" actId="47"/>
        <pc:sldMkLst>
          <pc:docMk/>
          <pc:sldMk cId="2358589473" sldId="260"/>
        </pc:sldMkLst>
      </pc:sldChg>
      <pc:sldChg chg="modSp mod">
        <pc:chgData name="silene alejandra perez vega" userId="fe0bbaa5a6bfbced" providerId="LiveId" clId="{690B01A0-031A-43AC-B5FA-B0731E5E6FB0}" dt="2020-11-06T03:11:08.621" v="209" actId="20577"/>
        <pc:sldMkLst>
          <pc:docMk/>
          <pc:sldMk cId="1678359174" sldId="266"/>
        </pc:sldMkLst>
        <pc:spChg chg="mod">
          <ac:chgData name="silene alejandra perez vega" userId="fe0bbaa5a6bfbced" providerId="LiveId" clId="{690B01A0-031A-43AC-B5FA-B0731E5E6FB0}" dt="2020-11-06T03:11:08.621" v="209" actId="20577"/>
          <ac:spMkLst>
            <pc:docMk/>
            <pc:sldMk cId="1678359174" sldId="266"/>
            <ac:spMk id="17" creationId="{00000000-0000-0000-0000-000000000000}"/>
          </ac:spMkLst>
        </pc:spChg>
      </pc:sldChg>
      <pc:sldChg chg="addSp delSp modSp mod ord">
        <pc:chgData name="silene alejandra perez vega" userId="fe0bbaa5a6bfbced" providerId="LiveId" clId="{690B01A0-031A-43AC-B5FA-B0731E5E6FB0}" dt="2020-11-06T03:17:29.350" v="234" actId="1076"/>
        <pc:sldMkLst>
          <pc:docMk/>
          <pc:sldMk cId="4277163058" sldId="270"/>
        </pc:sldMkLst>
        <pc:picChg chg="add mod">
          <ac:chgData name="silene alejandra perez vega" userId="fe0bbaa5a6bfbced" providerId="LiveId" clId="{690B01A0-031A-43AC-B5FA-B0731E5E6FB0}" dt="2020-11-06T03:17:29.350" v="234" actId="1076"/>
          <ac:picMkLst>
            <pc:docMk/>
            <pc:sldMk cId="4277163058" sldId="270"/>
            <ac:picMk id="2" creationId="{35C60EEB-2AA6-4CCB-B6F0-4476B88ABDA7}"/>
          </ac:picMkLst>
        </pc:picChg>
        <pc:picChg chg="add mod">
          <ac:chgData name="silene alejandra perez vega" userId="fe0bbaa5a6bfbced" providerId="LiveId" clId="{690B01A0-031A-43AC-B5FA-B0731E5E6FB0}" dt="2020-11-06T03:17:27.750" v="233" actId="1076"/>
          <ac:picMkLst>
            <pc:docMk/>
            <pc:sldMk cId="4277163058" sldId="270"/>
            <ac:picMk id="3" creationId="{7916EE92-3CF9-4FE4-B72D-D2C72D9067ED}"/>
          </ac:picMkLst>
        </pc:picChg>
        <pc:picChg chg="del mod">
          <ac:chgData name="silene alejandra perez vega" userId="fe0bbaa5a6bfbced" providerId="LiveId" clId="{690B01A0-031A-43AC-B5FA-B0731E5E6FB0}" dt="2020-11-06T03:16:24.711" v="229" actId="478"/>
          <ac:picMkLst>
            <pc:docMk/>
            <pc:sldMk cId="4277163058" sldId="270"/>
            <ac:picMk id="5" creationId="{2209C455-FA8D-4260-87C2-1C909CEEBC46}"/>
          </ac:picMkLst>
        </pc:picChg>
        <pc:picChg chg="del mod">
          <ac:chgData name="silene alejandra perez vega" userId="fe0bbaa5a6bfbced" providerId="LiveId" clId="{690B01A0-031A-43AC-B5FA-B0731E5E6FB0}" dt="2020-11-06T03:16:23.886" v="228" actId="478"/>
          <ac:picMkLst>
            <pc:docMk/>
            <pc:sldMk cId="4277163058" sldId="270"/>
            <ac:picMk id="6" creationId="{BAA579D9-CB98-4012-9CE1-DA5ADADCE4A7}"/>
          </ac:picMkLst>
        </pc:picChg>
      </pc:sldChg>
      <pc:sldChg chg="addSp delSp modSp mod ord">
        <pc:chgData name="silene alejandra perez vega" userId="fe0bbaa5a6bfbced" providerId="LiveId" clId="{690B01A0-031A-43AC-B5FA-B0731E5E6FB0}" dt="2020-11-06T03:21:43.484" v="263" actId="14100"/>
        <pc:sldMkLst>
          <pc:docMk/>
          <pc:sldMk cId="581000558" sldId="271"/>
        </pc:sldMkLst>
        <pc:spChg chg="mod">
          <ac:chgData name="silene alejandra perez vega" userId="fe0bbaa5a6bfbced" providerId="LiveId" clId="{690B01A0-031A-43AC-B5FA-B0731E5E6FB0}" dt="2020-11-06T03:21:37.542" v="261" actId="14100"/>
          <ac:spMkLst>
            <pc:docMk/>
            <pc:sldMk cId="581000558" sldId="271"/>
            <ac:spMk id="5" creationId="{395DC9F9-87E9-4E3F-BEA5-13DF0B3DAB95}"/>
          </ac:spMkLst>
        </pc:spChg>
        <pc:picChg chg="add del mod">
          <ac:chgData name="silene alejandra perez vega" userId="fe0bbaa5a6bfbced" providerId="LiveId" clId="{690B01A0-031A-43AC-B5FA-B0731E5E6FB0}" dt="2020-11-06T03:21:08.611" v="251" actId="478"/>
          <ac:picMkLst>
            <pc:docMk/>
            <pc:sldMk cId="581000558" sldId="271"/>
            <ac:picMk id="2" creationId="{BAE5CA40-8106-46F8-A9B7-B7EF0B00C9F0}"/>
          </ac:picMkLst>
        </pc:picChg>
        <pc:picChg chg="add mod">
          <ac:chgData name="silene alejandra perez vega" userId="fe0bbaa5a6bfbced" providerId="LiveId" clId="{690B01A0-031A-43AC-B5FA-B0731E5E6FB0}" dt="2020-11-06T03:21:43.484" v="263" actId="14100"/>
          <ac:picMkLst>
            <pc:docMk/>
            <pc:sldMk cId="581000558" sldId="271"/>
            <ac:picMk id="3" creationId="{5D7ECF31-33DE-4C0E-A2EE-16555B53076A}"/>
          </ac:picMkLst>
        </pc:picChg>
        <pc:picChg chg="del">
          <ac:chgData name="silene alejandra perez vega" userId="fe0bbaa5a6bfbced" providerId="LiveId" clId="{690B01A0-031A-43AC-B5FA-B0731E5E6FB0}" dt="2020-11-06T03:19:44.412" v="235" actId="478"/>
          <ac:picMkLst>
            <pc:docMk/>
            <pc:sldMk cId="581000558" sldId="271"/>
            <ac:picMk id="4" creationId="{68350A4C-D5E6-497A-ACA7-ADE41F3C27C2}"/>
          </ac:picMkLst>
        </pc:picChg>
      </pc:sldChg>
      <pc:sldChg chg="addSp delSp modSp mod delAnim modAnim">
        <pc:chgData name="silene alejandra perez vega" userId="fe0bbaa5a6bfbced" providerId="LiveId" clId="{690B01A0-031A-43AC-B5FA-B0731E5E6FB0}" dt="2020-11-06T03:38:46.062" v="359"/>
        <pc:sldMkLst>
          <pc:docMk/>
          <pc:sldMk cId="1458853149" sldId="272"/>
        </pc:sldMkLst>
        <pc:spChg chg="add mod">
          <ac:chgData name="silene alejandra perez vega" userId="fe0bbaa5a6bfbced" providerId="LiveId" clId="{690B01A0-031A-43AC-B5FA-B0731E5E6FB0}" dt="2020-11-06T03:34:05.686" v="313" actId="1076"/>
          <ac:spMkLst>
            <pc:docMk/>
            <pc:sldMk cId="1458853149" sldId="272"/>
            <ac:spMk id="10" creationId="{32D144D0-2AAC-4B77-9A5A-6B17EF0E4FD5}"/>
          </ac:spMkLst>
        </pc:spChg>
        <pc:spChg chg="add mod">
          <ac:chgData name="silene alejandra perez vega" userId="fe0bbaa5a6bfbced" providerId="LiveId" clId="{690B01A0-031A-43AC-B5FA-B0731E5E6FB0}" dt="2020-11-06T03:34:43.738" v="333" actId="207"/>
          <ac:spMkLst>
            <pc:docMk/>
            <pc:sldMk cId="1458853149" sldId="272"/>
            <ac:spMk id="12" creationId="{A44C1784-0509-431B-9EA8-D54416A53AB9}"/>
          </ac:spMkLst>
        </pc:spChg>
        <pc:picChg chg="add">
          <ac:chgData name="silene alejandra perez vega" userId="fe0bbaa5a6bfbced" providerId="LiveId" clId="{690B01A0-031A-43AC-B5FA-B0731E5E6FB0}" dt="2020-11-06T03:31:59.745" v="284" actId="22"/>
          <ac:picMkLst>
            <pc:docMk/>
            <pc:sldMk cId="1458853149" sldId="272"/>
            <ac:picMk id="2" creationId="{D1A2AC3F-66DB-4A73-A8A1-7B42D6C02A2F}"/>
          </ac:picMkLst>
        </pc:picChg>
        <pc:picChg chg="add mod">
          <ac:chgData name="silene alejandra perez vega" userId="fe0bbaa5a6bfbced" providerId="LiveId" clId="{690B01A0-031A-43AC-B5FA-B0731E5E6FB0}" dt="2020-11-06T03:32:09.462" v="286" actId="1076"/>
          <ac:picMkLst>
            <pc:docMk/>
            <pc:sldMk cId="1458853149" sldId="272"/>
            <ac:picMk id="3" creationId="{ABEBCADA-D8E9-4461-8FD5-867085E575EC}"/>
          </ac:picMkLst>
        </pc:picChg>
        <pc:picChg chg="del">
          <ac:chgData name="silene alejandra perez vega" userId="fe0bbaa5a6bfbced" providerId="LiveId" clId="{690B01A0-031A-43AC-B5FA-B0731E5E6FB0}" dt="2020-11-06T03:31:57.543" v="282" actId="478"/>
          <ac:picMkLst>
            <pc:docMk/>
            <pc:sldMk cId="1458853149" sldId="272"/>
            <ac:picMk id="5" creationId="{BF542554-DEF6-4733-963A-E4088E0490E4}"/>
          </ac:picMkLst>
        </pc:picChg>
        <pc:picChg chg="del">
          <ac:chgData name="silene alejandra perez vega" userId="fe0bbaa5a6bfbced" providerId="LiveId" clId="{690B01A0-031A-43AC-B5FA-B0731E5E6FB0}" dt="2020-11-06T03:31:58.389" v="283" actId="478"/>
          <ac:picMkLst>
            <pc:docMk/>
            <pc:sldMk cId="1458853149" sldId="272"/>
            <ac:picMk id="6" creationId="{F03C4B32-8342-412B-9933-5AFEF8DA0974}"/>
          </ac:picMkLst>
        </pc:picChg>
      </pc:sldChg>
      <pc:sldChg chg="addSp delSp modSp mod">
        <pc:chgData name="silene alejandra perez vega" userId="fe0bbaa5a6bfbced" providerId="LiveId" clId="{690B01A0-031A-43AC-B5FA-B0731E5E6FB0}" dt="2020-11-06T02:46:13.155" v="31" actId="478"/>
        <pc:sldMkLst>
          <pc:docMk/>
          <pc:sldMk cId="1760737690" sldId="273"/>
        </pc:sldMkLst>
        <pc:spChg chg="del">
          <ac:chgData name="silene alejandra perez vega" userId="fe0bbaa5a6bfbced" providerId="LiveId" clId="{690B01A0-031A-43AC-B5FA-B0731E5E6FB0}" dt="2020-11-06T02:46:12.180" v="30" actId="478"/>
          <ac:spMkLst>
            <pc:docMk/>
            <pc:sldMk cId="1760737690" sldId="273"/>
            <ac:spMk id="2" creationId="{00000000-0000-0000-0000-000000000000}"/>
          </ac:spMkLst>
        </pc:spChg>
        <pc:spChg chg="add del mod">
          <ac:chgData name="silene alejandra perez vega" userId="fe0bbaa5a6bfbced" providerId="LiveId" clId="{690B01A0-031A-43AC-B5FA-B0731E5E6FB0}" dt="2020-11-06T02:46:13.155" v="31" actId="478"/>
          <ac:spMkLst>
            <pc:docMk/>
            <pc:sldMk cId="1760737690" sldId="273"/>
            <ac:spMk id="4" creationId="{611438B3-8A3B-47EB-A41A-054DB7622635}"/>
          </ac:spMkLst>
        </pc:spChg>
      </pc:sldChg>
      <pc:sldChg chg="del">
        <pc:chgData name="silene alejandra perez vega" userId="fe0bbaa5a6bfbced" providerId="LiveId" clId="{690B01A0-031A-43AC-B5FA-B0731E5E6FB0}" dt="2020-11-06T02:46:14.373" v="32" actId="47"/>
        <pc:sldMkLst>
          <pc:docMk/>
          <pc:sldMk cId="700611210" sldId="274"/>
        </pc:sldMkLst>
      </pc:sldChg>
      <pc:sldChg chg="ord modAnim">
        <pc:chgData name="silene alejandra perez vega" userId="fe0bbaa5a6bfbced" providerId="LiveId" clId="{690B01A0-031A-43AC-B5FA-B0731E5E6FB0}" dt="2020-11-06T03:25:11.475" v="281"/>
        <pc:sldMkLst>
          <pc:docMk/>
          <pc:sldMk cId="2707326388" sldId="275"/>
        </pc:sldMkLst>
      </pc:sldChg>
      <pc:sldChg chg="addSp delSp modSp mod delAnim modAnim">
        <pc:chgData name="silene alejandra perez vega" userId="fe0bbaa5a6bfbced" providerId="LiveId" clId="{690B01A0-031A-43AC-B5FA-B0731E5E6FB0}" dt="2020-11-06T03:40:01.521" v="365"/>
        <pc:sldMkLst>
          <pc:docMk/>
          <pc:sldMk cId="2525990018" sldId="276"/>
        </pc:sldMkLst>
        <pc:spChg chg="del mod">
          <ac:chgData name="silene alejandra perez vega" userId="fe0bbaa5a6bfbced" providerId="LiveId" clId="{690B01A0-031A-43AC-B5FA-B0731E5E6FB0}" dt="2020-11-06T02:46:54.087" v="36" actId="478"/>
          <ac:spMkLst>
            <pc:docMk/>
            <pc:sldMk cId="2525990018" sldId="276"/>
            <ac:spMk id="5" creationId="{00000000-0000-0000-0000-000000000000}"/>
          </ac:spMkLst>
        </pc:spChg>
        <pc:spChg chg="del mod">
          <ac:chgData name="silene alejandra perez vega" userId="fe0bbaa5a6bfbced" providerId="LiveId" clId="{690B01A0-031A-43AC-B5FA-B0731E5E6FB0}" dt="2020-11-06T02:46:55.529" v="37" actId="478"/>
          <ac:spMkLst>
            <pc:docMk/>
            <pc:sldMk cId="2525990018" sldId="276"/>
            <ac:spMk id="6" creationId="{00000000-0000-0000-0000-000000000000}"/>
          </ac:spMkLst>
        </pc:spChg>
        <pc:spChg chg="add">
          <ac:chgData name="silene alejandra perez vega" userId="fe0bbaa5a6bfbced" providerId="LiveId" clId="{690B01A0-031A-43AC-B5FA-B0731E5E6FB0}" dt="2020-11-06T03:37:06.171" v="353" actId="22"/>
          <ac:spMkLst>
            <pc:docMk/>
            <pc:sldMk cId="2525990018" sldId="276"/>
            <ac:spMk id="19" creationId="{8DCE4AE4-5496-47A1-89F5-822CE523AD00}"/>
          </ac:spMkLst>
        </pc:spChg>
        <pc:spChg chg="add mod">
          <ac:chgData name="silene alejandra perez vega" userId="fe0bbaa5a6bfbced" providerId="LiveId" clId="{690B01A0-031A-43AC-B5FA-B0731E5E6FB0}" dt="2020-11-06T03:37:16.530" v="355" actId="1076"/>
          <ac:spMkLst>
            <pc:docMk/>
            <pc:sldMk cId="2525990018" sldId="276"/>
            <ac:spMk id="21" creationId="{B91E03DA-9C1F-4034-9089-C52B43C3EF21}"/>
          </ac:spMkLst>
        </pc:spChg>
        <pc:picChg chg="add del mod">
          <ac:chgData name="silene alejandra perez vega" userId="fe0bbaa5a6bfbced" providerId="LiveId" clId="{690B01A0-031A-43AC-B5FA-B0731E5E6FB0}" dt="2020-11-06T03:32:33.538" v="291" actId="478"/>
          <ac:picMkLst>
            <pc:docMk/>
            <pc:sldMk cId="2525990018" sldId="276"/>
            <ac:picMk id="7" creationId="{BA04767A-729D-429A-B48E-CEA090716D6E}"/>
          </ac:picMkLst>
        </pc:picChg>
        <pc:picChg chg="add del mod">
          <ac:chgData name="silene alejandra perez vega" userId="fe0bbaa5a6bfbced" providerId="LiveId" clId="{690B01A0-031A-43AC-B5FA-B0731E5E6FB0}" dt="2020-11-06T03:32:34.122" v="292" actId="478"/>
          <ac:picMkLst>
            <pc:docMk/>
            <pc:sldMk cId="2525990018" sldId="276"/>
            <ac:picMk id="8" creationId="{5A6B0040-B54F-4659-8049-8C546998D79B}"/>
          </ac:picMkLst>
        </pc:picChg>
        <pc:picChg chg="add">
          <ac:chgData name="silene alejandra perez vega" userId="fe0bbaa5a6bfbced" providerId="LiveId" clId="{690B01A0-031A-43AC-B5FA-B0731E5E6FB0}" dt="2020-11-06T03:36:53.069" v="351" actId="22"/>
          <ac:picMkLst>
            <pc:docMk/>
            <pc:sldMk cId="2525990018" sldId="276"/>
            <ac:picMk id="9" creationId="{09A0D4EC-42F9-48E2-8737-A0DDDC10F9B4}"/>
          </ac:picMkLst>
        </pc:picChg>
        <pc:picChg chg="del">
          <ac:chgData name="silene alejandra perez vega" userId="fe0bbaa5a6bfbced" providerId="LiveId" clId="{690B01A0-031A-43AC-B5FA-B0731E5E6FB0}" dt="2020-11-06T02:47:07.757" v="40" actId="478"/>
          <ac:picMkLst>
            <pc:docMk/>
            <pc:sldMk cId="2525990018" sldId="276"/>
            <ac:picMk id="10" creationId="{00000000-0000-0000-0000-000000000000}"/>
          </ac:picMkLst>
        </pc:picChg>
        <pc:picChg chg="del">
          <ac:chgData name="silene alejandra perez vega" userId="fe0bbaa5a6bfbced" providerId="LiveId" clId="{690B01A0-031A-43AC-B5FA-B0731E5E6FB0}" dt="2020-11-06T02:47:08.379" v="41" actId="478"/>
          <ac:picMkLst>
            <pc:docMk/>
            <pc:sldMk cId="2525990018" sldId="276"/>
            <ac:picMk id="12" creationId="{00000000-0000-0000-0000-000000000000}"/>
          </ac:picMkLst>
        </pc:picChg>
        <pc:picChg chg="add">
          <ac:chgData name="silene alejandra perez vega" userId="fe0bbaa5a6bfbced" providerId="LiveId" clId="{690B01A0-031A-43AC-B5FA-B0731E5E6FB0}" dt="2020-11-06T03:36:58.426" v="352" actId="22"/>
          <ac:picMkLst>
            <pc:docMk/>
            <pc:sldMk cId="2525990018" sldId="276"/>
            <ac:picMk id="17" creationId="{3860C785-8063-425F-A2B8-ADF344E9D972}"/>
          </ac:picMkLst>
        </pc:picChg>
      </pc:sldChg>
      <pc:sldChg chg="delSp modSp del mod">
        <pc:chgData name="silene alejandra perez vega" userId="fe0bbaa5a6bfbced" providerId="LiveId" clId="{690B01A0-031A-43AC-B5FA-B0731E5E6FB0}" dt="2020-11-06T03:11:34.534" v="210" actId="47"/>
        <pc:sldMkLst>
          <pc:docMk/>
          <pc:sldMk cId="3807464623" sldId="277"/>
        </pc:sldMkLst>
        <pc:spChg chg="del">
          <ac:chgData name="silene alejandra perez vega" userId="fe0bbaa5a6bfbced" providerId="LiveId" clId="{690B01A0-031A-43AC-B5FA-B0731E5E6FB0}" dt="2020-11-06T02:45:05.166" v="6" actId="478"/>
          <ac:spMkLst>
            <pc:docMk/>
            <pc:sldMk cId="3807464623" sldId="277"/>
            <ac:spMk id="5" creationId="{00000000-0000-0000-0000-000000000000}"/>
          </ac:spMkLst>
        </pc:spChg>
        <pc:spChg chg="del mod">
          <ac:chgData name="silene alejandra perez vega" userId="fe0bbaa5a6bfbced" providerId="LiveId" clId="{690B01A0-031A-43AC-B5FA-B0731E5E6FB0}" dt="2020-11-06T02:45:06.899" v="8" actId="478"/>
          <ac:spMkLst>
            <pc:docMk/>
            <pc:sldMk cId="3807464623" sldId="277"/>
            <ac:spMk id="6" creationId="{00000000-0000-0000-0000-000000000000}"/>
          </ac:spMkLst>
        </pc:spChg>
      </pc:sldChg>
      <pc:sldChg chg="delSp del mod">
        <pc:chgData name="silene alejandra perez vega" userId="fe0bbaa5a6bfbced" providerId="LiveId" clId="{690B01A0-031A-43AC-B5FA-B0731E5E6FB0}" dt="2020-11-06T03:11:38.727" v="211" actId="47"/>
        <pc:sldMkLst>
          <pc:docMk/>
          <pc:sldMk cId="3356736247" sldId="278"/>
        </pc:sldMkLst>
        <pc:spChg chg="del">
          <ac:chgData name="silene alejandra perez vega" userId="fe0bbaa5a6bfbced" providerId="LiveId" clId="{690B01A0-031A-43AC-B5FA-B0731E5E6FB0}" dt="2020-11-06T02:45:17.846" v="12" actId="478"/>
          <ac:spMkLst>
            <pc:docMk/>
            <pc:sldMk cId="3356736247" sldId="278"/>
            <ac:spMk id="5" creationId="{00000000-0000-0000-0000-000000000000}"/>
          </ac:spMkLst>
        </pc:spChg>
        <pc:spChg chg="del">
          <ac:chgData name="silene alejandra perez vega" userId="fe0bbaa5a6bfbced" providerId="LiveId" clId="{690B01A0-031A-43AC-B5FA-B0731E5E6FB0}" dt="2020-11-06T02:45:17.047" v="11" actId="478"/>
          <ac:spMkLst>
            <pc:docMk/>
            <pc:sldMk cId="3356736247" sldId="278"/>
            <ac:spMk id="6" creationId="{00000000-0000-0000-0000-000000000000}"/>
          </ac:spMkLst>
        </pc:spChg>
      </pc:sldChg>
      <pc:sldChg chg="addSp delSp modSp del mod">
        <pc:chgData name="silene alejandra perez vega" userId="fe0bbaa5a6bfbced" providerId="LiveId" clId="{690B01A0-031A-43AC-B5FA-B0731E5E6FB0}" dt="2020-11-06T03:11:46.846" v="213" actId="47"/>
        <pc:sldMkLst>
          <pc:docMk/>
          <pc:sldMk cId="1348083345" sldId="279"/>
        </pc:sldMkLst>
        <pc:spChg chg="del">
          <ac:chgData name="silene alejandra perez vega" userId="fe0bbaa5a6bfbced" providerId="LiveId" clId="{690B01A0-031A-43AC-B5FA-B0731E5E6FB0}" dt="2020-11-06T02:45:27.262" v="15" actId="478"/>
          <ac:spMkLst>
            <pc:docMk/>
            <pc:sldMk cId="1348083345" sldId="279"/>
            <ac:spMk id="5" creationId="{00000000-0000-0000-0000-000000000000}"/>
          </ac:spMkLst>
        </pc:spChg>
        <pc:spChg chg="del">
          <ac:chgData name="silene alejandra perez vega" userId="fe0bbaa5a6bfbced" providerId="LiveId" clId="{690B01A0-031A-43AC-B5FA-B0731E5E6FB0}" dt="2020-11-06T02:45:28.563" v="16" actId="478"/>
          <ac:spMkLst>
            <pc:docMk/>
            <pc:sldMk cId="1348083345" sldId="279"/>
            <ac:spMk id="6" creationId="{00000000-0000-0000-0000-000000000000}"/>
          </ac:spMkLst>
        </pc:spChg>
        <pc:picChg chg="mod">
          <ac:chgData name="silene alejandra perez vega" userId="fe0bbaa5a6bfbced" providerId="LiveId" clId="{690B01A0-031A-43AC-B5FA-B0731E5E6FB0}" dt="2020-11-06T02:51:16.888" v="162" actId="1076"/>
          <ac:picMkLst>
            <pc:docMk/>
            <pc:sldMk cId="1348083345" sldId="279"/>
            <ac:picMk id="2" creationId="{00000000-0000-0000-0000-000000000000}"/>
          </ac:picMkLst>
        </pc:picChg>
        <pc:picChg chg="mod">
          <ac:chgData name="silene alejandra perez vega" userId="fe0bbaa5a6bfbced" providerId="LiveId" clId="{690B01A0-031A-43AC-B5FA-B0731E5E6FB0}" dt="2020-11-06T02:51:18.335" v="163" actId="1076"/>
          <ac:picMkLst>
            <pc:docMk/>
            <pc:sldMk cId="1348083345" sldId="279"/>
            <ac:picMk id="3" creationId="{00000000-0000-0000-0000-000000000000}"/>
          </ac:picMkLst>
        </pc:picChg>
        <pc:picChg chg="add mod">
          <ac:chgData name="silene alejandra perez vega" userId="fe0bbaa5a6bfbced" providerId="LiveId" clId="{690B01A0-031A-43AC-B5FA-B0731E5E6FB0}" dt="2020-11-06T02:51:04.244" v="159" actId="1076"/>
          <ac:picMkLst>
            <pc:docMk/>
            <pc:sldMk cId="1348083345" sldId="279"/>
            <ac:picMk id="7" creationId="{930397D0-C7D7-4C6F-B943-73BF94FBC97D}"/>
          </ac:picMkLst>
        </pc:picChg>
        <pc:picChg chg="add mod">
          <ac:chgData name="silene alejandra perez vega" userId="fe0bbaa5a6bfbced" providerId="LiveId" clId="{690B01A0-031A-43AC-B5FA-B0731E5E6FB0}" dt="2020-11-06T02:51:14.520" v="161" actId="1076"/>
          <ac:picMkLst>
            <pc:docMk/>
            <pc:sldMk cId="1348083345" sldId="279"/>
            <ac:picMk id="8" creationId="{ACEF9AB9-C7A8-4BE4-B71D-8D2DD55CE51F}"/>
          </ac:picMkLst>
        </pc:picChg>
        <pc:picChg chg="del">
          <ac:chgData name="silene alejandra perez vega" userId="fe0bbaa5a6bfbced" providerId="LiveId" clId="{690B01A0-031A-43AC-B5FA-B0731E5E6FB0}" dt="2020-11-06T02:47:24.930" v="47" actId="478"/>
          <ac:picMkLst>
            <pc:docMk/>
            <pc:sldMk cId="1348083345" sldId="279"/>
            <ac:picMk id="10" creationId="{00000000-0000-0000-0000-000000000000}"/>
          </ac:picMkLst>
        </pc:picChg>
        <pc:picChg chg="del">
          <ac:chgData name="silene alejandra perez vega" userId="fe0bbaa5a6bfbced" providerId="LiveId" clId="{690B01A0-031A-43AC-B5FA-B0731E5E6FB0}" dt="2020-11-06T02:47:24.369" v="46" actId="478"/>
          <ac:picMkLst>
            <pc:docMk/>
            <pc:sldMk cId="1348083345" sldId="279"/>
            <ac:picMk id="12" creationId="{00000000-0000-0000-0000-000000000000}"/>
          </ac:picMkLst>
        </pc:picChg>
      </pc:sldChg>
      <pc:sldChg chg="addSp delSp modSp del mod">
        <pc:chgData name="silene alejandra perez vega" userId="fe0bbaa5a6bfbced" providerId="LiveId" clId="{690B01A0-031A-43AC-B5FA-B0731E5E6FB0}" dt="2020-11-06T03:07:49.837" v="201" actId="47"/>
        <pc:sldMkLst>
          <pc:docMk/>
          <pc:sldMk cId="390164676" sldId="280"/>
        </pc:sldMkLst>
        <pc:spChg chg="del">
          <ac:chgData name="silene alejandra perez vega" userId="fe0bbaa5a6bfbced" providerId="LiveId" clId="{690B01A0-031A-43AC-B5FA-B0731E5E6FB0}" dt="2020-11-06T02:45:47.912" v="19" actId="478"/>
          <ac:spMkLst>
            <pc:docMk/>
            <pc:sldMk cId="390164676" sldId="280"/>
            <ac:spMk id="5" creationId="{00000000-0000-0000-0000-000000000000}"/>
          </ac:spMkLst>
        </pc:spChg>
        <pc:spChg chg="del">
          <ac:chgData name="silene alejandra perez vega" userId="fe0bbaa5a6bfbced" providerId="LiveId" clId="{690B01A0-031A-43AC-B5FA-B0731E5E6FB0}" dt="2020-11-06T02:45:49.758" v="20" actId="478"/>
          <ac:spMkLst>
            <pc:docMk/>
            <pc:sldMk cId="390164676" sldId="280"/>
            <ac:spMk id="6" creationId="{00000000-0000-0000-0000-000000000000}"/>
          </ac:spMkLst>
        </pc:spChg>
        <pc:picChg chg="add">
          <ac:chgData name="silene alejandra perez vega" userId="fe0bbaa5a6bfbced" providerId="LiveId" clId="{690B01A0-031A-43AC-B5FA-B0731E5E6FB0}" dt="2020-11-06T02:51:27.638" v="164" actId="22"/>
          <ac:picMkLst>
            <pc:docMk/>
            <pc:sldMk cId="390164676" sldId="280"/>
            <ac:picMk id="7" creationId="{035068D4-1028-46AC-ADC7-455F2AA8812D}"/>
          </ac:picMkLst>
        </pc:picChg>
        <pc:picChg chg="add mod">
          <ac:chgData name="silene alejandra perez vega" userId="fe0bbaa5a6bfbced" providerId="LiveId" clId="{690B01A0-031A-43AC-B5FA-B0731E5E6FB0}" dt="2020-11-06T02:51:34.943" v="166" actId="1076"/>
          <ac:picMkLst>
            <pc:docMk/>
            <pc:sldMk cId="390164676" sldId="280"/>
            <ac:picMk id="8" creationId="{4198F025-82D8-490D-8DB3-985E437F9710}"/>
          </ac:picMkLst>
        </pc:picChg>
        <pc:picChg chg="del">
          <ac:chgData name="silene alejandra perez vega" userId="fe0bbaa5a6bfbced" providerId="LiveId" clId="{690B01A0-031A-43AC-B5FA-B0731E5E6FB0}" dt="2020-11-06T02:47:28.582" v="49" actId="478"/>
          <ac:picMkLst>
            <pc:docMk/>
            <pc:sldMk cId="390164676" sldId="280"/>
            <ac:picMk id="10" creationId="{00000000-0000-0000-0000-000000000000}"/>
          </ac:picMkLst>
        </pc:picChg>
        <pc:picChg chg="del">
          <ac:chgData name="silene alejandra perez vega" userId="fe0bbaa5a6bfbced" providerId="LiveId" clId="{690B01A0-031A-43AC-B5FA-B0731E5E6FB0}" dt="2020-11-06T02:47:28.088" v="48" actId="478"/>
          <ac:picMkLst>
            <pc:docMk/>
            <pc:sldMk cId="390164676" sldId="280"/>
            <ac:picMk id="12" creationId="{00000000-0000-0000-0000-000000000000}"/>
          </ac:picMkLst>
        </pc:picChg>
      </pc:sldChg>
      <pc:sldChg chg="addSp delSp modSp del mod">
        <pc:chgData name="silene alejandra perez vega" userId="fe0bbaa5a6bfbced" providerId="LiveId" clId="{690B01A0-031A-43AC-B5FA-B0731E5E6FB0}" dt="2020-11-06T03:07:36.377" v="199" actId="47"/>
        <pc:sldMkLst>
          <pc:docMk/>
          <pc:sldMk cId="167174079" sldId="281"/>
        </pc:sldMkLst>
        <pc:spChg chg="del">
          <ac:chgData name="silene alejandra perez vega" userId="fe0bbaa5a6bfbced" providerId="LiveId" clId="{690B01A0-031A-43AC-B5FA-B0731E5E6FB0}" dt="2020-11-06T02:45:58.327" v="25" actId="478"/>
          <ac:spMkLst>
            <pc:docMk/>
            <pc:sldMk cId="167174079" sldId="281"/>
            <ac:spMk id="5" creationId="{00000000-0000-0000-0000-000000000000}"/>
          </ac:spMkLst>
        </pc:spChg>
        <pc:spChg chg="del mod">
          <ac:chgData name="silene alejandra perez vega" userId="fe0bbaa5a6bfbced" providerId="LiveId" clId="{690B01A0-031A-43AC-B5FA-B0731E5E6FB0}" dt="2020-11-06T02:45:57.638" v="24" actId="478"/>
          <ac:spMkLst>
            <pc:docMk/>
            <pc:sldMk cId="167174079" sldId="281"/>
            <ac:spMk id="6" creationId="{00000000-0000-0000-0000-000000000000}"/>
          </ac:spMkLst>
        </pc:spChg>
        <pc:picChg chg="add">
          <ac:chgData name="silene alejandra perez vega" userId="fe0bbaa5a6bfbced" providerId="LiveId" clId="{690B01A0-031A-43AC-B5FA-B0731E5E6FB0}" dt="2020-11-06T02:51:39.969" v="167" actId="22"/>
          <ac:picMkLst>
            <pc:docMk/>
            <pc:sldMk cId="167174079" sldId="281"/>
            <ac:picMk id="7" creationId="{54BF59AB-7BE7-4215-A654-4BDC32EFF791}"/>
          </ac:picMkLst>
        </pc:picChg>
        <pc:picChg chg="add">
          <ac:chgData name="silene alejandra perez vega" userId="fe0bbaa5a6bfbced" providerId="LiveId" clId="{690B01A0-031A-43AC-B5FA-B0731E5E6FB0}" dt="2020-11-06T02:51:45.487" v="168" actId="22"/>
          <ac:picMkLst>
            <pc:docMk/>
            <pc:sldMk cId="167174079" sldId="281"/>
            <ac:picMk id="8" creationId="{B873960D-4797-40C4-A005-B820D4CD0D22}"/>
          </ac:picMkLst>
        </pc:picChg>
        <pc:picChg chg="del">
          <ac:chgData name="silene alejandra perez vega" userId="fe0bbaa5a6bfbced" providerId="LiveId" clId="{690B01A0-031A-43AC-B5FA-B0731E5E6FB0}" dt="2020-11-06T02:47:33.183" v="51" actId="478"/>
          <ac:picMkLst>
            <pc:docMk/>
            <pc:sldMk cId="167174079" sldId="281"/>
            <ac:picMk id="10" creationId="{00000000-0000-0000-0000-000000000000}"/>
          </ac:picMkLst>
        </pc:picChg>
        <pc:picChg chg="del">
          <ac:chgData name="silene alejandra perez vega" userId="fe0bbaa5a6bfbced" providerId="LiveId" clId="{690B01A0-031A-43AC-B5FA-B0731E5E6FB0}" dt="2020-11-06T02:47:32.653" v="50" actId="478"/>
          <ac:picMkLst>
            <pc:docMk/>
            <pc:sldMk cId="167174079" sldId="281"/>
            <ac:picMk id="12" creationId="{00000000-0000-0000-0000-000000000000}"/>
          </ac:picMkLst>
        </pc:picChg>
      </pc:sldChg>
      <pc:sldChg chg="delSp modSp mod modAnim">
        <pc:chgData name="silene alejandra perez vega" userId="fe0bbaa5a6bfbced" providerId="LiveId" clId="{690B01A0-031A-43AC-B5FA-B0731E5E6FB0}" dt="2020-11-06T03:04:21.772" v="185"/>
        <pc:sldMkLst>
          <pc:docMk/>
          <pc:sldMk cId="2992289929" sldId="282"/>
        </pc:sldMkLst>
        <pc:spChg chg="del">
          <ac:chgData name="silene alejandra perez vega" userId="fe0bbaa5a6bfbced" providerId="LiveId" clId="{690B01A0-031A-43AC-B5FA-B0731E5E6FB0}" dt="2020-11-06T02:44:58.838" v="4" actId="478"/>
          <ac:spMkLst>
            <pc:docMk/>
            <pc:sldMk cId="2992289929" sldId="282"/>
            <ac:spMk id="5" creationId="{00000000-0000-0000-0000-000000000000}"/>
          </ac:spMkLst>
        </pc:spChg>
        <pc:spChg chg="del">
          <ac:chgData name="silene alejandra perez vega" userId="fe0bbaa5a6bfbced" providerId="LiveId" clId="{690B01A0-031A-43AC-B5FA-B0731E5E6FB0}" dt="2020-11-06T02:45:00.849" v="5" actId="478"/>
          <ac:spMkLst>
            <pc:docMk/>
            <pc:sldMk cId="2992289929" sldId="282"/>
            <ac:spMk id="6" creationId="{00000000-0000-0000-0000-000000000000}"/>
          </ac:spMkLst>
        </pc:spChg>
        <pc:picChg chg="mod">
          <ac:chgData name="silene alejandra perez vega" userId="fe0bbaa5a6bfbced" providerId="LiveId" clId="{690B01A0-031A-43AC-B5FA-B0731E5E6FB0}" dt="2020-11-06T03:03:24.511" v="178" actId="3626"/>
          <ac:picMkLst>
            <pc:docMk/>
            <pc:sldMk cId="2992289929" sldId="282"/>
            <ac:picMk id="15" creationId="{00000000-0000-0000-0000-000000000000}"/>
          </ac:picMkLst>
        </pc:picChg>
      </pc:sldChg>
      <pc:sldChg chg="addSp delSp modSp del mod">
        <pc:chgData name="silene alejandra perez vega" userId="fe0bbaa5a6bfbced" providerId="LiveId" clId="{690B01A0-031A-43AC-B5FA-B0731E5E6FB0}" dt="2020-11-06T03:11:41.280" v="212" actId="47"/>
        <pc:sldMkLst>
          <pc:docMk/>
          <pc:sldMk cId="2072868367" sldId="283"/>
        </pc:sldMkLst>
        <pc:spChg chg="del">
          <ac:chgData name="silene alejandra perez vega" userId="fe0bbaa5a6bfbced" providerId="LiveId" clId="{690B01A0-031A-43AC-B5FA-B0731E5E6FB0}" dt="2020-11-06T02:45:12.161" v="9" actId="478"/>
          <ac:spMkLst>
            <pc:docMk/>
            <pc:sldMk cId="2072868367" sldId="283"/>
            <ac:spMk id="5" creationId="{00000000-0000-0000-0000-000000000000}"/>
          </ac:spMkLst>
        </pc:spChg>
        <pc:spChg chg="del">
          <ac:chgData name="silene alejandra perez vega" userId="fe0bbaa5a6bfbced" providerId="LiveId" clId="{690B01A0-031A-43AC-B5FA-B0731E5E6FB0}" dt="2020-11-06T02:45:13.941" v="10" actId="478"/>
          <ac:spMkLst>
            <pc:docMk/>
            <pc:sldMk cId="2072868367" sldId="283"/>
            <ac:spMk id="6" creationId="{00000000-0000-0000-0000-000000000000}"/>
          </ac:spMkLst>
        </pc:spChg>
        <pc:picChg chg="add mod">
          <ac:chgData name="silene alejandra perez vega" userId="fe0bbaa5a6bfbced" providerId="LiveId" clId="{690B01A0-031A-43AC-B5FA-B0731E5E6FB0}" dt="2020-11-06T02:50:19.023" v="148" actId="1076"/>
          <ac:picMkLst>
            <pc:docMk/>
            <pc:sldMk cId="2072868367" sldId="283"/>
            <ac:picMk id="2" creationId="{FDE22E07-8668-4C2F-A0B8-F205E73B5516}"/>
          </ac:picMkLst>
        </pc:picChg>
        <pc:picChg chg="add mod">
          <ac:chgData name="silene alejandra perez vega" userId="fe0bbaa5a6bfbced" providerId="LiveId" clId="{690B01A0-031A-43AC-B5FA-B0731E5E6FB0}" dt="2020-11-06T02:50:28.432" v="150" actId="1076"/>
          <ac:picMkLst>
            <pc:docMk/>
            <pc:sldMk cId="2072868367" sldId="283"/>
            <ac:picMk id="3" creationId="{526F1C27-E255-4795-A785-5A2D7B5A593C}"/>
          </ac:picMkLst>
        </pc:picChg>
        <pc:picChg chg="del">
          <ac:chgData name="silene alejandra perez vega" userId="fe0bbaa5a6bfbced" providerId="LiveId" clId="{690B01A0-031A-43AC-B5FA-B0731E5E6FB0}" dt="2020-11-06T02:47:14.708" v="42" actId="478"/>
          <ac:picMkLst>
            <pc:docMk/>
            <pc:sldMk cId="2072868367" sldId="283"/>
            <ac:picMk id="15" creationId="{00000000-0000-0000-0000-000000000000}"/>
          </ac:picMkLst>
        </pc:picChg>
        <pc:picChg chg="del">
          <ac:chgData name="silene alejandra perez vega" userId="fe0bbaa5a6bfbced" providerId="LiveId" clId="{690B01A0-031A-43AC-B5FA-B0731E5E6FB0}" dt="2020-11-06T02:47:15.237" v="43" actId="478"/>
          <ac:picMkLst>
            <pc:docMk/>
            <pc:sldMk cId="2072868367" sldId="283"/>
            <ac:picMk id="16" creationId="{00000000-0000-0000-0000-000000000000}"/>
          </ac:picMkLst>
        </pc:picChg>
      </pc:sldChg>
      <pc:sldChg chg="addSp delSp modSp del mod">
        <pc:chgData name="silene alejandra perez vega" userId="fe0bbaa5a6bfbced" providerId="LiveId" clId="{690B01A0-031A-43AC-B5FA-B0731E5E6FB0}" dt="2020-11-06T03:07:40.107" v="200" actId="47"/>
        <pc:sldMkLst>
          <pc:docMk/>
          <pc:sldMk cId="970558530" sldId="284"/>
        </pc:sldMkLst>
        <pc:spChg chg="del">
          <ac:chgData name="silene alejandra perez vega" userId="fe0bbaa5a6bfbced" providerId="LiveId" clId="{690B01A0-031A-43AC-B5FA-B0731E5E6FB0}" dt="2020-11-06T02:45:20.863" v="13" actId="478"/>
          <ac:spMkLst>
            <pc:docMk/>
            <pc:sldMk cId="970558530" sldId="284"/>
            <ac:spMk id="5" creationId="{00000000-0000-0000-0000-000000000000}"/>
          </ac:spMkLst>
        </pc:spChg>
        <pc:spChg chg="del">
          <ac:chgData name="silene alejandra perez vega" userId="fe0bbaa5a6bfbced" providerId="LiveId" clId="{690B01A0-031A-43AC-B5FA-B0731E5E6FB0}" dt="2020-11-06T02:45:22.243" v="14" actId="478"/>
          <ac:spMkLst>
            <pc:docMk/>
            <pc:sldMk cId="970558530" sldId="284"/>
            <ac:spMk id="6" creationId="{00000000-0000-0000-0000-000000000000}"/>
          </ac:spMkLst>
        </pc:spChg>
        <pc:picChg chg="add mod">
          <ac:chgData name="silene alejandra perez vega" userId="fe0bbaa5a6bfbced" providerId="LiveId" clId="{690B01A0-031A-43AC-B5FA-B0731E5E6FB0}" dt="2020-11-06T02:50:52.397" v="156" actId="1076"/>
          <ac:picMkLst>
            <pc:docMk/>
            <pc:sldMk cId="970558530" sldId="284"/>
            <ac:picMk id="2" creationId="{153F12DE-DE94-4B29-88C1-C75D2CBD7BDB}"/>
          </ac:picMkLst>
        </pc:picChg>
        <pc:picChg chg="add mod">
          <ac:chgData name="silene alejandra perez vega" userId="fe0bbaa5a6bfbced" providerId="LiveId" clId="{690B01A0-031A-43AC-B5FA-B0731E5E6FB0}" dt="2020-11-06T02:50:48.515" v="154" actId="1076"/>
          <ac:picMkLst>
            <pc:docMk/>
            <pc:sldMk cId="970558530" sldId="284"/>
            <ac:picMk id="3" creationId="{BAD1E8EE-45EB-4186-943C-6406282AFABC}"/>
          </ac:picMkLst>
        </pc:picChg>
        <pc:picChg chg="mod">
          <ac:chgData name="silene alejandra perez vega" userId="fe0bbaa5a6bfbced" providerId="LiveId" clId="{690B01A0-031A-43AC-B5FA-B0731E5E6FB0}" dt="2020-11-06T02:50:51.160" v="155" actId="1076"/>
          <ac:picMkLst>
            <pc:docMk/>
            <pc:sldMk cId="970558530" sldId="284"/>
            <ac:picMk id="13" creationId="{00000000-0000-0000-0000-000000000000}"/>
          </ac:picMkLst>
        </pc:picChg>
        <pc:picChg chg="mod">
          <ac:chgData name="silene alejandra perez vega" userId="fe0bbaa5a6bfbced" providerId="LiveId" clId="{690B01A0-031A-43AC-B5FA-B0731E5E6FB0}" dt="2020-11-06T02:50:54.088" v="157" actId="1076"/>
          <ac:picMkLst>
            <pc:docMk/>
            <pc:sldMk cId="970558530" sldId="284"/>
            <ac:picMk id="14" creationId="{00000000-0000-0000-0000-000000000000}"/>
          </ac:picMkLst>
        </pc:picChg>
        <pc:picChg chg="del">
          <ac:chgData name="silene alejandra perez vega" userId="fe0bbaa5a6bfbced" providerId="LiveId" clId="{690B01A0-031A-43AC-B5FA-B0731E5E6FB0}" dt="2020-11-06T02:47:20.108" v="44" actId="478"/>
          <ac:picMkLst>
            <pc:docMk/>
            <pc:sldMk cId="970558530" sldId="284"/>
            <ac:picMk id="15" creationId="{00000000-0000-0000-0000-000000000000}"/>
          </ac:picMkLst>
        </pc:picChg>
        <pc:picChg chg="del">
          <ac:chgData name="silene alejandra perez vega" userId="fe0bbaa5a6bfbced" providerId="LiveId" clId="{690B01A0-031A-43AC-B5FA-B0731E5E6FB0}" dt="2020-11-06T02:47:20.731" v="45" actId="478"/>
          <ac:picMkLst>
            <pc:docMk/>
            <pc:sldMk cId="970558530" sldId="284"/>
            <ac:picMk id="16" creationId="{00000000-0000-0000-0000-000000000000}"/>
          </ac:picMkLst>
        </pc:picChg>
      </pc:sldChg>
      <pc:sldChg chg="delSp del mod">
        <pc:chgData name="silene alejandra perez vega" userId="fe0bbaa5a6bfbced" providerId="LiveId" clId="{690B01A0-031A-43AC-B5FA-B0731E5E6FB0}" dt="2020-11-06T03:11:55.733" v="214" actId="47"/>
        <pc:sldMkLst>
          <pc:docMk/>
          <pc:sldMk cId="2448295465" sldId="285"/>
        </pc:sldMkLst>
        <pc:spChg chg="del">
          <ac:chgData name="silene alejandra perez vega" userId="fe0bbaa5a6bfbced" providerId="LiveId" clId="{690B01A0-031A-43AC-B5FA-B0731E5E6FB0}" dt="2020-11-06T02:45:41.669" v="17" actId="478"/>
          <ac:spMkLst>
            <pc:docMk/>
            <pc:sldMk cId="2448295465" sldId="285"/>
            <ac:spMk id="5" creationId="{00000000-0000-0000-0000-000000000000}"/>
          </ac:spMkLst>
        </pc:spChg>
        <pc:spChg chg="del">
          <ac:chgData name="silene alejandra perez vega" userId="fe0bbaa5a6bfbced" providerId="LiveId" clId="{690B01A0-031A-43AC-B5FA-B0731E5E6FB0}" dt="2020-11-06T02:45:44.297" v="18" actId="478"/>
          <ac:spMkLst>
            <pc:docMk/>
            <pc:sldMk cId="2448295465" sldId="285"/>
            <ac:spMk id="6" creationId="{00000000-0000-0000-0000-000000000000}"/>
          </ac:spMkLst>
        </pc:spChg>
      </pc:sldChg>
      <pc:sldChg chg="delSp del mod">
        <pc:chgData name="silene alejandra perez vega" userId="fe0bbaa5a6bfbced" providerId="LiveId" clId="{690B01A0-031A-43AC-B5FA-B0731E5E6FB0}" dt="2020-11-06T03:11:58.132" v="215" actId="47"/>
        <pc:sldMkLst>
          <pc:docMk/>
          <pc:sldMk cId="2683591455" sldId="286"/>
        </pc:sldMkLst>
        <pc:spChg chg="del">
          <ac:chgData name="silene alejandra perez vega" userId="fe0bbaa5a6bfbced" providerId="LiveId" clId="{690B01A0-031A-43AC-B5FA-B0731E5E6FB0}" dt="2020-11-06T02:45:54.206" v="22" actId="478"/>
          <ac:spMkLst>
            <pc:docMk/>
            <pc:sldMk cId="2683591455" sldId="286"/>
            <ac:spMk id="5" creationId="{00000000-0000-0000-0000-000000000000}"/>
          </ac:spMkLst>
        </pc:spChg>
        <pc:spChg chg="del">
          <ac:chgData name="silene alejandra perez vega" userId="fe0bbaa5a6bfbced" providerId="LiveId" clId="{690B01A0-031A-43AC-B5FA-B0731E5E6FB0}" dt="2020-11-06T02:45:53.271" v="21" actId="478"/>
          <ac:spMkLst>
            <pc:docMk/>
            <pc:sldMk cId="2683591455" sldId="286"/>
            <ac:spMk id="6" creationId="{00000000-0000-0000-0000-000000000000}"/>
          </ac:spMkLst>
        </pc:spChg>
      </pc:sldChg>
      <pc:sldChg chg="delSp del mod">
        <pc:chgData name="silene alejandra perez vega" userId="fe0bbaa5a6bfbced" providerId="LiveId" clId="{690B01A0-031A-43AC-B5FA-B0731E5E6FB0}" dt="2020-11-06T03:07:28.201" v="198" actId="47"/>
        <pc:sldMkLst>
          <pc:docMk/>
          <pc:sldMk cId="2966004415" sldId="287"/>
        </pc:sldMkLst>
        <pc:spChg chg="del">
          <ac:chgData name="silene alejandra perez vega" userId="fe0bbaa5a6bfbced" providerId="LiveId" clId="{690B01A0-031A-43AC-B5FA-B0731E5E6FB0}" dt="2020-11-06T02:46:01.950" v="26" actId="478"/>
          <ac:spMkLst>
            <pc:docMk/>
            <pc:sldMk cId="2966004415" sldId="287"/>
            <ac:spMk id="5" creationId="{00000000-0000-0000-0000-000000000000}"/>
          </ac:spMkLst>
        </pc:spChg>
        <pc:spChg chg="del">
          <ac:chgData name="silene alejandra perez vega" userId="fe0bbaa5a6bfbced" providerId="LiveId" clId="{690B01A0-031A-43AC-B5FA-B0731E5E6FB0}" dt="2020-11-06T02:46:03.853" v="27" actId="478"/>
          <ac:spMkLst>
            <pc:docMk/>
            <pc:sldMk cId="2966004415" sldId="287"/>
            <ac:spMk id="6" creationId="{00000000-0000-0000-0000-000000000000}"/>
          </ac:spMkLst>
        </pc:spChg>
      </pc:sldChg>
      <pc:sldChg chg="addSp delSp modSp mod delAnim modAnim">
        <pc:chgData name="silene alejandra perez vega" userId="fe0bbaa5a6bfbced" providerId="LiveId" clId="{690B01A0-031A-43AC-B5FA-B0731E5E6FB0}" dt="2020-11-06T03:39:03.983" v="361"/>
        <pc:sldMkLst>
          <pc:docMk/>
          <pc:sldMk cId="1609913829" sldId="288"/>
        </pc:sldMkLst>
        <pc:spChg chg="add mod">
          <ac:chgData name="silene alejandra perez vega" userId="fe0bbaa5a6bfbced" providerId="LiveId" clId="{690B01A0-031A-43AC-B5FA-B0731E5E6FB0}" dt="2020-11-06T03:35:44.822" v="339" actId="1076"/>
          <ac:spMkLst>
            <pc:docMk/>
            <pc:sldMk cId="1609913829" sldId="288"/>
            <ac:spMk id="11" creationId="{D5E50F26-DAE5-4445-A6F0-2961379FC586}"/>
          </ac:spMkLst>
        </pc:spChg>
        <pc:spChg chg="add mod">
          <ac:chgData name="silene alejandra perez vega" userId="fe0bbaa5a6bfbced" providerId="LiveId" clId="{690B01A0-031A-43AC-B5FA-B0731E5E6FB0}" dt="2020-11-06T03:35:58.988" v="341" actId="1076"/>
          <ac:spMkLst>
            <pc:docMk/>
            <pc:sldMk cId="1609913829" sldId="288"/>
            <ac:spMk id="13" creationId="{D7EC2AAB-C00E-4DD3-8BCB-679C01426A20}"/>
          </ac:spMkLst>
        </pc:spChg>
        <pc:picChg chg="ord">
          <ac:chgData name="silene alejandra perez vega" userId="fe0bbaa5a6bfbced" providerId="LiveId" clId="{690B01A0-031A-43AC-B5FA-B0731E5E6FB0}" dt="2020-11-06T03:10:34.783" v="205" actId="167"/>
          <ac:picMkLst>
            <pc:docMk/>
            <pc:sldMk cId="1609913829" sldId="288"/>
            <ac:picMk id="2" creationId="{F1029177-EA65-403F-B780-12E75B9DAD31}"/>
          </ac:picMkLst>
        </pc:picChg>
        <pc:picChg chg="add mod">
          <ac:chgData name="silene alejandra perez vega" userId="fe0bbaa5a6bfbced" providerId="LiveId" clId="{690B01A0-031A-43AC-B5FA-B0731E5E6FB0}" dt="2020-11-06T03:35:21.926" v="335" actId="1076"/>
          <ac:picMkLst>
            <pc:docMk/>
            <pc:sldMk cId="1609913829" sldId="288"/>
            <ac:picMk id="3" creationId="{4D2D3778-31FC-41FC-84A3-C65302E2F51C}"/>
          </ac:picMkLst>
        </pc:picChg>
        <pc:picChg chg="add mod">
          <ac:chgData name="silene alejandra perez vega" userId="fe0bbaa5a6bfbced" providerId="LiveId" clId="{690B01A0-031A-43AC-B5FA-B0731E5E6FB0}" dt="2020-11-06T03:35:30.302" v="337" actId="1076"/>
          <ac:picMkLst>
            <pc:docMk/>
            <pc:sldMk cId="1609913829" sldId="288"/>
            <ac:picMk id="4" creationId="{028A12F7-5179-43C4-89F4-718E2D6D0B2F}"/>
          </ac:picMkLst>
        </pc:picChg>
        <pc:picChg chg="del">
          <ac:chgData name="silene alejandra perez vega" userId="fe0bbaa5a6bfbced" providerId="LiveId" clId="{690B01A0-031A-43AC-B5FA-B0731E5E6FB0}" dt="2020-11-06T03:32:24.101" v="287" actId="478"/>
          <ac:picMkLst>
            <pc:docMk/>
            <pc:sldMk cId="1609913829" sldId="288"/>
            <ac:picMk id="5" creationId="{5B00BE2B-0348-4B08-9CD4-3D9ECA67AEC5}"/>
          </ac:picMkLst>
        </pc:picChg>
        <pc:picChg chg="del">
          <ac:chgData name="silene alejandra perez vega" userId="fe0bbaa5a6bfbced" providerId="LiveId" clId="{690B01A0-031A-43AC-B5FA-B0731E5E6FB0}" dt="2020-11-06T03:32:24.871" v="288" actId="478"/>
          <ac:picMkLst>
            <pc:docMk/>
            <pc:sldMk cId="1609913829" sldId="288"/>
            <ac:picMk id="7" creationId="{14786D1C-0264-4130-ADCB-4B3D73C8EC7A}"/>
          </ac:picMkLst>
        </pc:picChg>
      </pc:sldChg>
      <pc:sldChg chg="addSp modSp mod">
        <pc:chgData name="silene alejandra perez vega" userId="fe0bbaa5a6bfbced" providerId="LiveId" clId="{690B01A0-031A-43AC-B5FA-B0731E5E6FB0}" dt="2020-11-06T03:23:59.019" v="275" actId="1076"/>
        <pc:sldMkLst>
          <pc:docMk/>
          <pc:sldMk cId="2589001029" sldId="289"/>
        </pc:sldMkLst>
        <pc:picChg chg="add mod">
          <ac:chgData name="silene alejandra perez vega" userId="fe0bbaa5a6bfbced" providerId="LiveId" clId="{690B01A0-031A-43AC-B5FA-B0731E5E6FB0}" dt="2020-11-06T03:23:20.588" v="266" actId="1076"/>
          <ac:picMkLst>
            <pc:docMk/>
            <pc:sldMk cId="2589001029" sldId="289"/>
            <ac:picMk id="5" creationId="{B4A2BE25-7795-4802-883C-23C91E4BF679}"/>
          </ac:picMkLst>
        </pc:picChg>
        <pc:picChg chg="add mod">
          <ac:chgData name="silene alejandra perez vega" userId="fe0bbaa5a6bfbced" providerId="LiveId" clId="{690B01A0-031A-43AC-B5FA-B0731E5E6FB0}" dt="2020-11-06T03:23:33.611" v="269" actId="1076"/>
          <ac:picMkLst>
            <pc:docMk/>
            <pc:sldMk cId="2589001029" sldId="289"/>
            <ac:picMk id="7" creationId="{F06BF84A-D4A2-4085-B1F0-347BBA25A514}"/>
          </ac:picMkLst>
        </pc:picChg>
        <pc:picChg chg="add mod">
          <ac:chgData name="silene alejandra perez vega" userId="fe0bbaa5a6bfbced" providerId="LiveId" clId="{690B01A0-031A-43AC-B5FA-B0731E5E6FB0}" dt="2020-11-06T03:23:43.467" v="271" actId="1076"/>
          <ac:picMkLst>
            <pc:docMk/>
            <pc:sldMk cId="2589001029" sldId="289"/>
            <ac:picMk id="9" creationId="{BE8CAB30-C9D9-4CC2-9F32-065B07FB4323}"/>
          </ac:picMkLst>
        </pc:picChg>
        <pc:picChg chg="add mod">
          <ac:chgData name="silene alejandra perez vega" userId="fe0bbaa5a6bfbced" providerId="LiveId" clId="{690B01A0-031A-43AC-B5FA-B0731E5E6FB0}" dt="2020-11-06T03:23:59.019" v="275" actId="1076"/>
          <ac:picMkLst>
            <pc:docMk/>
            <pc:sldMk cId="2589001029" sldId="289"/>
            <ac:picMk id="11" creationId="{4F554672-9019-47B3-B9C3-49CA67EBA2B7}"/>
          </ac:picMkLst>
        </pc:picChg>
      </pc:sldChg>
      <pc:sldChg chg="addSp delSp modSp new del mod ord modAnim">
        <pc:chgData name="silene alejandra perez vega" userId="fe0bbaa5a6bfbced" providerId="LiveId" clId="{690B01A0-031A-43AC-B5FA-B0731E5E6FB0}" dt="2020-11-08T20:51:26.637" v="381" actId="47"/>
        <pc:sldMkLst>
          <pc:docMk/>
          <pc:sldMk cId="4027855515" sldId="290"/>
        </pc:sldMkLst>
        <pc:spChg chg="del">
          <ac:chgData name="silene alejandra perez vega" userId="fe0bbaa5a6bfbced" providerId="LiveId" clId="{690B01A0-031A-43AC-B5FA-B0731E5E6FB0}" dt="2020-11-06T04:15:48.824" v="367"/>
          <ac:spMkLst>
            <pc:docMk/>
            <pc:sldMk cId="4027855515" sldId="290"/>
            <ac:spMk id="3" creationId="{0A381624-5B0E-40E3-8830-35E3C6E9F093}"/>
          </ac:spMkLst>
        </pc:spChg>
        <pc:picChg chg="add mod">
          <ac:chgData name="silene alejandra perez vega" userId="fe0bbaa5a6bfbced" providerId="LiveId" clId="{690B01A0-031A-43AC-B5FA-B0731E5E6FB0}" dt="2020-11-06T04:15:58.805" v="371" actId="14100"/>
          <ac:picMkLst>
            <pc:docMk/>
            <pc:sldMk cId="4027855515" sldId="290"/>
            <ac:picMk id="4" creationId="{D5D1FEC6-B665-40B5-A344-F89EF2963472}"/>
          </ac:picMkLst>
        </pc:picChg>
      </pc:sldChg>
      <pc:sldChg chg="addSp delSp modSp new mod modAnim">
        <pc:chgData name="silene alejandra perez vega" userId="fe0bbaa5a6bfbced" providerId="LiveId" clId="{690B01A0-031A-43AC-B5FA-B0731E5E6FB0}" dt="2020-11-06T19:28:42.582" v="380" actId="14100"/>
        <pc:sldMkLst>
          <pc:docMk/>
          <pc:sldMk cId="1812899666" sldId="291"/>
        </pc:sldMkLst>
        <pc:spChg chg="del">
          <ac:chgData name="silene alejandra perez vega" userId="fe0bbaa5a6bfbced" providerId="LiveId" clId="{690B01A0-031A-43AC-B5FA-B0731E5E6FB0}" dt="2020-11-06T19:28:34.639" v="377"/>
          <ac:spMkLst>
            <pc:docMk/>
            <pc:sldMk cId="1812899666" sldId="291"/>
            <ac:spMk id="3" creationId="{64919615-D2AC-4E8F-BAB7-2FC8FD0A7D24}"/>
          </ac:spMkLst>
        </pc:spChg>
        <pc:picChg chg="add mod">
          <ac:chgData name="silene alejandra perez vega" userId="fe0bbaa5a6bfbced" providerId="LiveId" clId="{690B01A0-031A-43AC-B5FA-B0731E5E6FB0}" dt="2020-11-06T19:28:42.582" v="380" actId="14100"/>
          <ac:picMkLst>
            <pc:docMk/>
            <pc:sldMk cId="1812899666" sldId="291"/>
            <ac:picMk id="4" creationId="{58D88A90-747E-40A5-9A3B-E343004B2028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28 Título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16" name="15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6E7E4-2C8B-4244-BF02-2524214A6CE1}" type="datetimeFigureOut">
              <a:rPr lang="es-MX" smtClean="0"/>
              <a:t>08/11/2020</a:t>
            </a:fld>
            <a:endParaRPr lang="es-MX"/>
          </a:p>
        </p:txBody>
      </p:sp>
      <p:sp>
        <p:nvSpPr>
          <p:cNvPr id="2" name="1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15" name="14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9EC42841-4508-46C6-B9FB-77CE1954E2C2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2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27" name="26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5" name="2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6E7E4-2C8B-4244-BF02-2524214A6CE1}" type="datetimeFigureOut">
              <a:rPr lang="es-MX" smtClean="0"/>
              <a:t>08/11/2020</a:t>
            </a:fld>
            <a:endParaRPr lang="es-MX"/>
          </a:p>
        </p:txBody>
      </p:sp>
      <p:sp>
        <p:nvSpPr>
          <p:cNvPr id="19" name="18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es-MX"/>
          </a:p>
        </p:txBody>
      </p:sp>
      <p:sp>
        <p:nvSpPr>
          <p:cNvPr id="16" name="1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9EC42841-4508-46C6-B9FB-77CE1954E2C2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5 Marcador de texto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9" name="18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6E7E4-2C8B-4244-BF02-2524214A6CE1}" type="datetimeFigureOut">
              <a:rPr lang="es-MX" smtClean="0"/>
              <a:t>08/11/2020</a:t>
            </a:fld>
            <a:endParaRPr lang="es-MX"/>
          </a:p>
        </p:txBody>
      </p:sp>
      <p:sp>
        <p:nvSpPr>
          <p:cNvPr id="11" name="10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16" name="1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42841-4508-46C6-B9FB-77CE1954E2C2}" type="slidenum">
              <a:rPr lang="es-MX" smtClean="0"/>
              <a:t>‹Nº›</a:t>
            </a:fld>
            <a:endParaRPr lang="es-MX"/>
          </a:p>
        </p:txBody>
      </p:sp>
      <p:sp>
        <p:nvSpPr>
          <p:cNvPr id="8" name="7 Título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19 Título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4" name="13 Marcador de contenido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6E7E4-2C8B-4244-BF02-2524214A6CE1}" type="datetimeFigureOut">
              <a:rPr lang="es-MX" smtClean="0"/>
              <a:t>08/11/2020</a:t>
            </a:fld>
            <a:endParaRPr lang="es-MX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1" name="30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42841-4508-46C6-B9FB-77CE1954E2C2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28 Título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25" name="24 Marcador de texto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8" name="27 Marcador de contenido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0" name="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6E7E4-2C8B-4244-BF02-2524214A6CE1}" type="datetimeFigureOut">
              <a:rPr lang="es-MX" smtClean="0"/>
              <a:t>08/11/2020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9EC42841-4508-46C6-B9FB-77CE1954E2C2}" type="slidenum">
              <a:rPr lang="es-MX" smtClean="0"/>
              <a:t>‹Nº›</a:t>
            </a:fld>
            <a:endParaRPr lang="es-MX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29 Título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2" name="1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6E7E4-2C8B-4244-BF02-2524214A6CE1}" type="datetimeFigureOut">
              <a:rPr lang="es-MX" smtClean="0"/>
              <a:t>08/11/2020</a:t>
            </a:fld>
            <a:endParaRPr lang="es-MX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42841-4508-46C6-B9FB-77CE1954E2C2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6E7E4-2C8B-4244-BF02-2524214A6CE1}" type="datetimeFigureOut">
              <a:rPr lang="es-MX" smtClean="0"/>
              <a:t>08/11/2020</a:t>
            </a:fld>
            <a:endParaRPr lang="es-MX"/>
          </a:p>
        </p:txBody>
      </p:sp>
      <p:sp>
        <p:nvSpPr>
          <p:cNvPr id="24" name="2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42841-4508-46C6-B9FB-77CE1954E2C2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11 Título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26" name="25 Marcador de texto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contenido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5" name="2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6E7E4-2C8B-4244-BF02-2524214A6CE1}" type="datetimeFigureOut">
              <a:rPr lang="es-MX" smtClean="0"/>
              <a:t>08/11/2020</a:t>
            </a:fld>
            <a:endParaRPr lang="es-MX"/>
          </a:p>
        </p:txBody>
      </p:sp>
      <p:sp>
        <p:nvSpPr>
          <p:cNvPr id="29" name="28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42841-4508-46C6-B9FB-77CE1954E2C2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12 Marcador de posición de imagen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/>
              <a:t>Haga clic en el icono para agregar una imagen</a:t>
            </a:r>
            <a:endParaRPr kumimoji="0" lang="en-US" dirty="0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6E7E4-2C8B-4244-BF02-2524214A6CE1}" type="datetimeFigureOut">
              <a:rPr lang="es-MX" smtClean="0"/>
              <a:t>08/11/2020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1" name="30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42841-4508-46C6-B9FB-77CE1954E2C2}" type="slidenum">
              <a:rPr lang="es-MX" smtClean="0"/>
              <a:t>‹Nº›</a:t>
            </a:fld>
            <a:endParaRPr lang="es-MX"/>
          </a:p>
        </p:txBody>
      </p:sp>
      <p:sp>
        <p:nvSpPr>
          <p:cNvPr id="17" name="16 Título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26" name="25 Marcador de texto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6E7E4-2C8B-4244-BF02-2524214A6CE1}" type="datetimeFigureOut">
              <a:rPr lang="es-MX" smtClean="0"/>
              <a:t>08/11/2020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42841-4508-46C6-B9FB-77CE1954E2C2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6E7E4-2C8B-4244-BF02-2524214A6CE1}" type="datetimeFigureOut">
              <a:rPr lang="es-MX" smtClean="0"/>
              <a:t>08/11/2020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42841-4508-46C6-B9FB-77CE1954E2C2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7 Marcador de texto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1" name="10 Marcador de fecha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05B6E7E4-2C8B-4244-BF02-2524214A6CE1}" type="datetimeFigureOut">
              <a:rPr lang="es-MX" smtClean="0"/>
              <a:t>08/11/2020</a:t>
            </a:fld>
            <a:endParaRPr lang="es-MX"/>
          </a:p>
        </p:txBody>
      </p:sp>
      <p:sp>
        <p:nvSpPr>
          <p:cNvPr id="28" name="27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9EC42841-4508-46C6-B9FB-77CE1954E2C2}" type="slidenum">
              <a:rPr lang="es-MX" smtClean="0"/>
              <a:t>‹Nº›</a:t>
            </a:fld>
            <a:endParaRPr lang="es-MX"/>
          </a:p>
        </p:txBody>
      </p:sp>
      <p:sp>
        <p:nvSpPr>
          <p:cNvPr id="10" name="9 Marcador de título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gif"/><Relationship Id="rId5" Type="http://schemas.openxmlformats.org/officeDocument/2006/relationships/image" Target="../media/image6.gif"/><Relationship Id="rId4" Type="http://schemas.openxmlformats.org/officeDocument/2006/relationships/image" Target="../media/image5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21.png"/><Relationship Id="rId4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7" Type="http://schemas.microsoft.com/office/2007/relationships/hdphoto" Target="../media/hdphoto1.wdp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0.gif"/><Relationship Id="rId4" Type="http://schemas.openxmlformats.org/officeDocument/2006/relationships/image" Target="../media/image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7" Type="http://schemas.openxmlformats.org/officeDocument/2006/relationships/image" Target="../media/image23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10.gif"/><Relationship Id="rId4" Type="http://schemas.openxmlformats.org/officeDocument/2006/relationships/image" Target="../media/image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7" Type="http://schemas.microsoft.com/office/2007/relationships/hdphoto" Target="../media/hdphoto1.wdp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0.gif"/><Relationship Id="rId4" Type="http://schemas.openxmlformats.org/officeDocument/2006/relationships/image" Target="../media/image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7" Type="http://schemas.openxmlformats.org/officeDocument/2006/relationships/image" Target="../media/image23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10.gif"/><Relationship Id="rId4" Type="http://schemas.openxmlformats.org/officeDocument/2006/relationships/image" Target="../media/image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gif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2.wav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04" y="1789"/>
            <a:ext cx="9143999" cy="68562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3 Rectángulo"/>
          <p:cNvSpPr/>
          <p:nvPr/>
        </p:nvSpPr>
        <p:spPr>
          <a:xfrm>
            <a:off x="978573" y="1484784"/>
            <a:ext cx="7244099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cap="none" spc="0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Juguemos con </a:t>
            </a:r>
          </a:p>
          <a:p>
            <a:pPr algn="ctr"/>
            <a:r>
              <a:rPr lang="es-ES" sz="5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La derecha y la izquierda</a:t>
            </a:r>
            <a:endParaRPr lang="es-ES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pic>
        <p:nvPicPr>
          <p:cNvPr id="5" name="Picture 2" descr="Resultado de imagen para minions gif">
            <a:extLst>
              <a:ext uri="{FF2B5EF4-FFF2-40B4-BE49-F238E27FC236}">
                <a16:creationId xmlns:a16="http://schemas.microsoft.com/office/drawing/2014/main" id="{B4A2BE25-7795-4802-883C-23C91E4BF679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16632" y="2004589"/>
            <a:ext cx="4841777" cy="48417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Resultado de imagen para MINIONS gif">
            <a:extLst>
              <a:ext uri="{FF2B5EF4-FFF2-40B4-BE49-F238E27FC236}">
                <a16:creationId xmlns:a16="http://schemas.microsoft.com/office/drawing/2014/main" id="{F06BF84A-D4A2-4085-B1F0-347BBA25A514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39" y="21518"/>
            <a:ext cx="3368972" cy="1728192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Imagen relacionada">
            <a:extLst>
              <a:ext uri="{FF2B5EF4-FFF2-40B4-BE49-F238E27FC236}">
                <a16:creationId xmlns:a16="http://schemas.microsoft.com/office/drawing/2014/main" id="{BE8CAB30-C9D9-4CC2-9F32-065B07FB4323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2384" y="-1076356"/>
            <a:ext cx="3777582" cy="3717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Resultado de imagen para minion mujer gif">
            <a:extLst>
              <a:ext uri="{FF2B5EF4-FFF2-40B4-BE49-F238E27FC236}">
                <a16:creationId xmlns:a16="http://schemas.microsoft.com/office/drawing/2014/main" id="{4F554672-9019-47B3-B9C3-49CA67EBA2B7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2007" y="3643793"/>
            <a:ext cx="2060110" cy="3055759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9001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C5CCC5A-90FF-4DB7-9BE6-82E45D5824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videoplayback (3)">
            <a:hlinkClick r:id="" action="ppaction://media"/>
            <a:extLst>
              <a:ext uri="{FF2B5EF4-FFF2-40B4-BE49-F238E27FC236}">
                <a16:creationId xmlns:a16="http://schemas.microsoft.com/office/drawing/2014/main" id="{58D88A90-747E-40A5-9A3B-E343004B2028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4058" y="-1"/>
            <a:ext cx="9148057" cy="6858001"/>
          </a:xfrm>
        </p:spPr>
      </p:pic>
    </p:spTree>
    <p:extLst>
      <p:ext uri="{BB962C8B-B14F-4D97-AF65-F5344CB8AC3E}">
        <p14:creationId xmlns:p14="http://schemas.microsoft.com/office/powerpoint/2010/main" val="1812899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897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Resultado de imagen para minions de atra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1484784"/>
            <a:ext cx="4420750" cy="4536504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 descr="Resultado de imagen para flechas 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372200" y="2555480"/>
            <a:ext cx="1800200" cy="1508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uadroTexto 3"/>
          <p:cNvSpPr txBox="1"/>
          <p:nvPr/>
        </p:nvSpPr>
        <p:spPr>
          <a:xfrm>
            <a:off x="603035" y="12116"/>
            <a:ext cx="79505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3600" dirty="0">
                <a:solidFill>
                  <a:srgbClr val="00B0F0"/>
                </a:solidFill>
                <a:latin typeface="Berlin Sans FB" panose="020E0602020502020306" pitchFamily="34" charset="0"/>
              </a:rPr>
              <a:t>VAMOS A PRÁCTICAR PRIMERO</a:t>
            </a:r>
          </a:p>
        </p:txBody>
      </p:sp>
      <p:pic>
        <p:nvPicPr>
          <p:cNvPr id="10" name="Picture 4" descr="Resultado de imagen para flechas 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574734"/>
            <a:ext cx="1942579" cy="1627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Resultado de imagen para flechas 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3996756" y="5444405"/>
            <a:ext cx="1654547" cy="1512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 descr="Resultado de imagen para flechas 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3777589" y="478995"/>
            <a:ext cx="1804847" cy="1512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uadroTexto 6"/>
          <p:cNvSpPr txBox="1"/>
          <p:nvPr/>
        </p:nvSpPr>
        <p:spPr>
          <a:xfrm>
            <a:off x="6213412" y="2232314"/>
            <a:ext cx="22032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3600" dirty="0">
                <a:solidFill>
                  <a:srgbClr val="7030A0"/>
                </a:solidFill>
              </a:rPr>
              <a:t>DERECHA</a:t>
            </a:r>
          </a:p>
        </p:txBody>
      </p:sp>
      <p:sp>
        <p:nvSpPr>
          <p:cNvPr id="16" name="CuadroTexto 15"/>
          <p:cNvSpPr txBox="1"/>
          <p:nvPr/>
        </p:nvSpPr>
        <p:spPr>
          <a:xfrm rot="16200000">
            <a:off x="4334460" y="1015169"/>
            <a:ext cx="22032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3600" dirty="0">
                <a:solidFill>
                  <a:srgbClr val="7030A0"/>
                </a:solidFill>
              </a:rPr>
              <a:t>ARRIBA</a:t>
            </a:r>
          </a:p>
        </p:txBody>
      </p:sp>
      <p:sp>
        <p:nvSpPr>
          <p:cNvPr id="17" name="CuadroTexto 16"/>
          <p:cNvSpPr txBox="1"/>
          <p:nvPr/>
        </p:nvSpPr>
        <p:spPr>
          <a:xfrm>
            <a:off x="265188" y="2232313"/>
            <a:ext cx="23625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3600" dirty="0">
                <a:solidFill>
                  <a:srgbClr val="7030A0"/>
                </a:solidFill>
              </a:rPr>
              <a:t>IZQUIERDA</a:t>
            </a:r>
          </a:p>
        </p:txBody>
      </p:sp>
      <p:sp>
        <p:nvSpPr>
          <p:cNvPr id="18" name="CuadroTexto 17"/>
          <p:cNvSpPr txBox="1"/>
          <p:nvPr/>
        </p:nvSpPr>
        <p:spPr>
          <a:xfrm rot="5400000">
            <a:off x="2822290" y="5877324"/>
            <a:ext cx="22032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3600" dirty="0">
                <a:solidFill>
                  <a:srgbClr val="7030A0"/>
                </a:solidFill>
              </a:rPr>
              <a:t>ABAJO</a:t>
            </a:r>
          </a:p>
        </p:txBody>
      </p:sp>
    </p:spTree>
    <p:extLst>
      <p:ext uri="{BB962C8B-B14F-4D97-AF65-F5344CB8AC3E}">
        <p14:creationId xmlns:p14="http://schemas.microsoft.com/office/powerpoint/2010/main" val="27073263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2210334F-4227-4ECD-9131-7E31097C58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7914" y="1067711"/>
            <a:ext cx="2892347" cy="5520664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72A7DC29-F4F5-47D9-B859-B646A8A29B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5656" y="1110732"/>
            <a:ext cx="2619741" cy="5520663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35C60EEB-2AA6-4CCB-B6F0-4476B88ABDA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0216" y="229463"/>
            <a:ext cx="2789162" cy="746825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7916EE92-3CF9-4FE4-B72D-D2C72D9067E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21438" y="199932"/>
            <a:ext cx="2377646" cy="800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7163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395DC9F9-87E9-4E3F-BEA5-13DF0B3DAB95}"/>
              </a:ext>
            </a:extLst>
          </p:cNvPr>
          <p:cNvSpPr/>
          <p:nvPr/>
        </p:nvSpPr>
        <p:spPr>
          <a:xfrm>
            <a:off x="1259632" y="764704"/>
            <a:ext cx="7200800" cy="5760640"/>
          </a:xfrm>
          <a:prstGeom prst="rect">
            <a:avLst/>
          </a:prstGeom>
          <a:noFill/>
          <a:ln w="7620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5D7ECF31-33DE-4C0E-A2EE-16555B5307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8218" y="836712"/>
            <a:ext cx="7083627" cy="5615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10005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F85CFBC-F23E-49A4-ADBB-980551A4D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496" y="274638"/>
            <a:ext cx="8651304" cy="850106"/>
          </a:xfrm>
        </p:spPr>
        <p:txBody>
          <a:bodyPr>
            <a:noAutofit/>
          </a:bodyPr>
          <a:lstStyle/>
          <a:p>
            <a:r>
              <a:rPr lang="arn-CL" sz="2000" b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Colorea de rojo el lado izquierdo del niño y de azul el lado derecho </a:t>
            </a:r>
            <a:br>
              <a:rPr lang="es-CL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s-CL" sz="2000" b="1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E033758B-0F7A-410C-B76D-2DBBF8AB86F1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484784"/>
            <a:ext cx="7092136" cy="502650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864883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37E07265-9BE2-4F4F-A2ED-B5B100B23B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27848" y="590495"/>
            <a:ext cx="4163006" cy="2915057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4D7FE71B-DA00-4A2A-9F46-662A760F75AE}"/>
              </a:ext>
            </a:extLst>
          </p:cNvPr>
          <p:cNvSpPr/>
          <p:nvPr/>
        </p:nvSpPr>
        <p:spPr>
          <a:xfrm>
            <a:off x="856859" y="332656"/>
            <a:ext cx="7128792" cy="5760640"/>
          </a:xfrm>
          <a:prstGeom prst="rect">
            <a:avLst/>
          </a:prstGeom>
          <a:noFill/>
          <a:ln w="5715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2" name="Picture 2" descr="Brown wood log arrow signage, Wood Cartoon Nail, Cartoon wood sign, cartoon  Character, angle png | PNGEgg">
            <a:extLst>
              <a:ext uri="{FF2B5EF4-FFF2-40B4-BE49-F238E27FC236}">
                <a16:creationId xmlns:a16="http://schemas.microsoft.com/office/drawing/2014/main" id="{D1A2AC3F-66DB-4A73-A8A1-7B42D6C02A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204" b="95317" l="1724" r="97414">
                        <a14:foregroundMark x1="8908" y1="24793" x2="8908" y2="24793"/>
                        <a14:foregroundMark x1="4310" y1="23416" x2="4310" y2="23416"/>
                        <a14:foregroundMark x1="18103" y1="9091" x2="18103" y2="9091"/>
                        <a14:foregroundMark x1="17529" y1="6061" x2="17529" y2="6061"/>
                        <a14:foregroundMark x1="51724" y1="2479" x2="51724" y2="2479"/>
                        <a14:foregroundMark x1="53161" y1="2204" x2="53161" y2="2204"/>
                        <a14:foregroundMark x1="97701" y1="17355" x2="97701" y2="17355"/>
                        <a14:foregroundMark x1="50287" y1="68044" x2="50287" y2="68044"/>
                        <a14:foregroundMark x1="48563" y1="57576" x2="48563" y2="57576"/>
                        <a14:foregroundMark x1="48563" y1="52893" x2="48563" y2="52893"/>
                        <a14:foregroundMark x1="48563" y1="41322" x2="48563" y2="41322"/>
                        <a14:foregroundMark x1="49425" y1="88981" x2="49425" y2="88981"/>
                        <a14:foregroundMark x1="48563" y1="90358" x2="48563" y2="90358"/>
                        <a14:foregroundMark x1="50287" y1="92011" x2="50287" y2="92011"/>
                        <a14:foregroundMark x1="49425" y1="95592" x2="49425" y2="95592"/>
                        <a14:foregroundMark x1="4885" y1="22590" x2="4885" y2="22590"/>
                        <a14:foregroundMark x1="3161" y1="23140" x2="3161" y2="23140"/>
                        <a14:foregroundMark x1="3161" y1="23140" x2="3161" y2="23140"/>
                        <a14:foregroundMark x1="1724" y1="23140" x2="1724" y2="23140"/>
                        <a14:foregroundMark x1="6322" y1="20386" x2="6322" y2="20386"/>
                        <a14:foregroundMark x1="6609" y1="20110" x2="6609" y2="20110"/>
                        <a14:foregroundMark x1="6609" y1="19559" x2="6609" y2="195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3763391"/>
            <a:ext cx="2090564" cy="2180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Brown wood log arrow signage, Wood Cartoon Nail, Cartoon wood sign, cartoon  Character, angle png | PNGEgg">
            <a:extLst>
              <a:ext uri="{FF2B5EF4-FFF2-40B4-BE49-F238E27FC236}">
                <a16:creationId xmlns:a16="http://schemas.microsoft.com/office/drawing/2014/main" id="{ABEBCADA-D8E9-4461-8FD5-867085E575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204" b="95317" l="1724" r="97414">
                        <a14:foregroundMark x1="8908" y1="24793" x2="8908" y2="24793"/>
                        <a14:foregroundMark x1="4310" y1="23416" x2="4310" y2="23416"/>
                        <a14:foregroundMark x1="18103" y1="9091" x2="18103" y2="9091"/>
                        <a14:foregroundMark x1="17529" y1="6061" x2="17529" y2="6061"/>
                        <a14:foregroundMark x1="51724" y1="2479" x2="51724" y2="2479"/>
                        <a14:foregroundMark x1="53161" y1="2204" x2="53161" y2="2204"/>
                        <a14:foregroundMark x1="97701" y1="17355" x2="97701" y2="17355"/>
                        <a14:foregroundMark x1="50287" y1="68044" x2="50287" y2="68044"/>
                        <a14:foregroundMark x1="48563" y1="57576" x2="48563" y2="57576"/>
                        <a14:foregroundMark x1="48563" y1="52893" x2="48563" y2="52893"/>
                        <a14:foregroundMark x1="48563" y1="41322" x2="48563" y2="41322"/>
                        <a14:foregroundMark x1="49425" y1="88981" x2="49425" y2="88981"/>
                        <a14:foregroundMark x1="48563" y1="90358" x2="48563" y2="90358"/>
                        <a14:foregroundMark x1="50287" y1="92011" x2="50287" y2="92011"/>
                        <a14:foregroundMark x1="49425" y1="95592" x2="49425" y2="95592"/>
                        <a14:foregroundMark x1="4885" y1="22590" x2="4885" y2="22590"/>
                        <a14:foregroundMark x1="3161" y1="23140" x2="3161" y2="23140"/>
                        <a14:foregroundMark x1="3161" y1="23140" x2="3161" y2="23140"/>
                        <a14:foregroundMark x1="1724" y1="23140" x2="1724" y2="23140"/>
                        <a14:foregroundMark x1="6322" y1="20386" x2="6322" y2="20386"/>
                        <a14:foregroundMark x1="6609" y1="20110" x2="6609" y2="20110"/>
                        <a14:foregroundMark x1="6609" y1="19559" x2="6609" y2="195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534832" y="3763391"/>
            <a:ext cx="2229916" cy="2180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32D144D0-2AAC-4B77-9A5A-6B17EF0E4FD5}"/>
              </a:ext>
            </a:extLst>
          </p:cNvPr>
          <p:cNvSpPr txBox="1"/>
          <p:nvPr/>
        </p:nvSpPr>
        <p:spPr>
          <a:xfrm>
            <a:off x="1668418" y="4077072"/>
            <a:ext cx="183005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000" dirty="0">
                <a:solidFill>
                  <a:srgbClr val="FF0000"/>
                </a:solidFill>
                <a:latin typeface="Cooper Black" panose="0208090404030B020404" pitchFamily="18" charset="0"/>
                <a:cs typeface="Aharoni" panose="02010803020104030203" pitchFamily="2" charset="-79"/>
              </a:rPr>
              <a:t>IZQUIERDA </a:t>
            </a:r>
            <a:endParaRPr lang="es-CL" sz="2000" dirty="0">
              <a:solidFill>
                <a:srgbClr val="FF0000"/>
              </a:solidFill>
              <a:latin typeface="Cooper Black" panose="0208090404030B020404" pitchFamily="18" charset="0"/>
              <a:cs typeface="Aharoni" panose="02010803020104030203" pitchFamily="2" charset="-79"/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A44C1784-0509-431B-9EA8-D54416A53AB9}"/>
              </a:ext>
            </a:extLst>
          </p:cNvPr>
          <p:cNvSpPr txBox="1"/>
          <p:nvPr/>
        </p:nvSpPr>
        <p:spPr>
          <a:xfrm>
            <a:off x="4843672" y="4076666"/>
            <a:ext cx="16122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000" dirty="0">
                <a:solidFill>
                  <a:srgbClr val="00B0F0"/>
                </a:solidFill>
                <a:latin typeface="Cooper Black" panose="0208090404030B020404" pitchFamily="18" charset="0"/>
                <a:cs typeface="Aharoni" panose="02010803020104030203" pitchFamily="2" charset="-79"/>
              </a:rPr>
              <a:t>DERECHA </a:t>
            </a:r>
            <a:endParaRPr lang="es-CL" sz="2000" dirty="0">
              <a:solidFill>
                <a:srgbClr val="00B0F0"/>
              </a:solidFill>
              <a:latin typeface="Cooper Black" panose="0208090404030B020404" pitchFamily="18" charset="0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458853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F1029177-EA65-403F-B780-12E75B9DAD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96390" y="764704"/>
            <a:ext cx="4201111" cy="2972215"/>
          </a:xfrm>
          <a:prstGeom prst="rect">
            <a:avLst/>
          </a:prstGeom>
        </p:spPr>
      </p:pic>
      <p:sp>
        <p:nvSpPr>
          <p:cNvPr id="9" name="Rectángulo 8">
            <a:extLst>
              <a:ext uri="{FF2B5EF4-FFF2-40B4-BE49-F238E27FC236}">
                <a16:creationId xmlns:a16="http://schemas.microsoft.com/office/drawing/2014/main" id="{3EDE0018-A7F0-46BA-89D3-DCE54AE5D390}"/>
              </a:ext>
            </a:extLst>
          </p:cNvPr>
          <p:cNvSpPr/>
          <p:nvPr/>
        </p:nvSpPr>
        <p:spPr>
          <a:xfrm>
            <a:off x="888510" y="625232"/>
            <a:ext cx="7128792" cy="5760640"/>
          </a:xfrm>
          <a:prstGeom prst="rect">
            <a:avLst/>
          </a:prstGeom>
          <a:noFill/>
          <a:ln w="5715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3" name="Picture 2" descr="Brown wood log arrow signage, Wood Cartoon Nail, Cartoon wood sign, cartoon  Character, angle png | PNGEgg">
            <a:extLst>
              <a:ext uri="{FF2B5EF4-FFF2-40B4-BE49-F238E27FC236}">
                <a16:creationId xmlns:a16="http://schemas.microsoft.com/office/drawing/2014/main" id="{4D2D3778-31FC-41FC-84A3-C65302E2F5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204" b="95317" l="1724" r="97414">
                        <a14:foregroundMark x1="8908" y1="24793" x2="8908" y2="24793"/>
                        <a14:foregroundMark x1="4310" y1="23416" x2="4310" y2="23416"/>
                        <a14:foregroundMark x1="18103" y1="9091" x2="18103" y2="9091"/>
                        <a14:foregroundMark x1="17529" y1="6061" x2="17529" y2="6061"/>
                        <a14:foregroundMark x1="51724" y1="2479" x2="51724" y2="2479"/>
                        <a14:foregroundMark x1="53161" y1="2204" x2="53161" y2="2204"/>
                        <a14:foregroundMark x1="97701" y1="17355" x2="97701" y2="17355"/>
                        <a14:foregroundMark x1="50287" y1="68044" x2="50287" y2="68044"/>
                        <a14:foregroundMark x1="48563" y1="57576" x2="48563" y2="57576"/>
                        <a14:foregroundMark x1="48563" y1="52893" x2="48563" y2="52893"/>
                        <a14:foregroundMark x1="48563" y1="41322" x2="48563" y2="41322"/>
                        <a14:foregroundMark x1="49425" y1="88981" x2="49425" y2="88981"/>
                        <a14:foregroundMark x1="48563" y1="90358" x2="48563" y2="90358"/>
                        <a14:foregroundMark x1="50287" y1="92011" x2="50287" y2="92011"/>
                        <a14:foregroundMark x1="49425" y1="95592" x2="49425" y2="95592"/>
                        <a14:foregroundMark x1="4885" y1="22590" x2="4885" y2="22590"/>
                        <a14:foregroundMark x1="3161" y1="23140" x2="3161" y2="23140"/>
                        <a14:foregroundMark x1="3161" y1="23140" x2="3161" y2="23140"/>
                        <a14:foregroundMark x1="1724" y1="23140" x2="1724" y2="23140"/>
                        <a14:foregroundMark x1="6322" y1="20386" x2="6322" y2="20386"/>
                        <a14:foregroundMark x1="6609" y1="20110" x2="6609" y2="20110"/>
                        <a14:foregroundMark x1="6609" y1="19559" x2="6609" y2="195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4047436"/>
            <a:ext cx="2090564" cy="2180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Brown wood log arrow signage, Wood Cartoon Nail, Cartoon wood sign, cartoon  Character, angle png | PNGEgg">
            <a:extLst>
              <a:ext uri="{FF2B5EF4-FFF2-40B4-BE49-F238E27FC236}">
                <a16:creationId xmlns:a16="http://schemas.microsoft.com/office/drawing/2014/main" id="{028A12F7-5179-43C4-89F4-718E2D6D0B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204" b="95317" l="1724" r="97414">
                        <a14:foregroundMark x1="8908" y1="24793" x2="8908" y2="24793"/>
                        <a14:foregroundMark x1="4310" y1="23416" x2="4310" y2="23416"/>
                        <a14:foregroundMark x1="18103" y1="9091" x2="18103" y2="9091"/>
                        <a14:foregroundMark x1="17529" y1="6061" x2="17529" y2="6061"/>
                        <a14:foregroundMark x1="51724" y1="2479" x2="51724" y2="2479"/>
                        <a14:foregroundMark x1="53161" y1="2204" x2="53161" y2="2204"/>
                        <a14:foregroundMark x1="97701" y1="17355" x2="97701" y2="17355"/>
                        <a14:foregroundMark x1="50287" y1="68044" x2="50287" y2="68044"/>
                        <a14:foregroundMark x1="48563" y1="57576" x2="48563" y2="57576"/>
                        <a14:foregroundMark x1="48563" y1="52893" x2="48563" y2="52893"/>
                        <a14:foregroundMark x1="48563" y1="41322" x2="48563" y2="41322"/>
                        <a14:foregroundMark x1="49425" y1="88981" x2="49425" y2="88981"/>
                        <a14:foregroundMark x1="48563" y1="90358" x2="48563" y2="90358"/>
                        <a14:foregroundMark x1="50287" y1="92011" x2="50287" y2="92011"/>
                        <a14:foregroundMark x1="49425" y1="95592" x2="49425" y2="95592"/>
                        <a14:foregroundMark x1="4885" y1="22590" x2="4885" y2="22590"/>
                        <a14:foregroundMark x1="3161" y1="23140" x2="3161" y2="23140"/>
                        <a14:foregroundMark x1="3161" y1="23140" x2="3161" y2="23140"/>
                        <a14:foregroundMark x1="1724" y1="23140" x2="1724" y2="23140"/>
                        <a14:foregroundMark x1="6322" y1="20386" x2="6322" y2="20386"/>
                        <a14:foregroundMark x1="6609" y1="20110" x2="6609" y2="20110"/>
                        <a14:foregroundMark x1="6609" y1="19559" x2="6609" y2="195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004048" y="4047436"/>
            <a:ext cx="2229916" cy="2180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D5E50F26-DAE5-4445-A6F0-2961379FC586}"/>
              </a:ext>
            </a:extLst>
          </p:cNvPr>
          <p:cNvSpPr txBox="1"/>
          <p:nvPr/>
        </p:nvSpPr>
        <p:spPr>
          <a:xfrm>
            <a:off x="1910036" y="4293096"/>
            <a:ext cx="183005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000" dirty="0">
                <a:solidFill>
                  <a:srgbClr val="FF0000"/>
                </a:solidFill>
                <a:latin typeface="Cooper Black" panose="0208090404030B020404" pitchFamily="18" charset="0"/>
                <a:cs typeface="Aharoni" panose="02010803020104030203" pitchFamily="2" charset="-79"/>
              </a:rPr>
              <a:t>IZQUIERDA </a:t>
            </a:r>
            <a:endParaRPr lang="es-CL" sz="2000" dirty="0">
              <a:solidFill>
                <a:srgbClr val="FF0000"/>
              </a:solidFill>
              <a:latin typeface="Cooper Black" panose="0208090404030B020404" pitchFamily="18" charset="0"/>
              <a:cs typeface="Aharoni" panose="02010803020104030203" pitchFamily="2" charset="-79"/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D7EC2AAB-C00E-4DD3-8BCB-679C01426A20}"/>
              </a:ext>
            </a:extLst>
          </p:cNvPr>
          <p:cNvSpPr txBox="1"/>
          <p:nvPr/>
        </p:nvSpPr>
        <p:spPr>
          <a:xfrm>
            <a:off x="5312888" y="4293096"/>
            <a:ext cx="16122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000" dirty="0">
                <a:solidFill>
                  <a:srgbClr val="00B0F0"/>
                </a:solidFill>
                <a:latin typeface="Cooper Black" panose="0208090404030B020404" pitchFamily="18" charset="0"/>
                <a:cs typeface="Aharoni" panose="02010803020104030203" pitchFamily="2" charset="-79"/>
              </a:rPr>
              <a:t>DERECHA </a:t>
            </a:r>
            <a:endParaRPr lang="es-CL" sz="2000" dirty="0">
              <a:solidFill>
                <a:srgbClr val="00B0F0"/>
              </a:solidFill>
              <a:latin typeface="Cooper Black" panose="0208090404030B020404" pitchFamily="18" charset="0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609913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098" name="Picture 2" descr="Fondo de Pantalla para niños pequeños Dos camino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68560" y="0"/>
            <a:ext cx="961256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Juegos gratis de Dora la Exploradora en Internet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934" b="99558" l="10000" r="90000">
                        <a14:foregroundMark x1="62083" y1="38190" x2="60417" y2="33113"/>
                        <a14:foregroundMark x1="45000" y1="93157" x2="44167" y2="84989"/>
                        <a14:foregroundMark x1="57500" y1="90949" x2="61458" y2="97792"/>
                        <a14:foregroundMark x1="46667" y1="96247" x2="35417" y2="98455"/>
                        <a14:foregroundMark x1="45625" y1="96689" x2="40417" y2="99558"/>
                        <a14:foregroundMark x1="46250" y1="97792" x2="42500" y2="9779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1148605"/>
            <a:ext cx="3096344" cy="2922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5 Flecha izquierda"/>
          <p:cNvSpPr/>
          <p:nvPr/>
        </p:nvSpPr>
        <p:spPr>
          <a:xfrm rot="21006842">
            <a:off x="3135887" y="149274"/>
            <a:ext cx="2757442" cy="199866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b="1" dirty="0">
                <a:solidFill>
                  <a:srgbClr val="FFFF00"/>
                </a:solidFill>
                <a:latin typeface="Arial Black" pitchFamily="34" charset="0"/>
                <a:cs typeface="Aharoni" pitchFamily="2" charset="-79"/>
              </a:rPr>
              <a:t>SIGUE EL CAMINO DE LA IZQUIERDA</a:t>
            </a:r>
          </a:p>
        </p:txBody>
      </p:sp>
      <p:sp>
        <p:nvSpPr>
          <p:cNvPr id="10" name="9 Rectángulo"/>
          <p:cNvSpPr/>
          <p:nvPr/>
        </p:nvSpPr>
        <p:spPr>
          <a:xfrm rot="20752401">
            <a:off x="3557879" y="1013937"/>
            <a:ext cx="261070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es-ES" sz="2800" b="1" cap="none" spc="0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  <p:sp>
        <p:nvSpPr>
          <p:cNvPr id="12" name="11 Flecha izquierda"/>
          <p:cNvSpPr/>
          <p:nvPr/>
        </p:nvSpPr>
        <p:spPr>
          <a:xfrm rot="996540">
            <a:off x="2173867" y="3781410"/>
            <a:ext cx="1621838" cy="1121600"/>
          </a:xfrm>
          <a:prstGeom prst="leftArrow">
            <a:avLst/>
          </a:prstGeom>
          <a:solidFill>
            <a:srgbClr val="FF0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b="1" dirty="0">
              <a:solidFill>
                <a:srgbClr val="FFFF00"/>
              </a:solidFill>
              <a:latin typeface="Arial Black" pitchFamily="34" charset="0"/>
              <a:cs typeface="Aharoni" pitchFamily="2" charset="-79"/>
            </a:endParaRPr>
          </a:p>
        </p:txBody>
      </p:sp>
      <p:sp>
        <p:nvSpPr>
          <p:cNvPr id="13" name="12 Flecha izquierda"/>
          <p:cNvSpPr/>
          <p:nvPr/>
        </p:nvSpPr>
        <p:spPr>
          <a:xfrm rot="9044319">
            <a:off x="5665735" y="3615144"/>
            <a:ext cx="1054446" cy="1121600"/>
          </a:xfrm>
          <a:prstGeom prst="leftArrow">
            <a:avLst/>
          </a:prstGeom>
          <a:solidFill>
            <a:srgbClr val="FF0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b="1" dirty="0">
              <a:solidFill>
                <a:srgbClr val="FFFF00"/>
              </a:solidFill>
              <a:latin typeface="Arial Black" pitchFamily="34" charset="0"/>
              <a:cs typeface="Aharoni" pitchFamily="2" charset="-79"/>
            </a:endParaRPr>
          </a:p>
        </p:txBody>
      </p:sp>
      <p:pic>
        <p:nvPicPr>
          <p:cNvPr id="14" name="Picture 4" descr="Juegos gratis de Dora la Exploradora en Internet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934" b="99558" l="10000" r="90000">
                        <a14:foregroundMark x1="62083" y1="38190" x2="60417" y2="33113"/>
                        <a14:foregroundMark x1="45000" y1="93157" x2="44167" y2="84989"/>
                        <a14:foregroundMark x1="57500" y1="90949" x2="61458" y2="97792"/>
                        <a14:foregroundMark x1="46667" y1="96247" x2="35417" y2="98455"/>
                        <a14:foregroundMark x1="45625" y1="96689" x2="40417" y2="99558"/>
                        <a14:foregroundMark x1="46250" y1="97792" x2="42500" y2="9779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27977" y="1217987"/>
            <a:ext cx="2920925" cy="2922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 descr="Juegos gratis de Dora la Exploradora en Internet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934" b="99558" l="10000" r="90000">
                        <a14:foregroundMark x1="62083" y1="38190" x2="60417" y2="33113"/>
                        <a14:foregroundMark x1="45000" y1="93157" x2="44167" y2="84989"/>
                        <a14:foregroundMark x1="57500" y1="90949" x2="61458" y2="97792"/>
                        <a14:foregroundMark x1="46667" y1="96247" x2="35417" y2="98455"/>
                        <a14:foregroundMark x1="45625" y1="96689" x2="40417" y2="99558"/>
                        <a14:foregroundMark x1="46250" y1="97792" x2="42500" y2="9779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27977" y="1253769"/>
            <a:ext cx="2920925" cy="2922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4" descr="Juegos gratis de Dora la Exploradora en Internet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934" b="99558" l="10000" r="90000">
                        <a14:foregroundMark x1="62083" y1="38190" x2="60417" y2="33113"/>
                        <a14:foregroundMark x1="45000" y1="93157" x2="44167" y2="84989"/>
                        <a14:foregroundMark x1="57500" y1="90949" x2="61458" y2="97792"/>
                        <a14:foregroundMark x1="46667" y1="96247" x2="35417" y2="98455"/>
                        <a14:foregroundMark x1="45625" y1="96689" x2="40417" y2="99558"/>
                        <a14:foregroundMark x1="46250" y1="97792" x2="42500" y2="9779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1711" y="1148604"/>
            <a:ext cx="3237161" cy="2922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16 Rectángulo redondeado"/>
          <p:cNvSpPr/>
          <p:nvPr/>
        </p:nvSpPr>
        <p:spPr>
          <a:xfrm>
            <a:off x="3059831" y="5661248"/>
            <a:ext cx="3867191" cy="1080120"/>
          </a:xfrm>
          <a:prstGeom prst="round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b="1" dirty="0">
                <a:solidFill>
                  <a:srgbClr val="FFFF00"/>
                </a:solidFill>
              </a:rPr>
              <a:t>Pincha sobre Dora la exploradora que está en el camino de la izquierda. Si ella camina, sabrás que está en el camino de la izquierda </a:t>
            </a:r>
          </a:p>
        </p:txBody>
      </p:sp>
    </p:spTree>
    <p:extLst>
      <p:ext uri="{BB962C8B-B14F-4D97-AF65-F5344CB8AC3E}">
        <p14:creationId xmlns:p14="http://schemas.microsoft.com/office/powerpoint/2010/main" val="1678359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4" presetID="6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02 0.053 0.007 0.127 0.025 0.126 C 0.051 0.126 0.053 -0.122 0.084 -0.123 C 0.112 -0.123 0.097 0.094 0.124 0.093 C 0.152 0.093 0.137 -0.064 0.167 -0.064 C 0.194 -0.064 0.179 0.042 0.203 0.042 C 0.226 0.042 0.214 -0.039 0.235 -0.039 C 0.247 -0.039 0.248 -0.017 0.249 0 E" pathEditMode="relative" ptsTypes="">
                                      <p:cBhvr>
                                        <p:cTn id="15" dur="2000" spd="-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4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" dur="2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Resultado de imagen para minion mujer 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537" y="4738348"/>
            <a:ext cx="1494691" cy="2217074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Resultado de imagen para minions de atra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836712"/>
            <a:ext cx="4189101" cy="4298789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 descr="Resultado de imagen para flechas gif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444208" y="2060848"/>
            <a:ext cx="1942579" cy="1627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uadroTexto 3"/>
          <p:cNvSpPr txBox="1"/>
          <p:nvPr/>
        </p:nvSpPr>
        <p:spPr>
          <a:xfrm>
            <a:off x="603035" y="12116"/>
            <a:ext cx="79505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3600" dirty="0">
                <a:latin typeface="Berlin Sans FB" panose="020E0602020502020306" pitchFamily="34" charset="0"/>
              </a:rPr>
              <a:t>¿ Hacia donde está señalando la flecha?</a:t>
            </a:r>
          </a:p>
        </p:txBody>
      </p:sp>
      <p:pic>
        <p:nvPicPr>
          <p:cNvPr id="9" name="Picture 2" descr="Brown wood log arrow signage, Wood Cartoon Nail, Cartoon wood sign, cartoon  Character, angle png | PNGEgg">
            <a:extLst>
              <a:ext uri="{FF2B5EF4-FFF2-40B4-BE49-F238E27FC236}">
                <a16:creationId xmlns:a16="http://schemas.microsoft.com/office/drawing/2014/main" id="{C6400337-136B-4092-A0B2-417EB49E90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2204" b="95317" l="1724" r="97414">
                        <a14:foregroundMark x1="8908" y1="24793" x2="8908" y2="24793"/>
                        <a14:foregroundMark x1="4310" y1="23416" x2="4310" y2="23416"/>
                        <a14:foregroundMark x1="18103" y1="9091" x2="18103" y2="9091"/>
                        <a14:foregroundMark x1="17529" y1="6061" x2="17529" y2="6061"/>
                        <a14:foregroundMark x1="51724" y1="2479" x2="51724" y2="2479"/>
                        <a14:foregroundMark x1="53161" y1="2204" x2="53161" y2="2204"/>
                        <a14:foregroundMark x1="97701" y1="17355" x2="97701" y2="17355"/>
                        <a14:foregroundMark x1="50287" y1="68044" x2="50287" y2="68044"/>
                        <a14:foregroundMark x1="48563" y1="57576" x2="48563" y2="57576"/>
                        <a14:foregroundMark x1="48563" y1="52893" x2="48563" y2="52893"/>
                        <a14:foregroundMark x1="48563" y1="41322" x2="48563" y2="41322"/>
                        <a14:foregroundMark x1="49425" y1="88981" x2="49425" y2="88981"/>
                        <a14:foregroundMark x1="48563" y1="90358" x2="48563" y2="90358"/>
                        <a14:foregroundMark x1="50287" y1="92011" x2="50287" y2="92011"/>
                        <a14:foregroundMark x1="49425" y1="95592" x2="49425" y2="95592"/>
                        <a14:foregroundMark x1="4885" y1="22590" x2="4885" y2="22590"/>
                        <a14:foregroundMark x1="3161" y1="23140" x2="3161" y2="23140"/>
                        <a14:foregroundMark x1="3161" y1="23140" x2="3161" y2="23140"/>
                        <a14:foregroundMark x1="1724" y1="23140" x2="1724" y2="23140"/>
                        <a14:foregroundMark x1="6322" y1="20386" x2="6322" y2="20386"/>
                        <a14:foregroundMark x1="6609" y1="20110" x2="6609" y2="20110"/>
                        <a14:foregroundMark x1="6609" y1="19559" x2="6609" y2="195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509120"/>
            <a:ext cx="2090564" cy="2180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Brown wood log arrow signage, Wood Cartoon Nail, Cartoon wood sign, cartoon  Character, angle png | PNGEgg">
            <a:extLst>
              <a:ext uri="{FF2B5EF4-FFF2-40B4-BE49-F238E27FC236}">
                <a16:creationId xmlns:a16="http://schemas.microsoft.com/office/drawing/2014/main" id="{ECE97282-21BC-439B-B3EF-B87E7E9719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2204" b="95317" l="1724" r="97414">
                        <a14:foregroundMark x1="8908" y1="24793" x2="8908" y2="24793"/>
                        <a14:foregroundMark x1="4310" y1="23416" x2="4310" y2="23416"/>
                        <a14:foregroundMark x1="18103" y1="9091" x2="18103" y2="9091"/>
                        <a14:foregroundMark x1="17529" y1="6061" x2="17529" y2="6061"/>
                        <a14:foregroundMark x1="51724" y1="2479" x2="51724" y2="2479"/>
                        <a14:foregroundMark x1="53161" y1="2204" x2="53161" y2="2204"/>
                        <a14:foregroundMark x1="97701" y1="17355" x2="97701" y2="17355"/>
                        <a14:foregroundMark x1="50287" y1="68044" x2="50287" y2="68044"/>
                        <a14:foregroundMark x1="48563" y1="57576" x2="48563" y2="57576"/>
                        <a14:foregroundMark x1="48563" y1="52893" x2="48563" y2="52893"/>
                        <a14:foregroundMark x1="48563" y1="41322" x2="48563" y2="41322"/>
                        <a14:foregroundMark x1="49425" y1="88981" x2="49425" y2="88981"/>
                        <a14:foregroundMark x1="48563" y1="90358" x2="48563" y2="90358"/>
                        <a14:foregroundMark x1="50287" y1="92011" x2="50287" y2="92011"/>
                        <a14:foregroundMark x1="49425" y1="95592" x2="49425" y2="95592"/>
                        <a14:foregroundMark x1="4885" y1="22590" x2="4885" y2="22590"/>
                        <a14:foregroundMark x1="3161" y1="23140" x2="3161" y2="23140"/>
                        <a14:foregroundMark x1="3161" y1="23140" x2="3161" y2="23140"/>
                        <a14:foregroundMark x1="1724" y1="23140" x2="1724" y2="23140"/>
                        <a14:foregroundMark x1="6322" y1="20386" x2="6322" y2="20386"/>
                        <a14:foregroundMark x1="6609" y1="20110" x2="6609" y2="20110"/>
                        <a14:foregroundMark x1="6609" y1="19559" x2="6609" y2="195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483768" y="4509120"/>
            <a:ext cx="2229916" cy="2180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CuadroTexto 18">
            <a:extLst>
              <a:ext uri="{FF2B5EF4-FFF2-40B4-BE49-F238E27FC236}">
                <a16:creationId xmlns:a16="http://schemas.microsoft.com/office/drawing/2014/main" id="{90A0AB7F-43BA-4193-902B-93E9F6C64D56}"/>
              </a:ext>
            </a:extLst>
          </p:cNvPr>
          <p:cNvSpPr txBox="1"/>
          <p:nvPr/>
        </p:nvSpPr>
        <p:spPr>
          <a:xfrm>
            <a:off x="414688" y="4771614"/>
            <a:ext cx="183005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000" dirty="0">
                <a:solidFill>
                  <a:srgbClr val="FF0000"/>
                </a:solidFill>
                <a:latin typeface="Cooper Black" panose="0208090404030B020404" pitchFamily="18" charset="0"/>
                <a:cs typeface="Aharoni" panose="02010803020104030203" pitchFamily="2" charset="-79"/>
              </a:rPr>
              <a:t>IZQUIERDA </a:t>
            </a:r>
            <a:endParaRPr lang="es-CL" sz="2000" dirty="0">
              <a:solidFill>
                <a:srgbClr val="FF0000"/>
              </a:solidFill>
              <a:latin typeface="Cooper Black" panose="0208090404030B020404" pitchFamily="18" charset="0"/>
              <a:cs typeface="Aharoni" panose="02010803020104030203" pitchFamily="2" charset="-79"/>
            </a:endParaRP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AF1E4614-62B9-4855-8597-2839AD6C97A0}"/>
              </a:ext>
            </a:extLst>
          </p:cNvPr>
          <p:cNvSpPr txBox="1"/>
          <p:nvPr/>
        </p:nvSpPr>
        <p:spPr>
          <a:xfrm>
            <a:off x="2792608" y="4781959"/>
            <a:ext cx="16122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000" dirty="0">
                <a:solidFill>
                  <a:srgbClr val="00B0F0"/>
                </a:solidFill>
                <a:latin typeface="Cooper Black" panose="0208090404030B020404" pitchFamily="18" charset="0"/>
                <a:cs typeface="Aharoni" panose="02010803020104030203" pitchFamily="2" charset="-79"/>
              </a:rPr>
              <a:t>DERECHA </a:t>
            </a:r>
            <a:endParaRPr lang="es-CL" sz="2000" dirty="0">
              <a:solidFill>
                <a:srgbClr val="00B0F0"/>
              </a:solidFill>
              <a:latin typeface="Cooper Black" panose="0208090404030B020404" pitchFamily="18" charset="0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0118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Resultado de imagen para minions 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16632" y="3277277"/>
            <a:ext cx="3715009" cy="37150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Resultado de imagen para minions de atra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4378" y="853933"/>
            <a:ext cx="4189101" cy="4298789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4" descr="Resultado de imagen para flechas gif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3942334" y="5041986"/>
            <a:ext cx="1942579" cy="1627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 descr="Resultado de imagen para correcto icono con movimiento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3879" y="5365261"/>
            <a:ext cx="1219200" cy="1219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6" descr="Resultado de imagen para incorrecto icono png">
            <a:hlinkClick r:id="" action="ppaction://noaction"/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9864" y="5393875"/>
            <a:ext cx="1224136" cy="1224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CuadroTexto 16"/>
          <p:cNvSpPr txBox="1"/>
          <p:nvPr/>
        </p:nvSpPr>
        <p:spPr>
          <a:xfrm>
            <a:off x="603035" y="12116"/>
            <a:ext cx="79505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3600" dirty="0">
                <a:latin typeface="Berlin Sans FB" panose="020E0602020502020306" pitchFamily="34" charset="0"/>
              </a:rPr>
              <a:t>¿ Hacia donde está señalando la flecha?</a:t>
            </a:r>
          </a:p>
        </p:txBody>
      </p:sp>
    </p:spTree>
    <p:extLst>
      <p:ext uri="{BB962C8B-B14F-4D97-AF65-F5344CB8AC3E}">
        <p14:creationId xmlns:p14="http://schemas.microsoft.com/office/powerpoint/2010/main" val="3886795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1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Resultado de imagen para minion mujer 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537" y="4738348"/>
            <a:ext cx="1494691" cy="2217074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Resultado de imagen para minions de atra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836712"/>
            <a:ext cx="4189101" cy="4298789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 descr="Resultado de imagen para flechas gif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104" y="2229366"/>
            <a:ext cx="1942579" cy="1627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uadroTexto 3"/>
          <p:cNvSpPr txBox="1"/>
          <p:nvPr/>
        </p:nvSpPr>
        <p:spPr>
          <a:xfrm>
            <a:off x="603035" y="12116"/>
            <a:ext cx="79505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3600" dirty="0">
                <a:latin typeface="Berlin Sans FB" panose="020E0602020502020306" pitchFamily="34" charset="0"/>
              </a:rPr>
              <a:t>¿ Hacia donde está señalando la flecha?</a:t>
            </a:r>
          </a:p>
        </p:txBody>
      </p:sp>
      <p:pic>
        <p:nvPicPr>
          <p:cNvPr id="9" name="Picture 2" descr="Brown wood log arrow signage, Wood Cartoon Nail, Cartoon wood sign, cartoon  Character, angle png | PNGEgg">
            <a:extLst>
              <a:ext uri="{FF2B5EF4-FFF2-40B4-BE49-F238E27FC236}">
                <a16:creationId xmlns:a16="http://schemas.microsoft.com/office/drawing/2014/main" id="{09A0D4EC-42F9-48E2-8737-A0DDDC10F9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2204" b="95317" l="1724" r="97414">
                        <a14:foregroundMark x1="8908" y1="24793" x2="8908" y2="24793"/>
                        <a14:foregroundMark x1="4310" y1="23416" x2="4310" y2="23416"/>
                        <a14:foregroundMark x1="18103" y1="9091" x2="18103" y2="9091"/>
                        <a14:foregroundMark x1="17529" y1="6061" x2="17529" y2="6061"/>
                        <a14:foregroundMark x1="51724" y1="2479" x2="51724" y2="2479"/>
                        <a14:foregroundMark x1="53161" y1="2204" x2="53161" y2="2204"/>
                        <a14:foregroundMark x1="97701" y1="17355" x2="97701" y2="17355"/>
                        <a14:foregroundMark x1="50287" y1="68044" x2="50287" y2="68044"/>
                        <a14:foregroundMark x1="48563" y1="57576" x2="48563" y2="57576"/>
                        <a14:foregroundMark x1="48563" y1="52893" x2="48563" y2="52893"/>
                        <a14:foregroundMark x1="48563" y1="41322" x2="48563" y2="41322"/>
                        <a14:foregroundMark x1="49425" y1="88981" x2="49425" y2="88981"/>
                        <a14:foregroundMark x1="48563" y1="90358" x2="48563" y2="90358"/>
                        <a14:foregroundMark x1="50287" y1="92011" x2="50287" y2="92011"/>
                        <a14:foregroundMark x1="49425" y1="95592" x2="49425" y2="95592"/>
                        <a14:foregroundMark x1="4885" y1="22590" x2="4885" y2="22590"/>
                        <a14:foregroundMark x1="3161" y1="23140" x2="3161" y2="23140"/>
                        <a14:foregroundMark x1="3161" y1="23140" x2="3161" y2="23140"/>
                        <a14:foregroundMark x1="1724" y1="23140" x2="1724" y2="23140"/>
                        <a14:foregroundMark x1="6322" y1="20386" x2="6322" y2="20386"/>
                        <a14:foregroundMark x1="6609" y1="20110" x2="6609" y2="20110"/>
                        <a14:foregroundMark x1="6609" y1="19559" x2="6609" y2="195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509120"/>
            <a:ext cx="2090564" cy="2180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Brown wood log arrow signage, Wood Cartoon Nail, Cartoon wood sign, cartoon  Character, angle png | PNGEgg">
            <a:extLst>
              <a:ext uri="{FF2B5EF4-FFF2-40B4-BE49-F238E27FC236}">
                <a16:creationId xmlns:a16="http://schemas.microsoft.com/office/drawing/2014/main" id="{3860C785-8063-425F-A2B8-ADF344E9D9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2204" b="95317" l="1724" r="97414">
                        <a14:foregroundMark x1="8908" y1="24793" x2="8908" y2="24793"/>
                        <a14:foregroundMark x1="4310" y1="23416" x2="4310" y2="23416"/>
                        <a14:foregroundMark x1="18103" y1="9091" x2="18103" y2="9091"/>
                        <a14:foregroundMark x1="17529" y1="6061" x2="17529" y2="6061"/>
                        <a14:foregroundMark x1="51724" y1="2479" x2="51724" y2="2479"/>
                        <a14:foregroundMark x1="53161" y1="2204" x2="53161" y2="2204"/>
                        <a14:foregroundMark x1="97701" y1="17355" x2="97701" y2="17355"/>
                        <a14:foregroundMark x1="50287" y1="68044" x2="50287" y2="68044"/>
                        <a14:foregroundMark x1="48563" y1="57576" x2="48563" y2="57576"/>
                        <a14:foregroundMark x1="48563" y1="52893" x2="48563" y2="52893"/>
                        <a14:foregroundMark x1="48563" y1="41322" x2="48563" y2="41322"/>
                        <a14:foregroundMark x1="49425" y1="88981" x2="49425" y2="88981"/>
                        <a14:foregroundMark x1="48563" y1="90358" x2="48563" y2="90358"/>
                        <a14:foregroundMark x1="50287" y1="92011" x2="50287" y2="92011"/>
                        <a14:foregroundMark x1="49425" y1="95592" x2="49425" y2="95592"/>
                        <a14:foregroundMark x1="4885" y1="22590" x2="4885" y2="22590"/>
                        <a14:foregroundMark x1="3161" y1="23140" x2="3161" y2="23140"/>
                        <a14:foregroundMark x1="3161" y1="23140" x2="3161" y2="23140"/>
                        <a14:foregroundMark x1="1724" y1="23140" x2="1724" y2="23140"/>
                        <a14:foregroundMark x1="6322" y1="20386" x2="6322" y2="20386"/>
                        <a14:foregroundMark x1="6609" y1="20110" x2="6609" y2="20110"/>
                        <a14:foregroundMark x1="6609" y1="19559" x2="6609" y2="195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483768" y="4509120"/>
            <a:ext cx="2229916" cy="2180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CuadroTexto 18">
            <a:extLst>
              <a:ext uri="{FF2B5EF4-FFF2-40B4-BE49-F238E27FC236}">
                <a16:creationId xmlns:a16="http://schemas.microsoft.com/office/drawing/2014/main" id="{8DCE4AE4-5496-47A1-89F5-822CE523AD00}"/>
              </a:ext>
            </a:extLst>
          </p:cNvPr>
          <p:cNvSpPr txBox="1"/>
          <p:nvPr/>
        </p:nvSpPr>
        <p:spPr>
          <a:xfrm>
            <a:off x="414688" y="4771614"/>
            <a:ext cx="183005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000" dirty="0">
                <a:solidFill>
                  <a:srgbClr val="FF0000"/>
                </a:solidFill>
                <a:latin typeface="Cooper Black" panose="0208090404030B020404" pitchFamily="18" charset="0"/>
                <a:cs typeface="Aharoni" panose="02010803020104030203" pitchFamily="2" charset="-79"/>
              </a:rPr>
              <a:t>IZQUIERDA </a:t>
            </a:r>
            <a:endParaRPr lang="es-CL" sz="2000" dirty="0">
              <a:solidFill>
                <a:srgbClr val="FF0000"/>
              </a:solidFill>
              <a:latin typeface="Cooper Black" panose="0208090404030B020404" pitchFamily="18" charset="0"/>
              <a:cs typeface="Aharoni" panose="02010803020104030203" pitchFamily="2" charset="-79"/>
            </a:endParaRP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B91E03DA-9C1F-4034-9089-C52B43C3EF21}"/>
              </a:ext>
            </a:extLst>
          </p:cNvPr>
          <p:cNvSpPr txBox="1"/>
          <p:nvPr/>
        </p:nvSpPr>
        <p:spPr>
          <a:xfrm>
            <a:off x="2659683" y="4784616"/>
            <a:ext cx="16122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000" dirty="0">
                <a:solidFill>
                  <a:srgbClr val="00B0F0"/>
                </a:solidFill>
                <a:latin typeface="Cooper Black" panose="0208090404030B020404" pitchFamily="18" charset="0"/>
                <a:cs typeface="Aharoni" panose="02010803020104030203" pitchFamily="2" charset="-79"/>
              </a:rPr>
              <a:t>DERECHA </a:t>
            </a:r>
            <a:endParaRPr lang="es-CL" sz="2000" dirty="0">
              <a:solidFill>
                <a:srgbClr val="00B0F0"/>
              </a:solidFill>
              <a:latin typeface="Cooper Black" panose="0208090404030B020404" pitchFamily="18" charset="0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525990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Resultado de imagen para minions 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16632" y="3277277"/>
            <a:ext cx="3715009" cy="37150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Resultado de imagen para minions de atra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2098" y="1783661"/>
            <a:ext cx="4189101" cy="4298789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4" descr="Resultado de imagen para flechas gif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4270477" y="634179"/>
            <a:ext cx="1942579" cy="1627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 descr="Resultado de imagen para correcto icono con movimiento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3879" y="5365261"/>
            <a:ext cx="1219200" cy="1219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6" descr="Resultado de imagen para incorrecto icono png">
            <a:hlinkClick r:id="" action="ppaction://noaction"/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9864" y="5393875"/>
            <a:ext cx="1224136" cy="1224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CuadroTexto 16"/>
          <p:cNvSpPr txBox="1"/>
          <p:nvPr/>
        </p:nvSpPr>
        <p:spPr>
          <a:xfrm>
            <a:off x="603035" y="12116"/>
            <a:ext cx="79505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3600" dirty="0">
                <a:latin typeface="Berlin Sans FB" panose="020E0602020502020306" pitchFamily="34" charset="0"/>
              </a:rPr>
              <a:t>¿ Hacia donde está señalando la flecha?</a:t>
            </a:r>
          </a:p>
        </p:txBody>
      </p:sp>
    </p:spTree>
    <p:extLst>
      <p:ext uri="{BB962C8B-B14F-4D97-AF65-F5344CB8AC3E}">
        <p14:creationId xmlns:p14="http://schemas.microsoft.com/office/powerpoint/2010/main" val="29922899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1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DE2C8016-65E8-4B16-863D-CC45D9DDD5EA}"/>
              </a:ext>
            </a:extLst>
          </p:cNvPr>
          <p:cNvSpPr/>
          <p:nvPr/>
        </p:nvSpPr>
        <p:spPr>
          <a:xfrm>
            <a:off x="107505" y="1817334"/>
            <a:ext cx="8928992" cy="476440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s-CL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DFF59907-A559-42D8-8481-FFFE7AD26D1E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22" y="1916832"/>
            <a:ext cx="3775515" cy="4501712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5FA9D642-D27F-4081-9D3D-4654C0D26958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8656" y="1988840"/>
            <a:ext cx="3427799" cy="4395246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8" name="Conector recto 7">
            <a:extLst>
              <a:ext uri="{FF2B5EF4-FFF2-40B4-BE49-F238E27FC236}">
                <a16:creationId xmlns:a16="http://schemas.microsoft.com/office/drawing/2014/main" id="{A7760C1C-FA55-4905-B026-5EDD0C7417AD}"/>
              </a:ext>
            </a:extLst>
          </p:cNvPr>
          <p:cNvCxnSpPr/>
          <p:nvPr/>
        </p:nvCxnSpPr>
        <p:spPr>
          <a:xfrm>
            <a:off x="4788024" y="1834479"/>
            <a:ext cx="11430" cy="474726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uadroTexto 10">
            <a:extLst>
              <a:ext uri="{FF2B5EF4-FFF2-40B4-BE49-F238E27FC236}">
                <a16:creationId xmlns:a16="http://schemas.microsoft.com/office/drawing/2014/main" id="{25BE4FDF-0E89-40C7-8DE5-6D82C3903D15}"/>
              </a:ext>
            </a:extLst>
          </p:cNvPr>
          <p:cNvSpPr txBox="1"/>
          <p:nvPr/>
        </p:nvSpPr>
        <p:spPr>
          <a:xfrm>
            <a:off x="126369" y="897436"/>
            <a:ext cx="4260269" cy="307777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s-MX" sz="1400" b="1" dirty="0"/>
              <a:t>COLOREA LAS  TORTUGAS QUE MIREN A LA IZQUIERDA</a:t>
            </a:r>
            <a:endParaRPr lang="es-CL" sz="1400" b="1" dirty="0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1D7959A0-3F96-465A-A9BD-59198DB9B023}"/>
              </a:ext>
            </a:extLst>
          </p:cNvPr>
          <p:cNvSpPr txBox="1"/>
          <p:nvPr/>
        </p:nvSpPr>
        <p:spPr>
          <a:xfrm>
            <a:off x="4937475" y="897436"/>
            <a:ext cx="4080156" cy="307777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s-MX" sz="1400" b="1" dirty="0"/>
              <a:t>COLOREA LAS  BALLENAS QUE MIREN A LA DERECHA</a:t>
            </a:r>
            <a:endParaRPr lang="es-CL" sz="1400" b="1" dirty="0"/>
          </a:p>
        </p:txBody>
      </p:sp>
      <p:sp>
        <p:nvSpPr>
          <p:cNvPr id="14" name="Google Shape;345;p16">
            <a:extLst>
              <a:ext uri="{FF2B5EF4-FFF2-40B4-BE49-F238E27FC236}">
                <a16:creationId xmlns:a16="http://schemas.microsoft.com/office/drawing/2014/main" id="{4C50F86E-BA29-45B8-BBE4-922F78627453}"/>
              </a:ext>
            </a:extLst>
          </p:cNvPr>
          <p:cNvSpPr/>
          <p:nvPr/>
        </p:nvSpPr>
        <p:spPr>
          <a:xfrm>
            <a:off x="827584" y="2924944"/>
            <a:ext cx="920115" cy="875030"/>
          </a:xfrm>
          <a:custGeom>
            <a:avLst/>
            <a:gdLst/>
            <a:ahLst/>
            <a:cxnLst/>
            <a:rect l="l" t="t" r="r" b="b"/>
            <a:pathLst>
              <a:path w="24346" h="23150" extrusionOk="0">
                <a:moveTo>
                  <a:pt x="8147" y="1866"/>
                </a:moveTo>
                <a:lnTo>
                  <a:pt x="8147" y="1866"/>
                </a:lnTo>
                <a:cubicBezTo>
                  <a:pt x="7390" y="2136"/>
                  <a:pt x="6685" y="2498"/>
                  <a:pt x="6032" y="2954"/>
                </a:cubicBezTo>
                <a:cubicBezTo>
                  <a:pt x="6105" y="2830"/>
                  <a:pt x="6178" y="2716"/>
                  <a:pt x="6260" y="2602"/>
                </a:cubicBezTo>
                <a:cubicBezTo>
                  <a:pt x="6851" y="2281"/>
                  <a:pt x="7483" y="2032"/>
                  <a:pt x="8147" y="1866"/>
                </a:cubicBezTo>
                <a:close/>
                <a:moveTo>
                  <a:pt x="12293" y="197"/>
                </a:moveTo>
                <a:cubicBezTo>
                  <a:pt x="14379" y="197"/>
                  <a:pt x="16676" y="458"/>
                  <a:pt x="18469" y="1493"/>
                </a:cubicBezTo>
                <a:cubicBezTo>
                  <a:pt x="19288" y="1980"/>
                  <a:pt x="19972" y="2664"/>
                  <a:pt x="20469" y="3473"/>
                </a:cubicBezTo>
                <a:cubicBezTo>
                  <a:pt x="18993" y="2225"/>
                  <a:pt x="17075" y="1583"/>
                  <a:pt x="15149" y="1583"/>
                </a:cubicBezTo>
                <a:cubicBezTo>
                  <a:pt x="15074" y="1583"/>
                  <a:pt x="14999" y="1584"/>
                  <a:pt x="14925" y="1586"/>
                </a:cubicBezTo>
                <a:lnTo>
                  <a:pt x="14904" y="1586"/>
                </a:lnTo>
                <a:cubicBezTo>
                  <a:pt x="14158" y="1441"/>
                  <a:pt x="13401" y="1348"/>
                  <a:pt x="12645" y="1306"/>
                </a:cubicBezTo>
                <a:cubicBezTo>
                  <a:pt x="12238" y="1249"/>
                  <a:pt x="11827" y="1220"/>
                  <a:pt x="11416" y="1220"/>
                </a:cubicBezTo>
                <a:cubicBezTo>
                  <a:pt x="10936" y="1220"/>
                  <a:pt x="10455" y="1259"/>
                  <a:pt x="9981" y="1338"/>
                </a:cubicBezTo>
                <a:cubicBezTo>
                  <a:pt x="9763" y="1369"/>
                  <a:pt x="9546" y="1420"/>
                  <a:pt x="9339" y="1483"/>
                </a:cubicBezTo>
                <a:cubicBezTo>
                  <a:pt x="8344" y="1566"/>
                  <a:pt x="7380" y="1835"/>
                  <a:pt x="6488" y="2270"/>
                </a:cubicBezTo>
                <a:cubicBezTo>
                  <a:pt x="6862" y="1742"/>
                  <a:pt x="7338" y="1296"/>
                  <a:pt x="7888" y="954"/>
                </a:cubicBezTo>
                <a:cubicBezTo>
                  <a:pt x="8965" y="301"/>
                  <a:pt x="10313" y="239"/>
                  <a:pt x="11546" y="208"/>
                </a:cubicBezTo>
                <a:cubicBezTo>
                  <a:pt x="11791" y="201"/>
                  <a:pt x="12041" y="197"/>
                  <a:pt x="12293" y="197"/>
                </a:cubicBezTo>
                <a:close/>
                <a:moveTo>
                  <a:pt x="15940" y="1825"/>
                </a:moveTo>
                <a:cubicBezTo>
                  <a:pt x="17640" y="1939"/>
                  <a:pt x="19247" y="2623"/>
                  <a:pt x="20511" y="3763"/>
                </a:cubicBezTo>
                <a:cubicBezTo>
                  <a:pt x="20615" y="3846"/>
                  <a:pt x="20708" y="3939"/>
                  <a:pt x="20791" y="4032"/>
                </a:cubicBezTo>
                <a:cubicBezTo>
                  <a:pt x="20822" y="4084"/>
                  <a:pt x="20853" y="4146"/>
                  <a:pt x="20884" y="4208"/>
                </a:cubicBezTo>
                <a:cubicBezTo>
                  <a:pt x="19754" y="3255"/>
                  <a:pt x="18438" y="2550"/>
                  <a:pt x="17029" y="2125"/>
                </a:cubicBezTo>
                <a:cubicBezTo>
                  <a:pt x="16676" y="2011"/>
                  <a:pt x="16303" y="1918"/>
                  <a:pt x="15940" y="1825"/>
                </a:cubicBezTo>
                <a:close/>
                <a:moveTo>
                  <a:pt x="14977" y="1804"/>
                </a:moveTo>
                <a:cubicBezTo>
                  <a:pt x="15474" y="1908"/>
                  <a:pt x="15961" y="2022"/>
                  <a:pt x="16448" y="2156"/>
                </a:cubicBezTo>
                <a:cubicBezTo>
                  <a:pt x="18179" y="2633"/>
                  <a:pt x="19796" y="3421"/>
                  <a:pt x="21091" y="4644"/>
                </a:cubicBezTo>
                <a:cubicBezTo>
                  <a:pt x="21340" y="5234"/>
                  <a:pt x="21547" y="5846"/>
                  <a:pt x="21703" y="6478"/>
                </a:cubicBezTo>
                <a:cubicBezTo>
                  <a:pt x="21703" y="6488"/>
                  <a:pt x="21703" y="6509"/>
                  <a:pt x="21713" y="6530"/>
                </a:cubicBezTo>
                <a:cubicBezTo>
                  <a:pt x="21185" y="5525"/>
                  <a:pt x="20573" y="4550"/>
                  <a:pt x="19682" y="3835"/>
                </a:cubicBezTo>
                <a:cubicBezTo>
                  <a:pt x="18863" y="3172"/>
                  <a:pt x="17868" y="2747"/>
                  <a:pt x="16873" y="2405"/>
                </a:cubicBezTo>
                <a:cubicBezTo>
                  <a:pt x="16262" y="2198"/>
                  <a:pt x="15629" y="1990"/>
                  <a:pt x="14977" y="1804"/>
                </a:cubicBezTo>
                <a:close/>
                <a:moveTo>
                  <a:pt x="5898" y="2809"/>
                </a:moveTo>
                <a:cubicBezTo>
                  <a:pt x="5877" y="2851"/>
                  <a:pt x="5846" y="2892"/>
                  <a:pt x="5825" y="2934"/>
                </a:cubicBezTo>
                <a:cubicBezTo>
                  <a:pt x="5763" y="3037"/>
                  <a:pt x="5701" y="3131"/>
                  <a:pt x="5649" y="3234"/>
                </a:cubicBezTo>
                <a:cubicBezTo>
                  <a:pt x="5120" y="3628"/>
                  <a:pt x="4623" y="4074"/>
                  <a:pt x="4177" y="4561"/>
                </a:cubicBezTo>
                <a:cubicBezTo>
                  <a:pt x="3493" y="5297"/>
                  <a:pt x="2882" y="6095"/>
                  <a:pt x="2353" y="6955"/>
                </a:cubicBezTo>
                <a:cubicBezTo>
                  <a:pt x="2789" y="5898"/>
                  <a:pt x="3421" y="4944"/>
                  <a:pt x="4229" y="4125"/>
                </a:cubicBezTo>
                <a:cubicBezTo>
                  <a:pt x="4727" y="3618"/>
                  <a:pt x="5286" y="3172"/>
                  <a:pt x="5898" y="2809"/>
                </a:cubicBezTo>
                <a:close/>
                <a:moveTo>
                  <a:pt x="21444" y="4996"/>
                </a:moveTo>
                <a:cubicBezTo>
                  <a:pt x="21568" y="5131"/>
                  <a:pt x="21692" y="5266"/>
                  <a:pt x="21817" y="5411"/>
                </a:cubicBezTo>
                <a:cubicBezTo>
                  <a:pt x="22356" y="6447"/>
                  <a:pt x="22687" y="7577"/>
                  <a:pt x="22770" y="8748"/>
                </a:cubicBezTo>
                <a:cubicBezTo>
                  <a:pt x="22563" y="8240"/>
                  <a:pt x="22325" y="7732"/>
                  <a:pt x="22076" y="7235"/>
                </a:cubicBezTo>
                <a:cubicBezTo>
                  <a:pt x="22003" y="6893"/>
                  <a:pt x="21920" y="6561"/>
                  <a:pt x="21838" y="6229"/>
                </a:cubicBezTo>
                <a:cubicBezTo>
                  <a:pt x="21724" y="5815"/>
                  <a:pt x="21599" y="5400"/>
                  <a:pt x="21444" y="4996"/>
                </a:cubicBezTo>
                <a:close/>
                <a:moveTo>
                  <a:pt x="22221" y="7971"/>
                </a:moveTo>
                <a:lnTo>
                  <a:pt x="22221" y="7971"/>
                </a:lnTo>
                <a:cubicBezTo>
                  <a:pt x="22449" y="8427"/>
                  <a:pt x="22646" y="8903"/>
                  <a:pt x="22812" y="9390"/>
                </a:cubicBezTo>
                <a:cubicBezTo>
                  <a:pt x="22832" y="10323"/>
                  <a:pt x="22770" y="11256"/>
                  <a:pt x="22615" y="12178"/>
                </a:cubicBezTo>
                <a:lnTo>
                  <a:pt x="22615" y="12168"/>
                </a:lnTo>
                <a:cubicBezTo>
                  <a:pt x="22615" y="10758"/>
                  <a:pt x="22490" y="9349"/>
                  <a:pt x="22221" y="7971"/>
                </a:cubicBezTo>
                <a:close/>
                <a:moveTo>
                  <a:pt x="22957" y="9857"/>
                </a:moveTo>
                <a:cubicBezTo>
                  <a:pt x="23257" y="10924"/>
                  <a:pt x="23351" y="12023"/>
                  <a:pt x="23040" y="13194"/>
                </a:cubicBezTo>
                <a:cubicBezTo>
                  <a:pt x="22874" y="13816"/>
                  <a:pt x="22646" y="14427"/>
                  <a:pt x="22345" y="14997"/>
                </a:cubicBezTo>
                <a:cubicBezTo>
                  <a:pt x="22428" y="14562"/>
                  <a:pt x="22501" y="14116"/>
                  <a:pt x="22542" y="13671"/>
                </a:cubicBezTo>
                <a:cubicBezTo>
                  <a:pt x="22553" y="13557"/>
                  <a:pt x="22563" y="13432"/>
                  <a:pt x="22573" y="13318"/>
                </a:cubicBezTo>
                <a:cubicBezTo>
                  <a:pt x="22822" y="12178"/>
                  <a:pt x="22946" y="11018"/>
                  <a:pt x="22957" y="9857"/>
                </a:cubicBezTo>
                <a:close/>
                <a:moveTo>
                  <a:pt x="22231" y="14583"/>
                </a:moveTo>
                <a:lnTo>
                  <a:pt x="22231" y="14583"/>
                </a:lnTo>
                <a:cubicBezTo>
                  <a:pt x="22180" y="14914"/>
                  <a:pt x="22107" y="15246"/>
                  <a:pt x="22024" y="15567"/>
                </a:cubicBezTo>
                <a:cubicBezTo>
                  <a:pt x="21900" y="15775"/>
                  <a:pt x="21775" y="15972"/>
                  <a:pt x="21641" y="16168"/>
                </a:cubicBezTo>
                <a:cubicBezTo>
                  <a:pt x="21869" y="15650"/>
                  <a:pt x="22066" y="15122"/>
                  <a:pt x="22231" y="14583"/>
                </a:cubicBezTo>
                <a:close/>
                <a:moveTo>
                  <a:pt x="21838" y="16220"/>
                </a:moveTo>
                <a:cubicBezTo>
                  <a:pt x="21454" y="17402"/>
                  <a:pt x="20811" y="18490"/>
                  <a:pt x="19951" y="19392"/>
                </a:cubicBezTo>
                <a:cubicBezTo>
                  <a:pt x="19319" y="20013"/>
                  <a:pt x="18594" y="20542"/>
                  <a:pt x="17796" y="20936"/>
                </a:cubicBezTo>
                <a:cubicBezTo>
                  <a:pt x="18003" y="20791"/>
                  <a:pt x="18220" y="20635"/>
                  <a:pt x="18428" y="20470"/>
                </a:cubicBezTo>
                <a:cubicBezTo>
                  <a:pt x="19557" y="19537"/>
                  <a:pt x="20501" y="18386"/>
                  <a:pt x="21185" y="17091"/>
                </a:cubicBezTo>
                <a:cubicBezTo>
                  <a:pt x="21413" y="16811"/>
                  <a:pt x="21630" y="16521"/>
                  <a:pt x="21838" y="16220"/>
                </a:cubicBezTo>
                <a:close/>
                <a:moveTo>
                  <a:pt x="22356" y="6126"/>
                </a:moveTo>
                <a:cubicBezTo>
                  <a:pt x="23485" y="7815"/>
                  <a:pt x="24107" y="9795"/>
                  <a:pt x="24159" y="11826"/>
                </a:cubicBezTo>
                <a:cubicBezTo>
                  <a:pt x="24221" y="14065"/>
                  <a:pt x="23724" y="16604"/>
                  <a:pt x="22408" y="18449"/>
                </a:cubicBezTo>
                <a:cubicBezTo>
                  <a:pt x="21055" y="20338"/>
                  <a:pt x="18757" y="21168"/>
                  <a:pt x="16578" y="21656"/>
                </a:cubicBezTo>
                <a:lnTo>
                  <a:pt x="16578" y="21656"/>
                </a:lnTo>
                <a:cubicBezTo>
                  <a:pt x="17847" y="21179"/>
                  <a:pt x="19043" y="20528"/>
                  <a:pt x="19993" y="19589"/>
                </a:cubicBezTo>
                <a:cubicBezTo>
                  <a:pt x="21081" y="18511"/>
                  <a:pt x="21786" y="17122"/>
                  <a:pt x="22180" y="15661"/>
                </a:cubicBezTo>
                <a:cubicBezTo>
                  <a:pt x="22646" y="14904"/>
                  <a:pt x="22988" y="14096"/>
                  <a:pt x="23216" y="13246"/>
                </a:cubicBezTo>
                <a:cubicBezTo>
                  <a:pt x="23589" y="11816"/>
                  <a:pt x="23392" y="10489"/>
                  <a:pt x="22946" y="9204"/>
                </a:cubicBezTo>
                <a:cubicBezTo>
                  <a:pt x="22926" y="8157"/>
                  <a:pt x="22718" y="7110"/>
                  <a:pt x="22356" y="6126"/>
                </a:cubicBezTo>
                <a:close/>
                <a:moveTo>
                  <a:pt x="20449" y="17951"/>
                </a:moveTo>
                <a:cubicBezTo>
                  <a:pt x="19889" y="18801"/>
                  <a:pt x="19215" y="19568"/>
                  <a:pt x="18438" y="20221"/>
                </a:cubicBezTo>
                <a:cubicBezTo>
                  <a:pt x="17837" y="20729"/>
                  <a:pt x="17174" y="21154"/>
                  <a:pt x="16469" y="21506"/>
                </a:cubicBezTo>
                <a:cubicBezTo>
                  <a:pt x="16023" y="21672"/>
                  <a:pt x="15578" y="21806"/>
                  <a:pt x="15122" y="21920"/>
                </a:cubicBezTo>
                <a:lnTo>
                  <a:pt x="15132" y="21920"/>
                </a:lnTo>
                <a:cubicBezTo>
                  <a:pt x="14925" y="21952"/>
                  <a:pt x="14717" y="21972"/>
                  <a:pt x="14510" y="21993"/>
                </a:cubicBezTo>
                <a:cubicBezTo>
                  <a:pt x="16417" y="21433"/>
                  <a:pt x="18117" y="20231"/>
                  <a:pt x="19537" y="18873"/>
                </a:cubicBezTo>
                <a:cubicBezTo>
                  <a:pt x="19848" y="18583"/>
                  <a:pt x="20148" y="18272"/>
                  <a:pt x="20449" y="17951"/>
                </a:cubicBezTo>
                <a:close/>
                <a:moveTo>
                  <a:pt x="7846" y="2177"/>
                </a:moveTo>
                <a:lnTo>
                  <a:pt x="7846" y="2177"/>
                </a:lnTo>
                <a:cubicBezTo>
                  <a:pt x="6623" y="2954"/>
                  <a:pt x="5659" y="4105"/>
                  <a:pt x="4903" y="5348"/>
                </a:cubicBezTo>
                <a:cubicBezTo>
                  <a:pt x="3732" y="7245"/>
                  <a:pt x="3099" y="9421"/>
                  <a:pt x="3068" y="11660"/>
                </a:cubicBezTo>
                <a:cubicBezTo>
                  <a:pt x="3017" y="15785"/>
                  <a:pt x="5442" y="19837"/>
                  <a:pt x="9297" y="21464"/>
                </a:cubicBezTo>
                <a:cubicBezTo>
                  <a:pt x="9919" y="21724"/>
                  <a:pt x="10572" y="21920"/>
                  <a:pt x="11246" y="22045"/>
                </a:cubicBezTo>
                <a:cubicBezTo>
                  <a:pt x="10002" y="21848"/>
                  <a:pt x="8800" y="21340"/>
                  <a:pt x="7660" y="20666"/>
                </a:cubicBezTo>
                <a:cubicBezTo>
                  <a:pt x="5929" y="19630"/>
                  <a:pt x="4229" y="18314"/>
                  <a:pt x="3162" y="16562"/>
                </a:cubicBezTo>
                <a:cubicBezTo>
                  <a:pt x="1887" y="14458"/>
                  <a:pt x="2167" y="12209"/>
                  <a:pt x="2861" y="9950"/>
                </a:cubicBezTo>
                <a:cubicBezTo>
                  <a:pt x="3566" y="7691"/>
                  <a:pt x="4519" y="5525"/>
                  <a:pt x="5711" y="3483"/>
                </a:cubicBezTo>
                <a:lnTo>
                  <a:pt x="5794" y="3359"/>
                </a:lnTo>
                <a:cubicBezTo>
                  <a:pt x="6426" y="2871"/>
                  <a:pt x="7121" y="2478"/>
                  <a:pt x="7846" y="2177"/>
                </a:cubicBezTo>
                <a:close/>
                <a:moveTo>
                  <a:pt x="11757" y="1459"/>
                </a:moveTo>
                <a:cubicBezTo>
                  <a:pt x="12001" y="1459"/>
                  <a:pt x="12246" y="1467"/>
                  <a:pt x="12489" y="1483"/>
                </a:cubicBezTo>
                <a:cubicBezTo>
                  <a:pt x="12904" y="1534"/>
                  <a:pt x="13308" y="1607"/>
                  <a:pt x="13712" y="1700"/>
                </a:cubicBezTo>
                <a:cubicBezTo>
                  <a:pt x="11847" y="1970"/>
                  <a:pt x="10085" y="2768"/>
                  <a:pt x="8520" y="3815"/>
                </a:cubicBezTo>
                <a:cubicBezTo>
                  <a:pt x="8476" y="3841"/>
                  <a:pt x="8506" y="3904"/>
                  <a:pt x="8542" y="3904"/>
                </a:cubicBezTo>
                <a:cubicBezTo>
                  <a:pt x="8548" y="3904"/>
                  <a:pt x="8555" y="3902"/>
                  <a:pt x="8561" y="3897"/>
                </a:cubicBezTo>
                <a:cubicBezTo>
                  <a:pt x="10261" y="2809"/>
                  <a:pt x="12282" y="2022"/>
                  <a:pt x="14303" y="1835"/>
                </a:cubicBezTo>
                <a:cubicBezTo>
                  <a:pt x="15028" y="2022"/>
                  <a:pt x="15743" y="2239"/>
                  <a:pt x="16428" y="2467"/>
                </a:cubicBezTo>
                <a:cubicBezTo>
                  <a:pt x="17433" y="2789"/>
                  <a:pt x="18448" y="3172"/>
                  <a:pt x="19319" y="3804"/>
                </a:cubicBezTo>
                <a:cubicBezTo>
                  <a:pt x="20283" y="4499"/>
                  <a:pt x="20936" y="5483"/>
                  <a:pt x="21485" y="6520"/>
                </a:cubicBezTo>
                <a:cubicBezTo>
                  <a:pt x="21620" y="6768"/>
                  <a:pt x="21755" y="7017"/>
                  <a:pt x="21889" y="7276"/>
                </a:cubicBezTo>
                <a:cubicBezTo>
                  <a:pt x="22314" y="9214"/>
                  <a:pt x="22490" y="11204"/>
                  <a:pt x="22387" y="13184"/>
                </a:cubicBezTo>
                <a:cubicBezTo>
                  <a:pt x="22387" y="13225"/>
                  <a:pt x="22387" y="13267"/>
                  <a:pt x="22387" y="13308"/>
                </a:cubicBezTo>
                <a:cubicBezTo>
                  <a:pt x="22211" y="14044"/>
                  <a:pt x="21983" y="14769"/>
                  <a:pt x="21713" y="15484"/>
                </a:cubicBezTo>
                <a:cubicBezTo>
                  <a:pt x="21506" y="16013"/>
                  <a:pt x="21267" y="16521"/>
                  <a:pt x="20998" y="17029"/>
                </a:cubicBezTo>
                <a:cubicBezTo>
                  <a:pt x="20552" y="17578"/>
                  <a:pt x="20065" y="18107"/>
                  <a:pt x="19557" y="18594"/>
                </a:cubicBezTo>
                <a:cubicBezTo>
                  <a:pt x="18024" y="20096"/>
                  <a:pt x="16179" y="21413"/>
                  <a:pt x="14075" y="21931"/>
                </a:cubicBezTo>
                <a:cubicBezTo>
                  <a:pt x="13878" y="21983"/>
                  <a:pt x="13681" y="22024"/>
                  <a:pt x="13484" y="22055"/>
                </a:cubicBezTo>
                <a:cubicBezTo>
                  <a:pt x="13402" y="22057"/>
                  <a:pt x="13320" y="22058"/>
                  <a:pt x="13237" y="22058"/>
                </a:cubicBezTo>
                <a:cubicBezTo>
                  <a:pt x="12004" y="22058"/>
                  <a:pt x="10775" y="21840"/>
                  <a:pt x="9618" y="21402"/>
                </a:cubicBezTo>
                <a:cubicBezTo>
                  <a:pt x="7774" y="20666"/>
                  <a:pt x="6198" y="19402"/>
                  <a:pt x="5079" y="17754"/>
                </a:cubicBezTo>
                <a:cubicBezTo>
                  <a:pt x="2654" y="14230"/>
                  <a:pt x="2737" y="9577"/>
                  <a:pt x="4789" y="5887"/>
                </a:cubicBezTo>
                <a:cubicBezTo>
                  <a:pt x="5753" y="4157"/>
                  <a:pt x="7162" y="2457"/>
                  <a:pt x="9059" y="1762"/>
                </a:cubicBezTo>
                <a:cubicBezTo>
                  <a:pt x="9256" y="1721"/>
                  <a:pt x="9453" y="1680"/>
                  <a:pt x="9660" y="1638"/>
                </a:cubicBezTo>
                <a:cubicBezTo>
                  <a:pt x="10352" y="1523"/>
                  <a:pt x="11055" y="1459"/>
                  <a:pt x="11757" y="1459"/>
                </a:cubicBezTo>
                <a:close/>
                <a:moveTo>
                  <a:pt x="5379" y="3669"/>
                </a:moveTo>
                <a:lnTo>
                  <a:pt x="5379" y="3669"/>
                </a:lnTo>
                <a:cubicBezTo>
                  <a:pt x="4260" y="5649"/>
                  <a:pt x="3359" y="7732"/>
                  <a:pt x="2695" y="9909"/>
                </a:cubicBezTo>
                <a:cubicBezTo>
                  <a:pt x="2011" y="12137"/>
                  <a:pt x="1711" y="14375"/>
                  <a:pt x="2923" y="16490"/>
                </a:cubicBezTo>
                <a:cubicBezTo>
                  <a:pt x="3980" y="18345"/>
                  <a:pt x="5763" y="19734"/>
                  <a:pt x="7577" y="20812"/>
                </a:cubicBezTo>
                <a:cubicBezTo>
                  <a:pt x="9068" y="21698"/>
                  <a:pt x="10692" y="22311"/>
                  <a:pt x="12392" y="22311"/>
                </a:cubicBezTo>
                <a:cubicBezTo>
                  <a:pt x="12759" y="22311"/>
                  <a:pt x="13131" y="22282"/>
                  <a:pt x="13505" y="22221"/>
                </a:cubicBezTo>
                <a:lnTo>
                  <a:pt x="13878" y="22211"/>
                </a:lnTo>
                <a:lnTo>
                  <a:pt x="13764" y="22231"/>
                </a:lnTo>
                <a:cubicBezTo>
                  <a:pt x="12707" y="22437"/>
                  <a:pt x="11477" y="22629"/>
                  <a:pt x="10263" y="22629"/>
                </a:cubicBezTo>
                <a:cubicBezTo>
                  <a:pt x="8906" y="22629"/>
                  <a:pt x="7570" y="22389"/>
                  <a:pt x="6520" y="21661"/>
                </a:cubicBezTo>
                <a:cubicBezTo>
                  <a:pt x="4778" y="20459"/>
                  <a:pt x="3514" y="18303"/>
                  <a:pt x="2685" y="16407"/>
                </a:cubicBezTo>
                <a:cubicBezTo>
                  <a:pt x="1545" y="13785"/>
                  <a:pt x="1182" y="10707"/>
                  <a:pt x="1980" y="7981"/>
                </a:cubicBezTo>
                <a:cubicBezTo>
                  <a:pt x="2571" y="6841"/>
                  <a:pt x="3307" y="5794"/>
                  <a:pt x="4167" y="4841"/>
                </a:cubicBezTo>
                <a:cubicBezTo>
                  <a:pt x="4550" y="4426"/>
                  <a:pt x="4955" y="4032"/>
                  <a:pt x="5379" y="3669"/>
                </a:cubicBezTo>
                <a:close/>
                <a:moveTo>
                  <a:pt x="1607" y="8831"/>
                </a:moveTo>
                <a:cubicBezTo>
                  <a:pt x="1545" y="9100"/>
                  <a:pt x="1493" y="9380"/>
                  <a:pt x="1462" y="9660"/>
                </a:cubicBezTo>
                <a:cubicBezTo>
                  <a:pt x="1161" y="11961"/>
                  <a:pt x="1586" y="14282"/>
                  <a:pt x="2498" y="16396"/>
                </a:cubicBezTo>
                <a:cubicBezTo>
                  <a:pt x="3338" y="18355"/>
                  <a:pt x="4633" y="20594"/>
                  <a:pt x="6437" y="21817"/>
                </a:cubicBezTo>
                <a:cubicBezTo>
                  <a:pt x="7523" y="22560"/>
                  <a:pt x="8869" y="22799"/>
                  <a:pt x="10231" y="22799"/>
                </a:cubicBezTo>
                <a:cubicBezTo>
                  <a:pt x="11337" y="22799"/>
                  <a:pt x="12454" y="22642"/>
                  <a:pt x="13453" y="22470"/>
                </a:cubicBezTo>
                <a:cubicBezTo>
                  <a:pt x="13919" y="22387"/>
                  <a:pt x="14396" y="22294"/>
                  <a:pt x="14873" y="22180"/>
                </a:cubicBezTo>
                <a:lnTo>
                  <a:pt x="14873" y="22180"/>
                </a:lnTo>
                <a:cubicBezTo>
                  <a:pt x="14033" y="22459"/>
                  <a:pt x="13173" y="22677"/>
                  <a:pt x="12292" y="22822"/>
                </a:cubicBezTo>
                <a:cubicBezTo>
                  <a:pt x="11696" y="22924"/>
                  <a:pt x="11103" y="22977"/>
                  <a:pt x="10518" y="22977"/>
                </a:cubicBezTo>
                <a:cubicBezTo>
                  <a:pt x="8958" y="22977"/>
                  <a:pt x="7450" y="22599"/>
                  <a:pt x="6064" y="21755"/>
                </a:cubicBezTo>
                <a:cubicBezTo>
                  <a:pt x="4374" y="20698"/>
                  <a:pt x="3006" y="19205"/>
                  <a:pt x="2115" y="17422"/>
                </a:cubicBezTo>
                <a:cubicBezTo>
                  <a:pt x="1058" y="15350"/>
                  <a:pt x="581" y="12893"/>
                  <a:pt x="1058" y="10582"/>
                </a:cubicBezTo>
                <a:cubicBezTo>
                  <a:pt x="1182" y="9981"/>
                  <a:pt x="1369" y="9390"/>
                  <a:pt x="1607" y="8831"/>
                </a:cubicBezTo>
                <a:close/>
                <a:moveTo>
                  <a:pt x="12327" y="1"/>
                </a:moveTo>
                <a:cubicBezTo>
                  <a:pt x="11981" y="1"/>
                  <a:pt x="11640" y="8"/>
                  <a:pt x="11308" y="21"/>
                </a:cubicBezTo>
                <a:cubicBezTo>
                  <a:pt x="10188" y="63"/>
                  <a:pt x="8997" y="156"/>
                  <a:pt x="7981" y="674"/>
                </a:cubicBezTo>
                <a:cubicBezTo>
                  <a:pt x="7204" y="1078"/>
                  <a:pt x="6613" y="1752"/>
                  <a:pt x="6126" y="2467"/>
                </a:cubicBezTo>
                <a:cubicBezTo>
                  <a:pt x="4115" y="3587"/>
                  <a:pt x="2612" y="5535"/>
                  <a:pt x="1876" y="7774"/>
                </a:cubicBezTo>
                <a:cubicBezTo>
                  <a:pt x="1420" y="8644"/>
                  <a:pt x="1078" y="9577"/>
                  <a:pt x="882" y="10530"/>
                </a:cubicBezTo>
                <a:cubicBezTo>
                  <a:pt x="1" y="14821"/>
                  <a:pt x="2208" y="19557"/>
                  <a:pt x="5898" y="21848"/>
                </a:cubicBezTo>
                <a:cubicBezTo>
                  <a:pt x="7312" y="22729"/>
                  <a:pt x="8865" y="23150"/>
                  <a:pt x="10479" y="23150"/>
                </a:cubicBezTo>
                <a:cubicBezTo>
                  <a:pt x="10934" y="23150"/>
                  <a:pt x="11394" y="23116"/>
                  <a:pt x="11857" y="23050"/>
                </a:cubicBezTo>
                <a:cubicBezTo>
                  <a:pt x="13225" y="22874"/>
                  <a:pt x="14562" y="22522"/>
                  <a:pt x="15837" y="21993"/>
                </a:cubicBezTo>
                <a:cubicBezTo>
                  <a:pt x="15961" y="21972"/>
                  <a:pt x="16085" y="21952"/>
                  <a:pt x="16200" y="21931"/>
                </a:cubicBezTo>
                <a:cubicBezTo>
                  <a:pt x="18428" y="21475"/>
                  <a:pt x="20905" y="20677"/>
                  <a:pt x="22356" y="18822"/>
                </a:cubicBezTo>
                <a:cubicBezTo>
                  <a:pt x="23786" y="17008"/>
                  <a:pt x="24346" y="14448"/>
                  <a:pt x="24346" y="12178"/>
                </a:cubicBezTo>
                <a:cubicBezTo>
                  <a:pt x="24346" y="9909"/>
                  <a:pt x="23703" y="7639"/>
                  <a:pt x="22366" y="5804"/>
                </a:cubicBezTo>
                <a:cubicBezTo>
                  <a:pt x="22231" y="5628"/>
                  <a:pt x="22107" y="5462"/>
                  <a:pt x="21972" y="5297"/>
                </a:cubicBezTo>
                <a:cubicBezTo>
                  <a:pt x="21703" y="4799"/>
                  <a:pt x="21371" y="4343"/>
                  <a:pt x="20977" y="3939"/>
                </a:cubicBezTo>
                <a:cubicBezTo>
                  <a:pt x="20418" y="2871"/>
                  <a:pt x="19651" y="1939"/>
                  <a:pt x="18573" y="1317"/>
                </a:cubicBezTo>
                <a:cubicBezTo>
                  <a:pt x="16756" y="284"/>
                  <a:pt x="14442" y="1"/>
                  <a:pt x="12327" y="1"/>
                </a:cubicBezTo>
                <a:close/>
              </a:path>
            </a:pathLst>
          </a:custGeom>
          <a:solidFill>
            <a:srgbClr val="FFFF00"/>
          </a:solidFill>
          <a:ln w="9525" cap="flat" cmpd="sng">
            <a:solidFill>
              <a:srgbClr val="00B05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 lang="es-CL"/>
          </a:p>
        </p:txBody>
      </p:sp>
      <p:sp>
        <p:nvSpPr>
          <p:cNvPr id="15" name="Google Shape;345;p16">
            <a:extLst>
              <a:ext uri="{FF2B5EF4-FFF2-40B4-BE49-F238E27FC236}">
                <a16:creationId xmlns:a16="http://schemas.microsoft.com/office/drawing/2014/main" id="{C61E76F7-3664-4EFE-AC43-F88E43D0F711}"/>
              </a:ext>
            </a:extLst>
          </p:cNvPr>
          <p:cNvSpPr/>
          <p:nvPr/>
        </p:nvSpPr>
        <p:spPr>
          <a:xfrm>
            <a:off x="2196901" y="2924944"/>
            <a:ext cx="920115" cy="875030"/>
          </a:xfrm>
          <a:custGeom>
            <a:avLst/>
            <a:gdLst/>
            <a:ahLst/>
            <a:cxnLst/>
            <a:rect l="l" t="t" r="r" b="b"/>
            <a:pathLst>
              <a:path w="24346" h="23150" extrusionOk="0">
                <a:moveTo>
                  <a:pt x="8147" y="1866"/>
                </a:moveTo>
                <a:lnTo>
                  <a:pt x="8147" y="1866"/>
                </a:lnTo>
                <a:cubicBezTo>
                  <a:pt x="7390" y="2136"/>
                  <a:pt x="6685" y="2498"/>
                  <a:pt x="6032" y="2954"/>
                </a:cubicBezTo>
                <a:cubicBezTo>
                  <a:pt x="6105" y="2830"/>
                  <a:pt x="6178" y="2716"/>
                  <a:pt x="6260" y="2602"/>
                </a:cubicBezTo>
                <a:cubicBezTo>
                  <a:pt x="6851" y="2281"/>
                  <a:pt x="7483" y="2032"/>
                  <a:pt x="8147" y="1866"/>
                </a:cubicBezTo>
                <a:close/>
                <a:moveTo>
                  <a:pt x="12293" y="197"/>
                </a:moveTo>
                <a:cubicBezTo>
                  <a:pt x="14379" y="197"/>
                  <a:pt x="16676" y="458"/>
                  <a:pt x="18469" y="1493"/>
                </a:cubicBezTo>
                <a:cubicBezTo>
                  <a:pt x="19288" y="1980"/>
                  <a:pt x="19972" y="2664"/>
                  <a:pt x="20469" y="3473"/>
                </a:cubicBezTo>
                <a:cubicBezTo>
                  <a:pt x="18993" y="2225"/>
                  <a:pt x="17075" y="1583"/>
                  <a:pt x="15149" y="1583"/>
                </a:cubicBezTo>
                <a:cubicBezTo>
                  <a:pt x="15074" y="1583"/>
                  <a:pt x="14999" y="1584"/>
                  <a:pt x="14925" y="1586"/>
                </a:cubicBezTo>
                <a:lnTo>
                  <a:pt x="14904" y="1586"/>
                </a:lnTo>
                <a:cubicBezTo>
                  <a:pt x="14158" y="1441"/>
                  <a:pt x="13401" y="1348"/>
                  <a:pt x="12645" y="1306"/>
                </a:cubicBezTo>
                <a:cubicBezTo>
                  <a:pt x="12238" y="1249"/>
                  <a:pt x="11827" y="1220"/>
                  <a:pt x="11416" y="1220"/>
                </a:cubicBezTo>
                <a:cubicBezTo>
                  <a:pt x="10936" y="1220"/>
                  <a:pt x="10455" y="1259"/>
                  <a:pt x="9981" y="1338"/>
                </a:cubicBezTo>
                <a:cubicBezTo>
                  <a:pt x="9763" y="1369"/>
                  <a:pt x="9546" y="1420"/>
                  <a:pt x="9339" y="1483"/>
                </a:cubicBezTo>
                <a:cubicBezTo>
                  <a:pt x="8344" y="1566"/>
                  <a:pt x="7380" y="1835"/>
                  <a:pt x="6488" y="2270"/>
                </a:cubicBezTo>
                <a:cubicBezTo>
                  <a:pt x="6862" y="1742"/>
                  <a:pt x="7338" y="1296"/>
                  <a:pt x="7888" y="954"/>
                </a:cubicBezTo>
                <a:cubicBezTo>
                  <a:pt x="8965" y="301"/>
                  <a:pt x="10313" y="239"/>
                  <a:pt x="11546" y="208"/>
                </a:cubicBezTo>
                <a:cubicBezTo>
                  <a:pt x="11791" y="201"/>
                  <a:pt x="12041" y="197"/>
                  <a:pt x="12293" y="197"/>
                </a:cubicBezTo>
                <a:close/>
                <a:moveTo>
                  <a:pt x="15940" y="1825"/>
                </a:moveTo>
                <a:cubicBezTo>
                  <a:pt x="17640" y="1939"/>
                  <a:pt x="19247" y="2623"/>
                  <a:pt x="20511" y="3763"/>
                </a:cubicBezTo>
                <a:cubicBezTo>
                  <a:pt x="20615" y="3846"/>
                  <a:pt x="20708" y="3939"/>
                  <a:pt x="20791" y="4032"/>
                </a:cubicBezTo>
                <a:cubicBezTo>
                  <a:pt x="20822" y="4084"/>
                  <a:pt x="20853" y="4146"/>
                  <a:pt x="20884" y="4208"/>
                </a:cubicBezTo>
                <a:cubicBezTo>
                  <a:pt x="19754" y="3255"/>
                  <a:pt x="18438" y="2550"/>
                  <a:pt x="17029" y="2125"/>
                </a:cubicBezTo>
                <a:cubicBezTo>
                  <a:pt x="16676" y="2011"/>
                  <a:pt x="16303" y="1918"/>
                  <a:pt x="15940" y="1825"/>
                </a:cubicBezTo>
                <a:close/>
                <a:moveTo>
                  <a:pt x="14977" y="1804"/>
                </a:moveTo>
                <a:cubicBezTo>
                  <a:pt x="15474" y="1908"/>
                  <a:pt x="15961" y="2022"/>
                  <a:pt x="16448" y="2156"/>
                </a:cubicBezTo>
                <a:cubicBezTo>
                  <a:pt x="18179" y="2633"/>
                  <a:pt x="19796" y="3421"/>
                  <a:pt x="21091" y="4644"/>
                </a:cubicBezTo>
                <a:cubicBezTo>
                  <a:pt x="21340" y="5234"/>
                  <a:pt x="21547" y="5846"/>
                  <a:pt x="21703" y="6478"/>
                </a:cubicBezTo>
                <a:cubicBezTo>
                  <a:pt x="21703" y="6488"/>
                  <a:pt x="21703" y="6509"/>
                  <a:pt x="21713" y="6530"/>
                </a:cubicBezTo>
                <a:cubicBezTo>
                  <a:pt x="21185" y="5525"/>
                  <a:pt x="20573" y="4550"/>
                  <a:pt x="19682" y="3835"/>
                </a:cubicBezTo>
                <a:cubicBezTo>
                  <a:pt x="18863" y="3172"/>
                  <a:pt x="17868" y="2747"/>
                  <a:pt x="16873" y="2405"/>
                </a:cubicBezTo>
                <a:cubicBezTo>
                  <a:pt x="16262" y="2198"/>
                  <a:pt x="15629" y="1990"/>
                  <a:pt x="14977" y="1804"/>
                </a:cubicBezTo>
                <a:close/>
                <a:moveTo>
                  <a:pt x="5898" y="2809"/>
                </a:moveTo>
                <a:cubicBezTo>
                  <a:pt x="5877" y="2851"/>
                  <a:pt x="5846" y="2892"/>
                  <a:pt x="5825" y="2934"/>
                </a:cubicBezTo>
                <a:cubicBezTo>
                  <a:pt x="5763" y="3037"/>
                  <a:pt x="5701" y="3131"/>
                  <a:pt x="5649" y="3234"/>
                </a:cubicBezTo>
                <a:cubicBezTo>
                  <a:pt x="5120" y="3628"/>
                  <a:pt x="4623" y="4074"/>
                  <a:pt x="4177" y="4561"/>
                </a:cubicBezTo>
                <a:cubicBezTo>
                  <a:pt x="3493" y="5297"/>
                  <a:pt x="2882" y="6095"/>
                  <a:pt x="2353" y="6955"/>
                </a:cubicBezTo>
                <a:cubicBezTo>
                  <a:pt x="2789" y="5898"/>
                  <a:pt x="3421" y="4944"/>
                  <a:pt x="4229" y="4125"/>
                </a:cubicBezTo>
                <a:cubicBezTo>
                  <a:pt x="4727" y="3618"/>
                  <a:pt x="5286" y="3172"/>
                  <a:pt x="5898" y="2809"/>
                </a:cubicBezTo>
                <a:close/>
                <a:moveTo>
                  <a:pt x="21444" y="4996"/>
                </a:moveTo>
                <a:cubicBezTo>
                  <a:pt x="21568" y="5131"/>
                  <a:pt x="21692" y="5266"/>
                  <a:pt x="21817" y="5411"/>
                </a:cubicBezTo>
                <a:cubicBezTo>
                  <a:pt x="22356" y="6447"/>
                  <a:pt x="22687" y="7577"/>
                  <a:pt x="22770" y="8748"/>
                </a:cubicBezTo>
                <a:cubicBezTo>
                  <a:pt x="22563" y="8240"/>
                  <a:pt x="22325" y="7732"/>
                  <a:pt x="22076" y="7235"/>
                </a:cubicBezTo>
                <a:cubicBezTo>
                  <a:pt x="22003" y="6893"/>
                  <a:pt x="21920" y="6561"/>
                  <a:pt x="21838" y="6229"/>
                </a:cubicBezTo>
                <a:cubicBezTo>
                  <a:pt x="21724" y="5815"/>
                  <a:pt x="21599" y="5400"/>
                  <a:pt x="21444" y="4996"/>
                </a:cubicBezTo>
                <a:close/>
                <a:moveTo>
                  <a:pt x="22221" y="7971"/>
                </a:moveTo>
                <a:lnTo>
                  <a:pt x="22221" y="7971"/>
                </a:lnTo>
                <a:cubicBezTo>
                  <a:pt x="22449" y="8427"/>
                  <a:pt x="22646" y="8903"/>
                  <a:pt x="22812" y="9390"/>
                </a:cubicBezTo>
                <a:cubicBezTo>
                  <a:pt x="22832" y="10323"/>
                  <a:pt x="22770" y="11256"/>
                  <a:pt x="22615" y="12178"/>
                </a:cubicBezTo>
                <a:lnTo>
                  <a:pt x="22615" y="12168"/>
                </a:lnTo>
                <a:cubicBezTo>
                  <a:pt x="22615" y="10758"/>
                  <a:pt x="22490" y="9349"/>
                  <a:pt x="22221" y="7971"/>
                </a:cubicBezTo>
                <a:close/>
                <a:moveTo>
                  <a:pt x="22957" y="9857"/>
                </a:moveTo>
                <a:cubicBezTo>
                  <a:pt x="23257" y="10924"/>
                  <a:pt x="23351" y="12023"/>
                  <a:pt x="23040" y="13194"/>
                </a:cubicBezTo>
                <a:cubicBezTo>
                  <a:pt x="22874" y="13816"/>
                  <a:pt x="22646" y="14427"/>
                  <a:pt x="22345" y="14997"/>
                </a:cubicBezTo>
                <a:cubicBezTo>
                  <a:pt x="22428" y="14562"/>
                  <a:pt x="22501" y="14116"/>
                  <a:pt x="22542" y="13671"/>
                </a:cubicBezTo>
                <a:cubicBezTo>
                  <a:pt x="22553" y="13557"/>
                  <a:pt x="22563" y="13432"/>
                  <a:pt x="22573" y="13318"/>
                </a:cubicBezTo>
                <a:cubicBezTo>
                  <a:pt x="22822" y="12178"/>
                  <a:pt x="22946" y="11018"/>
                  <a:pt x="22957" y="9857"/>
                </a:cubicBezTo>
                <a:close/>
                <a:moveTo>
                  <a:pt x="22231" y="14583"/>
                </a:moveTo>
                <a:lnTo>
                  <a:pt x="22231" y="14583"/>
                </a:lnTo>
                <a:cubicBezTo>
                  <a:pt x="22180" y="14914"/>
                  <a:pt x="22107" y="15246"/>
                  <a:pt x="22024" y="15567"/>
                </a:cubicBezTo>
                <a:cubicBezTo>
                  <a:pt x="21900" y="15775"/>
                  <a:pt x="21775" y="15972"/>
                  <a:pt x="21641" y="16168"/>
                </a:cubicBezTo>
                <a:cubicBezTo>
                  <a:pt x="21869" y="15650"/>
                  <a:pt x="22066" y="15122"/>
                  <a:pt x="22231" y="14583"/>
                </a:cubicBezTo>
                <a:close/>
                <a:moveTo>
                  <a:pt x="21838" y="16220"/>
                </a:moveTo>
                <a:cubicBezTo>
                  <a:pt x="21454" y="17402"/>
                  <a:pt x="20811" y="18490"/>
                  <a:pt x="19951" y="19392"/>
                </a:cubicBezTo>
                <a:cubicBezTo>
                  <a:pt x="19319" y="20013"/>
                  <a:pt x="18594" y="20542"/>
                  <a:pt x="17796" y="20936"/>
                </a:cubicBezTo>
                <a:cubicBezTo>
                  <a:pt x="18003" y="20791"/>
                  <a:pt x="18220" y="20635"/>
                  <a:pt x="18428" y="20470"/>
                </a:cubicBezTo>
                <a:cubicBezTo>
                  <a:pt x="19557" y="19537"/>
                  <a:pt x="20501" y="18386"/>
                  <a:pt x="21185" y="17091"/>
                </a:cubicBezTo>
                <a:cubicBezTo>
                  <a:pt x="21413" y="16811"/>
                  <a:pt x="21630" y="16521"/>
                  <a:pt x="21838" y="16220"/>
                </a:cubicBezTo>
                <a:close/>
                <a:moveTo>
                  <a:pt x="22356" y="6126"/>
                </a:moveTo>
                <a:cubicBezTo>
                  <a:pt x="23485" y="7815"/>
                  <a:pt x="24107" y="9795"/>
                  <a:pt x="24159" y="11826"/>
                </a:cubicBezTo>
                <a:cubicBezTo>
                  <a:pt x="24221" y="14065"/>
                  <a:pt x="23724" y="16604"/>
                  <a:pt x="22408" y="18449"/>
                </a:cubicBezTo>
                <a:cubicBezTo>
                  <a:pt x="21055" y="20338"/>
                  <a:pt x="18757" y="21168"/>
                  <a:pt x="16578" y="21656"/>
                </a:cubicBezTo>
                <a:lnTo>
                  <a:pt x="16578" y="21656"/>
                </a:lnTo>
                <a:cubicBezTo>
                  <a:pt x="17847" y="21179"/>
                  <a:pt x="19043" y="20528"/>
                  <a:pt x="19993" y="19589"/>
                </a:cubicBezTo>
                <a:cubicBezTo>
                  <a:pt x="21081" y="18511"/>
                  <a:pt x="21786" y="17122"/>
                  <a:pt x="22180" y="15661"/>
                </a:cubicBezTo>
                <a:cubicBezTo>
                  <a:pt x="22646" y="14904"/>
                  <a:pt x="22988" y="14096"/>
                  <a:pt x="23216" y="13246"/>
                </a:cubicBezTo>
                <a:cubicBezTo>
                  <a:pt x="23589" y="11816"/>
                  <a:pt x="23392" y="10489"/>
                  <a:pt x="22946" y="9204"/>
                </a:cubicBezTo>
                <a:cubicBezTo>
                  <a:pt x="22926" y="8157"/>
                  <a:pt x="22718" y="7110"/>
                  <a:pt x="22356" y="6126"/>
                </a:cubicBezTo>
                <a:close/>
                <a:moveTo>
                  <a:pt x="20449" y="17951"/>
                </a:moveTo>
                <a:cubicBezTo>
                  <a:pt x="19889" y="18801"/>
                  <a:pt x="19215" y="19568"/>
                  <a:pt x="18438" y="20221"/>
                </a:cubicBezTo>
                <a:cubicBezTo>
                  <a:pt x="17837" y="20729"/>
                  <a:pt x="17174" y="21154"/>
                  <a:pt x="16469" y="21506"/>
                </a:cubicBezTo>
                <a:cubicBezTo>
                  <a:pt x="16023" y="21672"/>
                  <a:pt x="15578" y="21806"/>
                  <a:pt x="15122" y="21920"/>
                </a:cubicBezTo>
                <a:lnTo>
                  <a:pt x="15132" y="21920"/>
                </a:lnTo>
                <a:cubicBezTo>
                  <a:pt x="14925" y="21952"/>
                  <a:pt x="14717" y="21972"/>
                  <a:pt x="14510" y="21993"/>
                </a:cubicBezTo>
                <a:cubicBezTo>
                  <a:pt x="16417" y="21433"/>
                  <a:pt x="18117" y="20231"/>
                  <a:pt x="19537" y="18873"/>
                </a:cubicBezTo>
                <a:cubicBezTo>
                  <a:pt x="19848" y="18583"/>
                  <a:pt x="20148" y="18272"/>
                  <a:pt x="20449" y="17951"/>
                </a:cubicBezTo>
                <a:close/>
                <a:moveTo>
                  <a:pt x="7846" y="2177"/>
                </a:moveTo>
                <a:lnTo>
                  <a:pt x="7846" y="2177"/>
                </a:lnTo>
                <a:cubicBezTo>
                  <a:pt x="6623" y="2954"/>
                  <a:pt x="5659" y="4105"/>
                  <a:pt x="4903" y="5348"/>
                </a:cubicBezTo>
                <a:cubicBezTo>
                  <a:pt x="3732" y="7245"/>
                  <a:pt x="3099" y="9421"/>
                  <a:pt x="3068" y="11660"/>
                </a:cubicBezTo>
                <a:cubicBezTo>
                  <a:pt x="3017" y="15785"/>
                  <a:pt x="5442" y="19837"/>
                  <a:pt x="9297" y="21464"/>
                </a:cubicBezTo>
                <a:cubicBezTo>
                  <a:pt x="9919" y="21724"/>
                  <a:pt x="10572" y="21920"/>
                  <a:pt x="11246" y="22045"/>
                </a:cubicBezTo>
                <a:cubicBezTo>
                  <a:pt x="10002" y="21848"/>
                  <a:pt x="8800" y="21340"/>
                  <a:pt x="7660" y="20666"/>
                </a:cubicBezTo>
                <a:cubicBezTo>
                  <a:pt x="5929" y="19630"/>
                  <a:pt x="4229" y="18314"/>
                  <a:pt x="3162" y="16562"/>
                </a:cubicBezTo>
                <a:cubicBezTo>
                  <a:pt x="1887" y="14458"/>
                  <a:pt x="2167" y="12209"/>
                  <a:pt x="2861" y="9950"/>
                </a:cubicBezTo>
                <a:cubicBezTo>
                  <a:pt x="3566" y="7691"/>
                  <a:pt x="4519" y="5525"/>
                  <a:pt x="5711" y="3483"/>
                </a:cubicBezTo>
                <a:lnTo>
                  <a:pt x="5794" y="3359"/>
                </a:lnTo>
                <a:cubicBezTo>
                  <a:pt x="6426" y="2871"/>
                  <a:pt x="7121" y="2478"/>
                  <a:pt x="7846" y="2177"/>
                </a:cubicBezTo>
                <a:close/>
                <a:moveTo>
                  <a:pt x="11757" y="1459"/>
                </a:moveTo>
                <a:cubicBezTo>
                  <a:pt x="12001" y="1459"/>
                  <a:pt x="12246" y="1467"/>
                  <a:pt x="12489" y="1483"/>
                </a:cubicBezTo>
                <a:cubicBezTo>
                  <a:pt x="12904" y="1534"/>
                  <a:pt x="13308" y="1607"/>
                  <a:pt x="13712" y="1700"/>
                </a:cubicBezTo>
                <a:cubicBezTo>
                  <a:pt x="11847" y="1970"/>
                  <a:pt x="10085" y="2768"/>
                  <a:pt x="8520" y="3815"/>
                </a:cubicBezTo>
                <a:cubicBezTo>
                  <a:pt x="8476" y="3841"/>
                  <a:pt x="8506" y="3904"/>
                  <a:pt x="8542" y="3904"/>
                </a:cubicBezTo>
                <a:cubicBezTo>
                  <a:pt x="8548" y="3904"/>
                  <a:pt x="8555" y="3902"/>
                  <a:pt x="8561" y="3897"/>
                </a:cubicBezTo>
                <a:cubicBezTo>
                  <a:pt x="10261" y="2809"/>
                  <a:pt x="12282" y="2022"/>
                  <a:pt x="14303" y="1835"/>
                </a:cubicBezTo>
                <a:cubicBezTo>
                  <a:pt x="15028" y="2022"/>
                  <a:pt x="15743" y="2239"/>
                  <a:pt x="16428" y="2467"/>
                </a:cubicBezTo>
                <a:cubicBezTo>
                  <a:pt x="17433" y="2789"/>
                  <a:pt x="18448" y="3172"/>
                  <a:pt x="19319" y="3804"/>
                </a:cubicBezTo>
                <a:cubicBezTo>
                  <a:pt x="20283" y="4499"/>
                  <a:pt x="20936" y="5483"/>
                  <a:pt x="21485" y="6520"/>
                </a:cubicBezTo>
                <a:cubicBezTo>
                  <a:pt x="21620" y="6768"/>
                  <a:pt x="21755" y="7017"/>
                  <a:pt x="21889" y="7276"/>
                </a:cubicBezTo>
                <a:cubicBezTo>
                  <a:pt x="22314" y="9214"/>
                  <a:pt x="22490" y="11204"/>
                  <a:pt x="22387" y="13184"/>
                </a:cubicBezTo>
                <a:cubicBezTo>
                  <a:pt x="22387" y="13225"/>
                  <a:pt x="22387" y="13267"/>
                  <a:pt x="22387" y="13308"/>
                </a:cubicBezTo>
                <a:cubicBezTo>
                  <a:pt x="22211" y="14044"/>
                  <a:pt x="21983" y="14769"/>
                  <a:pt x="21713" y="15484"/>
                </a:cubicBezTo>
                <a:cubicBezTo>
                  <a:pt x="21506" y="16013"/>
                  <a:pt x="21267" y="16521"/>
                  <a:pt x="20998" y="17029"/>
                </a:cubicBezTo>
                <a:cubicBezTo>
                  <a:pt x="20552" y="17578"/>
                  <a:pt x="20065" y="18107"/>
                  <a:pt x="19557" y="18594"/>
                </a:cubicBezTo>
                <a:cubicBezTo>
                  <a:pt x="18024" y="20096"/>
                  <a:pt x="16179" y="21413"/>
                  <a:pt x="14075" y="21931"/>
                </a:cubicBezTo>
                <a:cubicBezTo>
                  <a:pt x="13878" y="21983"/>
                  <a:pt x="13681" y="22024"/>
                  <a:pt x="13484" y="22055"/>
                </a:cubicBezTo>
                <a:cubicBezTo>
                  <a:pt x="13402" y="22057"/>
                  <a:pt x="13320" y="22058"/>
                  <a:pt x="13237" y="22058"/>
                </a:cubicBezTo>
                <a:cubicBezTo>
                  <a:pt x="12004" y="22058"/>
                  <a:pt x="10775" y="21840"/>
                  <a:pt x="9618" y="21402"/>
                </a:cubicBezTo>
                <a:cubicBezTo>
                  <a:pt x="7774" y="20666"/>
                  <a:pt x="6198" y="19402"/>
                  <a:pt x="5079" y="17754"/>
                </a:cubicBezTo>
                <a:cubicBezTo>
                  <a:pt x="2654" y="14230"/>
                  <a:pt x="2737" y="9577"/>
                  <a:pt x="4789" y="5887"/>
                </a:cubicBezTo>
                <a:cubicBezTo>
                  <a:pt x="5753" y="4157"/>
                  <a:pt x="7162" y="2457"/>
                  <a:pt x="9059" y="1762"/>
                </a:cubicBezTo>
                <a:cubicBezTo>
                  <a:pt x="9256" y="1721"/>
                  <a:pt x="9453" y="1680"/>
                  <a:pt x="9660" y="1638"/>
                </a:cubicBezTo>
                <a:cubicBezTo>
                  <a:pt x="10352" y="1523"/>
                  <a:pt x="11055" y="1459"/>
                  <a:pt x="11757" y="1459"/>
                </a:cubicBezTo>
                <a:close/>
                <a:moveTo>
                  <a:pt x="5379" y="3669"/>
                </a:moveTo>
                <a:lnTo>
                  <a:pt x="5379" y="3669"/>
                </a:lnTo>
                <a:cubicBezTo>
                  <a:pt x="4260" y="5649"/>
                  <a:pt x="3359" y="7732"/>
                  <a:pt x="2695" y="9909"/>
                </a:cubicBezTo>
                <a:cubicBezTo>
                  <a:pt x="2011" y="12137"/>
                  <a:pt x="1711" y="14375"/>
                  <a:pt x="2923" y="16490"/>
                </a:cubicBezTo>
                <a:cubicBezTo>
                  <a:pt x="3980" y="18345"/>
                  <a:pt x="5763" y="19734"/>
                  <a:pt x="7577" y="20812"/>
                </a:cubicBezTo>
                <a:cubicBezTo>
                  <a:pt x="9068" y="21698"/>
                  <a:pt x="10692" y="22311"/>
                  <a:pt x="12392" y="22311"/>
                </a:cubicBezTo>
                <a:cubicBezTo>
                  <a:pt x="12759" y="22311"/>
                  <a:pt x="13131" y="22282"/>
                  <a:pt x="13505" y="22221"/>
                </a:cubicBezTo>
                <a:lnTo>
                  <a:pt x="13878" y="22211"/>
                </a:lnTo>
                <a:lnTo>
                  <a:pt x="13764" y="22231"/>
                </a:lnTo>
                <a:cubicBezTo>
                  <a:pt x="12707" y="22437"/>
                  <a:pt x="11477" y="22629"/>
                  <a:pt x="10263" y="22629"/>
                </a:cubicBezTo>
                <a:cubicBezTo>
                  <a:pt x="8906" y="22629"/>
                  <a:pt x="7570" y="22389"/>
                  <a:pt x="6520" y="21661"/>
                </a:cubicBezTo>
                <a:cubicBezTo>
                  <a:pt x="4778" y="20459"/>
                  <a:pt x="3514" y="18303"/>
                  <a:pt x="2685" y="16407"/>
                </a:cubicBezTo>
                <a:cubicBezTo>
                  <a:pt x="1545" y="13785"/>
                  <a:pt x="1182" y="10707"/>
                  <a:pt x="1980" y="7981"/>
                </a:cubicBezTo>
                <a:cubicBezTo>
                  <a:pt x="2571" y="6841"/>
                  <a:pt x="3307" y="5794"/>
                  <a:pt x="4167" y="4841"/>
                </a:cubicBezTo>
                <a:cubicBezTo>
                  <a:pt x="4550" y="4426"/>
                  <a:pt x="4955" y="4032"/>
                  <a:pt x="5379" y="3669"/>
                </a:cubicBezTo>
                <a:close/>
                <a:moveTo>
                  <a:pt x="1607" y="8831"/>
                </a:moveTo>
                <a:cubicBezTo>
                  <a:pt x="1545" y="9100"/>
                  <a:pt x="1493" y="9380"/>
                  <a:pt x="1462" y="9660"/>
                </a:cubicBezTo>
                <a:cubicBezTo>
                  <a:pt x="1161" y="11961"/>
                  <a:pt x="1586" y="14282"/>
                  <a:pt x="2498" y="16396"/>
                </a:cubicBezTo>
                <a:cubicBezTo>
                  <a:pt x="3338" y="18355"/>
                  <a:pt x="4633" y="20594"/>
                  <a:pt x="6437" y="21817"/>
                </a:cubicBezTo>
                <a:cubicBezTo>
                  <a:pt x="7523" y="22560"/>
                  <a:pt x="8869" y="22799"/>
                  <a:pt x="10231" y="22799"/>
                </a:cubicBezTo>
                <a:cubicBezTo>
                  <a:pt x="11337" y="22799"/>
                  <a:pt x="12454" y="22642"/>
                  <a:pt x="13453" y="22470"/>
                </a:cubicBezTo>
                <a:cubicBezTo>
                  <a:pt x="13919" y="22387"/>
                  <a:pt x="14396" y="22294"/>
                  <a:pt x="14873" y="22180"/>
                </a:cubicBezTo>
                <a:lnTo>
                  <a:pt x="14873" y="22180"/>
                </a:lnTo>
                <a:cubicBezTo>
                  <a:pt x="14033" y="22459"/>
                  <a:pt x="13173" y="22677"/>
                  <a:pt x="12292" y="22822"/>
                </a:cubicBezTo>
                <a:cubicBezTo>
                  <a:pt x="11696" y="22924"/>
                  <a:pt x="11103" y="22977"/>
                  <a:pt x="10518" y="22977"/>
                </a:cubicBezTo>
                <a:cubicBezTo>
                  <a:pt x="8958" y="22977"/>
                  <a:pt x="7450" y="22599"/>
                  <a:pt x="6064" y="21755"/>
                </a:cubicBezTo>
                <a:cubicBezTo>
                  <a:pt x="4374" y="20698"/>
                  <a:pt x="3006" y="19205"/>
                  <a:pt x="2115" y="17422"/>
                </a:cubicBezTo>
                <a:cubicBezTo>
                  <a:pt x="1058" y="15350"/>
                  <a:pt x="581" y="12893"/>
                  <a:pt x="1058" y="10582"/>
                </a:cubicBezTo>
                <a:cubicBezTo>
                  <a:pt x="1182" y="9981"/>
                  <a:pt x="1369" y="9390"/>
                  <a:pt x="1607" y="8831"/>
                </a:cubicBezTo>
                <a:close/>
                <a:moveTo>
                  <a:pt x="12327" y="1"/>
                </a:moveTo>
                <a:cubicBezTo>
                  <a:pt x="11981" y="1"/>
                  <a:pt x="11640" y="8"/>
                  <a:pt x="11308" y="21"/>
                </a:cubicBezTo>
                <a:cubicBezTo>
                  <a:pt x="10188" y="63"/>
                  <a:pt x="8997" y="156"/>
                  <a:pt x="7981" y="674"/>
                </a:cubicBezTo>
                <a:cubicBezTo>
                  <a:pt x="7204" y="1078"/>
                  <a:pt x="6613" y="1752"/>
                  <a:pt x="6126" y="2467"/>
                </a:cubicBezTo>
                <a:cubicBezTo>
                  <a:pt x="4115" y="3587"/>
                  <a:pt x="2612" y="5535"/>
                  <a:pt x="1876" y="7774"/>
                </a:cubicBezTo>
                <a:cubicBezTo>
                  <a:pt x="1420" y="8644"/>
                  <a:pt x="1078" y="9577"/>
                  <a:pt x="882" y="10530"/>
                </a:cubicBezTo>
                <a:cubicBezTo>
                  <a:pt x="1" y="14821"/>
                  <a:pt x="2208" y="19557"/>
                  <a:pt x="5898" y="21848"/>
                </a:cubicBezTo>
                <a:cubicBezTo>
                  <a:pt x="7312" y="22729"/>
                  <a:pt x="8865" y="23150"/>
                  <a:pt x="10479" y="23150"/>
                </a:cubicBezTo>
                <a:cubicBezTo>
                  <a:pt x="10934" y="23150"/>
                  <a:pt x="11394" y="23116"/>
                  <a:pt x="11857" y="23050"/>
                </a:cubicBezTo>
                <a:cubicBezTo>
                  <a:pt x="13225" y="22874"/>
                  <a:pt x="14562" y="22522"/>
                  <a:pt x="15837" y="21993"/>
                </a:cubicBezTo>
                <a:cubicBezTo>
                  <a:pt x="15961" y="21972"/>
                  <a:pt x="16085" y="21952"/>
                  <a:pt x="16200" y="21931"/>
                </a:cubicBezTo>
                <a:cubicBezTo>
                  <a:pt x="18428" y="21475"/>
                  <a:pt x="20905" y="20677"/>
                  <a:pt x="22356" y="18822"/>
                </a:cubicBezTo>
                <a:cubicBezTo>
                  <a:pt x="23786" y="17008"/>
                  <a:pt x="24346" y="14448"/>
                  <a:pt x="24346" y="12178"/>
                </a:cubicBezTo>
                <a:cubicBezTo>
                  <a:pt x="24346" y="9909"/>
                  <a:pt x="23703" y="7639"/>
                  <a:pt x="22366" y="5804"/>
                </a:cubicBezTo>
                <a:cubicBezTo>
                  <a:pt x="22231" y="5628"/>
                  <a:pt x="22107" y="5462"/>
                  <a:pt x="21972" y="5297"/>
                </a:cubicBezTo>
                <a:cubicBezTo>
                  <a:pt x="21703" y="4799"/>
                  <a:pt x="21371" y="4343"/>
                  <a:pt x="20977" y="3939"/>
                </a:cubicBezTo>
                <a:cubicBezTo>
                  <a:pt x="20418" y="2871"/>
                  <a:pt x="19651" y="1939"/>
                  <a:pt x="18573" y="1317"/>
                </a:cubicBezTo>
                <a:cubicBezTo>
                  <a:pt x="16756" y="284"/>
                  <a:pt x="14442" y="1"/>
                  <a:pt x="12327" y="1"/>
                </a:cubicBezTo>
                <a:close/>
              </a:path>
            </a:pathLst>
          </a:custGeom>
          <a:solidFill>
            <a:srgbClr val="FFFF00"/>
          </a:solidFill>
          <a:ln w="9525" cap="flat" cmpd="sng">
            <a:solidFill>
              <a:srgbClr val="00B05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 lang="es-CL"/>
          </a:p>
        </p:txBody>
      </p:sp>
      <p:sp>
        <p:nvSpPr>
          <p:cNvPr id="16" name="Google Shape;345;p16">
            <a:extLst>
              <a:ext uri="{FF2B5EF4-FFF2-40B4-BE49-F238E27FC236}">
                <a16:creationId xmlns:a16="http://schemas.microsoft.com/office/drawing/2014/main" id="{1ECBEE2E-4C9B-4E39-B484-74CF6269D5BE}"/>
              </a:ext>
            </a:extLst>
          </p:cNvPr>
          <p:cNvSpPr/>
          <p:nvPr/>
        </p:nvSpPr>
        <p:spPr>
          <a:xfrm>
            <a:off x="1845563" y="3730173"/>
            <a:ext cx="920115" cy="875030"/>
          </a:xfrm>
          <a:custGeom>
            <a:avLst/>
            <a:gdLst/>
            <a:ahLst/>
            <a:cxnLst/>
            <a:rect l="l" t="t" r="r" b="b"/>
            <a:pathLst>
              <a:path w="24346" h="23150" extrusionOk="0">
                <a:moveTo>
                  <a:pt x="8147" y="1866"/>
                </a:moveTo>
                <a:lnTo>
                  <a:pt x="8147" y="1866"/>
                </a:lnTo>
                <a:cubicBezTo>
                  <a:pt x="7390" y="2136"/>
                  <a:pt x="6685" y="2498"/>
                  <a:pt x="6032" y="2954"/>
                </a:cubicBezTo>
                <a:cubicBezTo>
                  <a:pt x="6105" y="2830"/>
                  <a:pt x="6178" y="2716"/>
                  <a:pt x="6260" y="2602"/>
                </a:cubicBezTo>
                <a:cubicBezTo>
                  <a:pt x="6851" y="2281"/>
                  <a:pt x="7483" y="2032"/>
                  <a:pt x="8147" y="1866"/>
                </a:cubicBezTo>
                <a:close/>
                <a:moveTo>
                  <a:pt x="12293" y="197"/>
                </a:moveTo>
                <a:cubicBezTo>
                  <a:pt x="14379" y="197"/>
                  <a:pt x="16676" y="458"/>
                  <a:pt x="18469" y="1493"/>
                </a:cubicBezTo>
                <a:cubicBezTo>
                  <a:pt x="19288" y="1980"/>
                  <a:pt x="19972" y="2664"/>
                  <a:pt x="20469" y="3473"/>
                </a:cubicBezTo>
                <a:cubicBezTo>
                  <a:pt x="18993" y="2225"/>
                  <a:pt x="17075" y="1583"/>
                  <a:pt x="15149" y="1583"/>
                </a:cubicBezTo>
                <a:cubicBezTo>
                  <a:pt x="15074" y="1583"/>
                  <a:pt x="14999" y="1584"/>
                  <a:pt x="14925" y="1586"/>
                </a:cubicBezTo>
                <a:lnTo>
                  <a:pt x="14904" y="1586"/>
                </a:lnTo>
                <a:cubicBezTo>
                  <a:pt x="14158" y="1441"/>
                  <a:pt x="13401" y="1348"/>
                  <a:pt x="12645" y="1306"/>
                </a:cubicBezTo>
                <a:cubicBezTo>
                  <a:pt x="12238" y="1249"/>
                  <a:pt x="11827" y="1220"/>
                  <a:pt x="11416" y="1220"/>
                </a:cubicBezTo>
                <a:cubicBezTo>
                  <a:pt x="10936" y="1220"/>
                  <a:pt x="10455" y="1259"/>
                  <a:pt x="9981" y="1338"/>
                </a:cubicBezTo>
                <a:cubicBezTo>
                  <a:pt x="9763" y="1369"/>
                  <a:pt x="9546" y="1420"/>
                  <a:pt x="9339" y="1483"/>
                </a:cubicBezTo>
                <a:cubicBezTo>
                  <a:pt x="8344" y="1566"/>
                  <a:pt x="7380" y="1835"/>
                  <a:pt x="6488" y="2270"/>
                </a:cubicBezTo>
                <a:cubicBezTo>
                  <a:pt x="6862" y="1742"/>
                  <a:pt x="7338" y="1296"/>
                  <a:pt x="7888" y="954"/>
                </a:cubicBezTo>
                <a:cubicBezTo>
                  <a:pt x="8965" y="301"/>
                  <a:pt x="10313" y="239"/>
                  <a:pt x="11546" y="208"/>
                </a:cubicBezTo>
                <a:cubicBezTo>
                  <a:pt x="11791" y="201"/>
                  <a:pt x="12041" y="197"/>
                  <a:pt x="12293" y="197"/>
                </a:cubicBezTo>
                <a:close/>
                <a:moveTo>
                  <a:pt x="15940" y="1825"/>
                </a:moveTo>
                <a:cubicBezTo>
                  <a:pt x="17640" y="1939"/>
                  <a:pt x="19247" y="2623"/>
                  <a:pt x="20511" y="3763"/>
                </a:cubicBezTo>
                <a:cubicBezTo>
                  <a:pt x="20615" y="3846"/>
                  <a:pt x="20708" y="3939"/>
                  <a:pt x="20791" y="4032"/>
                </a:cubicBezTo>
                <a:cubicBezTo>
                  <a:pt x="20822" y="4084"/>
                  <a:pt x="20853" y="4146"/>
                  <a:pt x="20884" y="4208"/>
                </a:cubicBezTo>
                <a:cubicBezTo>
                  <a:pt x="19754" y="3255"/>
                  <a:pt x="18438" y="2550"/>
                  <a:pt x="17029" y="2125"/>
                </a:cubicBezTo>
                <a:cubicBezTo>
                  <a:pt x="16676" y="2011"/>
                  <a:pt x="16303" y="1918"/>
                  <a:pt x="15940" y="1825"/>
                </a:cubicBezTo>
                <a:close/>
                <a:moveTo>
                  <a:pt x="14977" y="1804"/>
                </a:moveTo>
                <a:cubicBezTo>
                  <a:pt x="15474" y="1908"/>
                  <a:pt x="15961" y="2022"/>
                  <a:pt x="16448" y="2156"/>
                </a:cubicBezTo>
                <a:cubicBezTo>
                  <a:pt x="18179" y="2633"/>
                  <a:pt x="19796" y="3421"/>
                  <a:pt x="21091" y="4644"/>
                </a:cubicBezTo>
                <a:cubicBezTo>
                  <a:pt x="21340" y="5234"/>
                  <a:pt x="21547" y="5846"/>
                  <a:pt x="21703" y="6478"/>
                </a:cubicBezTo>
                <a:cubicBezTo>
                  <a:pt x="21703" y="6488"/>
                  <a:pt x="21703" y="6509"/>
                  <a:pt x="21713" y="6530"/>
                </a:cubicBezTo>
                <a:cubicBezTo>
                  <a:pt x="21185" y="5525"/>
                  <a:pt x="20573" y="4550"/>
                  <a:pt x="19682" y="3835"/>
                </a:cubicBezTo>
                <a:cubicBezTo>
                  <a:pt x="18863" y="3172"/>
                  <a:pt x="17868" y="2747"/>
                  <a:pt x="16873" y="2405"/>
                </a:cubicBezTo>
                <a:cubicBezTo>
                  <a:pt x="16262" y="2198"/>
                  <a:pt x="15629" y="1990"/>
                  <a:pt x="14977" y="1804"/>
                </a:cubicBezTo>
                <a:close/>
                <a:moveTo>
                  <a:pt x="5898" y="2809"/>
                </a:moveTo>
                <a:cubicBezTo>
                  <a:pt x="5877" y="2851"/>
                  <a:pt x="5846" y="2892"/>
                  <a:pt x="5825" y="2934"/>
                </a:cubicBezTo>
                <a:cubicBezTo>
                  <a:pt x="5763" y="3037"/>
                  <a:pt x="5701" y="3131"/>
                  <a:pt x="5649" y="3234"/>
                </a:cubicBezTo>
                <a:cubicBezTo>
                  <a:pt x="5120" y="3628"/>
                  <a:pt x="4623" y="4074"/>
                  <a:pt x="4177" y="4561"/>
                </a:cubicBezTo>
                <a:cubicBezTo>
                  <a:pt x="3493" y="5297"/>
                  <a:pt x="2882" y="6095"/>
                  <a:pt x="2353" y="6955"/>
                </a:cubicBezTo>
                <a:cubicBezTo>
                  <a:pt x="2789" y="5898"/>
                  <a:pt x="3421" y="4944"/>
                  <a:pt x="4229" y="4125"/>
                </a:cubicBezTo>
                <a:cubicBezTo>
                  <a:pt x="4727" y="3618"/>
                  <a:pt x="5286" y="3172"/>
                  <a:pt x="5898" y="2809"/>
                </a:cubicBezTo>
                <a:close/>
                <a:moveTo>
                  <a:pt x="21444" y="4996"/>
                </a:moveTo>
                <a:cubicBezTo>
                  <a:pt x="21568" y="5131"/>
                  <a:pt x="21692" y="5266"/>
                  <a:pt x="21817" y="5411"/>
                </a:cubicBezTo>
                <a:cubicBezTo>
                  <a:pt x="22356" y="6447"/>
                  <a:pt x="22687" y="7577"/>
                  <a:pt x="22770" y="8748"/>
                </a:cubicBezTo>
                <a:cubicBezTo>
                  <a:pt x="22563" y="8240"/>
                  <a:pt x="22325" y="7732"/>
                  <a:pt x="22076" y="7235"/>
                </a:cubicBezTo>
                <a:cubicBezTo>
                  <a:pt x="22003" y="6893"/>
                  <a:pt x="21920" y="6561"/>
                  <a:pt x="21838" y="6229"/>
                </a:cubicBezTo>
                <a:cubicBezTo>
                  <a:pt x="21724" y="5815"/>
                  <a:pt x="21599" y="5400"/>
                  <a:pt x="21444" y="4996"/>
                </a:cubicBezTo>
                <a:close/>
                <a:moveTo>
                  <a:pt x="22221" y="7971"/>
                </a:moveTo>
                <a:lnTo>
                  <a:pt x="22221" y="7971"/>
                </a:lnTo>
                <a:cubicBezTo>
                  <a:pt x="22449" y="8427"/>
                  <a:pt x="22646" y="8903"/>
                  <a:pt x="22812" y="9390"/>
                </a:cubicBezTo>
                <a:cubicBezTo>
                  <a:pt x="22832" y="10323"/>
                  <a:pt x="22770" y="11256"/>
                  <a:pt x="22615" y="12178"/>
                </a:cubicBezTo>
                <a:lnTo>
                  <a:pt x="22615" y="12168"/>
                </a:lnTo>
                <a:cubicBezTo>
                  <a:pt x="22615" y="10758"/>
                  <a:pt x="22490" y="9349"/>
                  <a:pt x="22221" y="7971"/>
                </a:cubicBezTo>
                <a:close/>
                <a:moveTo>
                  <a:pt x="22957" y="9857"/>
                </a:moveTo>
                <a:cubicBezTo>
                  <a:pt x="23257" y="10924"/>
                  <a:pt x="23351" y="12023"/>
                  <a:pt x="23040" y="13194"/>
                </a:cubicBezTo>
                <a:cubicBezTo>
                  <a:pt x="22874" y="13816"/>
                  <a:pt x="22646" y="14427"/>
                  <a:pt x="22345" y="14997"/>
                </a:cubicBezTo>
                <a:cubicBezTo>
                  <a:pt x="22428" y="14562"/>
                  <a:pt x="22501" y="14116"/>
                  <a:pt x="22542" y="13671"/>
                </a:cubicBezTo>
                <a:cubicBezTo>
                  <a:pt x="22553" y="13557"/>
                  <a:pt x="22563" y="13432"/>
                  <a:pt x="22573" y="13318"/>
                </a:cubicBezTo>
                <a:cubicBezTo>
                  <a:pt x="22822" y="12178"/>
                  <a:pt x="22946" y="11018"/>
                  <a:pt x="22957" y="9857"/>
                </a:cubicBezTo>
                <a:close/>
                <a:moveTo>
                  <a:pt x="22231" y="14583"/>
                </a:moveTo>
                <a:lnTo>
                  <a:pt x="22231" y="14583"/>
                </a:lnTo>
                <a:cubicBezTo>
                  <a:pt x="22180" y="14914"/>
                  <a:pt x="22107" y="15246"/>
                  <a:pt x="22024" y="15567"/>
                </a:cubicBezTo>
                <a:cubicBezTo>
                  <a:pt x="21900" y="15775"/>
                  <a:pt x="21775" y="15972"/>
                  <a:pt x="21641" y="16168"/>
                </a:cubicBezTo>
                <a:cubicBezTo>
                  <a:pt x="21869" y="15650"/>
                  <a:pt x="22066" y="15122"/>
                  <a:pt x="22231" y="14583"/>
                </a:cubicBezTo>
                <a:close/>
                <a:moveTo>
                  <a:pt x="21838" y="16220"/>
                </a:moveTo>
                <a:cubicBezTo>
                  <a:pt x="21454" y="17402"/>
                  <a:pt x="20811" y="18490"/>
                  <a:pt x="19951" y="19392"/>
                </a:cubicBezTo>
                <a:cubicBezTo>
                  <a:pt x="19319" y="20013"/>
                  <a:pt x="18594" y="20542"/>
                  <a:pt x="17796" y="20936"/>
                </a:cubicBezTo>
                <a:cubicBezTo>
                  <a:pt x="18003" y="20791"/>
                  <a:pt x="18220" y="20635"/>
                  <a:pt x="18428" y="20470"/>
                </a:cubicBezTo>
                <a:cubicBezTo>
                  <a:pt x="19557" y="19537"/>
                  <a:pt x="20501" y="18386"/>
                  <a:pt x="21185" y="17091"/>
                </a:cubicBezTo>
                <a:cubicBezTo>
                  <a:pt x="21413" y="16811"/>
                  <a:pt x="21630" y="16521"/>
                  <a:pt x="21838" y="16220"/>
                </a:cubicBezTo>
                <a:close/>
                <a:moveTo>
                  <a:pt x="22356" y="6126"/>
                </a:moveTo>
                <a:cubicBezTo>
                  <a:pt x="23485" y="7815"/>
                  <a:pt x="24107" y="9795"/>
                  <a:pt x="24159" y="11826"/>
                </a:cubicBezTo>
                <a:cubicBezTo>
                  <a:pt x="24221" y="14065"/>
                  <a:pt x="23724" y="16604"/>
                  <a:pt x="22408" y="18449"/>
                </a:cubicBezTo>
                <a:cubicBezTo>
                  <a:pt x="21055" y="20338"/>
                  <a:pt x="18757" y="21168"/>
                  <a:pt x="16578" y="21656"/>
                </a:cubicBezTo>
                <a:lnTo>
                  <a:pt x="16578" y="21656"/>
                </a:lnTo>
                <a:cubicBezTo>
                  <a:pt x="17847" y="21179"/>
                  <a:pt x="19043" y="20528"/>
                  <a:pt x="19993" y="19589"/>
                </a:cubicBezTo>
                <a:cubicBezTo>
                  <a:pt x="21081" y="18511"/>
                  <a:pt x="21786" y="17122"/>
                  <a:pt x="22180" y="15661"/>
                </a:cubicBezTo>
                <a:cubicBezTo>
                  <a:pt x="22646" y="14904"/>
                  <a:pt x="22988" y="14096"/>
                  <a:pt x="23216" y="13246"/>
                </a:cubicBezTo>
                <a:cubicBezTo>
                  <a:pt x="23589" y="11816"/>
                  <a:pt x="23392" y="10489"/>
                  <a:pt x="22946" y="9204"/>
                </a:cubicBezTo>
                <a:cubicBezTo>
                  <a:pt x="22926" y="8157"/>
                  <a:pt x="22718" y="7110"/>
                  <a:pt x="22356" y="6126"/>
                </a:cubicBezTo>
                <a:close/>
                <a:moveTo>
                  <a:pt x="20449" y="17951"/>
                </a:moveTo>
                <a:cubicBezTo>
                  <a:pt x="19889" y="18801"/>
                  <a:pt x="19215" y="19568"/>
                  <a:pt x="18438" y="20221"/>
                </a:cubicBezTo>
                <a:cubicBezTo>
                  <a:pt x="17837" y="20729"/>
                  <a:pt x="17174" y="21154"/>
                  <a:pt x="16469" y="21506"/>
                </a:cubicBezTo>
                <a:cubicBezTo>
                  <a:pt x="16023" y="21672"/>
                  <a:pt x="15578" y="21806"/>
                  <a:pt x="15122" y="21920"/>
                </a:cubicBezTo>
                <a:lnTo>
                  <a:pt x="15132" y="21920"/>
                </a:lnTo>
                <a:cubicBezTo>
                  <a:pt x="14925" y="21952"/>
                  <a:pt x="14717" y="21972"/>
                  <a:pt x="14510" y="21993"/>
                </a:cubicBezTo>
                <a:cubicBezTo>
                  <a:pt x="16417" y="21433"/>
                  <a:pt x="18117" y="20231"/>
                  <a:pt x="19537" y="18873"/>
                </a:cubicBezTo>
                <a:cubicBezTo>
                  <a:pt x="19848" y="18583"/>
                  <a:pt x="20148" y="18272"/>
                  <a:pt x="20449" y="17951"/>
                </a:cubicBezTo>
                <a:close/>
                <a:moveTo>
                  <a:pt x="7846" y="2177"/>
                </a:moveTo>
                <a:lnTo>
                  <a:pt x="7846" y="2177"/>
                </a:lnTo>
                <a:cubicBezTo>
                  <a:pt x="6623" y="2954"/>
                  <a:pt x="5659" y="4105"/>
                  <a:pt x="4903" y="5348"/>
                </a:cubicBezTo>
                <a:cubicBezTo>
                  <a:pt x="3732" y="7245"/>
                  <a:pt x="3099" y="9421"/>
                  <a:pt x="3068" y="11660"/>
                </a:cubicBezTo>
                <a:cubicBezTo>
                  <a:pt x="3017" y="15785"/>
                  <a:pt x="5442" y="19837"/>
                  <a:pt x="9297" y="21464"/>
                </a:cubicBezTo>
                <a:cubicBezTo>
                  <a:pt x="9919" y="21724"/>
                  <a:pt x="10572" y="21920"/>
                  <a:pt x="11246" y="22045"/>
                </a:cubicBezTo>
                <a:cubicBezTo>
                  <a:pt x="10002" y="21848"/>
                  <a:pt x="8800" y="21340"/>
                  <a:pt x="7660" y="20666"/>
                </a:cubicBezTo>
                <a:cubicBezTo>
                  <a:pt x="5929" y="19630"/>
                  <a:pt x="4229" y="18314"/>
                  <a:pt x="3162" y="16562"/>
                </a:cubicBezTo>
                <a:cubicBezTo>
                  <a:pt x="1887" y="14458"/>
                  <a:pt x="2167" y="12209"/>
                  <a:pt x="2861" y="9950"/>
                </a:cubicBezTo>
                <a:cubicBezTo>
                  <a:pt x="3566" y="7691"/>
                  <a:pt x="4519" y="5525"/>
                  <a:pt x="5711" y="3483"/>
                </a:cubicBezTo>
                <a:lnTo>
                  <a:pt x="5794" y="3359"/>
                </a:lnTo>
                <a:cubicBezTo>
                  <a:pt x="6426" y="2871"/>
                  <a:pt x="7121" y="2478"/>
                  <a:pt x="7846" y="2177"/>
                </a:cubicBezTo>
                <a:close/>
                <a:moveTo>
                  <a:pt x="11757" y="1459"/>
                </a:moveTo>
                <a:cubicBezTo>
                  <a:pt x="12001" y="1459"/>
                  <a:pt x="12246" y="1467"/>
                  <a:pt x="12489" y="1483"/>
                </a:cubicBezTo>
                <a:cubicBezTo>
                  <a:pt x="12904" y="1534"/>
                  <a:pt x="13308" y="1607"/>
                  <a:pt x="13712" y="1700"/>
                </a:cubicBezTo>
                <a:cubicBezTo>
                  <a:pt x="11847" y="1970"/>
                  <a:pt x="10085" y="2768"/>
                  <a:pt x="8520" y="3815"/>
                </a:cubicBezTo>
                <a:cubicBezTo>
                  <a:pt x="8476" y="3841"/>
                  <a:pt x="8506" y="3904"/>
                  <a:pt x="8542" y="3904"/>
                </a:cubicBezTo>
                <a:cubicBezTo>
                  <a:pt x="8548" y="3904"/>
                  <a:pt x="8555" y="3902"/>
                  <a:pt x="8561" y="3897"/>
                </a:cubicBezTo>
                <a:cubicBezTo>
                  <a:pt x="10261" y="2809"/>
                  <a:pt x="12282" y="2022"/>
                  <a:pt x="14303" y="1835"/>
                </a:cubicBezTo>
                <a:cubicBezTo>
                  <a:pt x="15028" y="2022"/>
                  <a:pt x="15743" y="2239"/>
                  <a:pt x="16428" y="2467"/>
                </a:cubicBezTo>
                <a:cubicBezTo>
                  <a:pt x="17433" y="2789"/>
                  <a:pt x="18448" y="3172"/>
                  <a:pt x="19319" y="3804"/>
                </a:cubicBezTo>
                <a:cubicBezTo>
                  <a:pt x="20283" y="4499"/>
                  <a:pt x="20936" y="5483"/>
                  <a:pt x="21485" y="6520"/>
                </a:cubicBezTo>
                <a:cubicBezTo>
                  <a:pt x="21620" y="6768"/>
                  <a:pt x="21755" y="7017"/>
                  <a:pt x="21889" y="7276"/>
                </a:cubicBezTo>
                <a:cubicBezTo>
                  <a:pt x="22314" y="9214"/>
                  <a:pt x="22490" y="11204"/>
                  <a:pt x="22387" y="13184"/>
                </a:cubicBezTo>
                <a:cubicBezTo>
                  <a:pt x="22387" y="13225"/>
                  <a:pt x="22387" y="13267"/>
                  <a:pt x="22387" y="13308"/>
                </a:cubicBezTo>
                <a:cubicBezTo>
                  <a:pt x="22211" y="14044"/>
                  <a:pt x="21983" y="14769"/>
                  <a:pt x="21713" y="15484"/>
                </a:cubicBezTo>
                <a:cubicBezTo>
                  <a:pt x="21506" y="16013"/>
                  <a:pt x="21267" y="16521"/>
                  <a:pt x="20998" y="17029"/>
                </a:cubicBezTo>
                <a:cubicBezTo>
                  <a:pt x="20552" y="17578"/>
                  <a:pt x="20065" y="18107"/>
                  <a:pt x="19557" y="18594"/>
                </a:cubicBezTo>
                <a:cubicBezTo>
                  <a:pt x="18024" y="20096"/>
                  <a:pt x="16179" y="21413"/>
                  <a:pt x="14075" y="21931"/>
                </a:cubicBezTo>
                <a:cubicBezTo>
                  <a:pt x="13878" y="21983"/>
                  <a:pt x="13681" y="22024"/>
                  <a:pt x="13484" y="22055"/>
                </a:cubicBezTo>
                <a:cubicBezTo>
                  <a:pt x="13402" y="22057"/>
                  <a:pt x="13320" y="22058"/>
                  <a:pt x="13237" y="22058"/>
                </a:cubicBezTo>
                <a:cubicBezTo>
                  <a:pt x="12004" y="22058"/>
                  <a:pt x="10775" y="21840"/>
                  <a:pt x="9618" y="21402"/>
                </a:cubicBezTo>
                <a:cubicBezTo>
                  <a:pt x="7774" y="20666"/>
                  <a:pt x="6198" y="19402"/>
                  <a:pt x="5079" y="17754"/>
                </a:cubicBezTo>
                <a:cubicBezTo>
                  <a:pt x="2654" y="14230"/>
                  <a:pt x="2737" y="9577"/>
                  <a:pt x="4789" y="5887"/>
                </a:cubicBezTo>
                <a:cubicBezTo>
                  <a:pt x="5753" y="4157"/>
                  <a:pt x="7162" y="2457"/>
                  <a:pt x="9059" y="1762"/>
                </a:cubicBezTo>
                <a:cubicBezTo>
                  <a:pt x="9256" y="1721"/>
                  <a:pt x="9453" y="1680"/>
                  <a:pt x="9660" y="1638"/>
                </a:cubicBezTo>
                <a:cubicBezTo>
                  <a:pt x="10352" y="1523"/>
                  <a:pt x="11055" y="1459"/>
                  <a:pt x="11757" y="1459"/>
                </a:cubicBezTo>
                <a:close/>
                <a:moveTo>
                  <a:pt x="5379" y="3669"/>
                </a:moveTo>
                <a:lnTo>
                  <a:pt x="5379" y="3669"/>
                </a:lnTo>
                <a:cubicBezTo>
                  <a:pt x="4260" y="5649"/>
                  <a:pt x="3359" y="7732"/>
                  <a:pt x="2695" y="9909"/>
                </a:cubicBezTo>
                <a:cubicBezTo>
                  <a:pt x="2011" y="12137"/>
                  <a:pt x="1711" y="14375"/>
                  <a:pt x="2923" y="16490"/>
                </a:cubicBezTo>
                <a:cubicBezTo>
                  <a:pt x="3980" y="18345"/>
                  <a:pt x="5763" y="19734"/>
                  <a:pt x="7577" y="20812"/>
                </a:cubicBezTo>
                <a:cubicBezTo>
                  <a:pt x="9068" y="21698"/>
                  <a:pt x="10692" y="22311"/>
                  <a:pt x="12392" y="22311"/>
                </a:cubicBezTo>
                <a:cubicBezTo>
                  <a:pt x="12759" y="22311"/>
                  <a:pt x="13131" y="22282"/>
                  <a:pt x="13505" y="22221"/>
                </a:cubicBezTo>
                <a:lnTo>
                  <a:pt x="13878" y="22211"/>
                </a:lnTo>
                <a:lnTo>
                  <a:pt x="13764" y="22231"/>
                </a:lnTo>
                <a:cubicBezTo>
                  <a:pt x="12707" y="22437"/>
                  <a:pt x="11477" y="22629"/>
                  <a:pt x="10263" y="22629"/>
                </a:cubicBezTo>
                <a:cubicBezTo>
                  <a:pt x="8906" y="22629"/>
                  <a:pt x="7570" y="22389"/>
                  <a:pt x="6520" y="21661"/>
                </a:cubicBezTo>
                <a:cubicBezTo>
                  <a:pt x="4778" y="20459"/>
                  <a:pt x="3514" y="18303"/>
                  <a:pt x="2685" y="16407"/>
                </a:cubicBezTo>
                <a:cubicBezTo>
                  <a:pt x="1545" y="13785"/>
                  <a:pt x="1182" y="10707"/>
                  <a:pt x="1980" y="7981"/>
                </a:cubicBezTo>
                <a:cubicBezTo>
                  <a:pt x="2571" y="6841"/>
                  <a:pt x="3307" y="5794"/>
                  <a:pt x="4167" y="4841"/>
                </a:cubicBezTo>
                <a:cubicBezTo>
                  <a:pt x="4550" y="4426"/>
                  <a:pt x="4955" y="4032"/>
                  <a:pt x="5379" y="3669"/>
                </a:cubicBezTo>
                <a:close/>
                <a:moveTo>
                  <a:pt x="1607" y="8831"/>
                </a:moveTo>
                <a:cubicBezTo>
                  <a:pt x="1545" y="9100"/>
                  <a:pt x="1493" y="9380"/>
                  <a:pt x="1462" y="9660"/>
                </a:cubicBezTo>
                <a:cubicBezTo>
                  <a:pt x="1161" y="11961"/>
                  <a:pt x="1586" y="14282"/>
                  <a:pt x="2498" y="16396"/>
                </a:cubicBezTo>
                <a:cubicBezTo>
                  <a:pt x="3338" y="18355"/>
                  <a:pt x="4633" y="20594"/>
                  <a:pt x="6437" y="21817"/>
                </a:cubicBezTo>
                <a:cubicBezTo>
                  <a:pt x="7523" y="22560"/>
                  <a:pt x="8869" y="22799"/>
                  <a:pt x="10231" y="22799"/>
                </a:cubicBezTo>
                <a:cubicBezTo>
                  <a:pt x="11337" y="22799"/>
                  <a:pt x="12454" y="22642"/>
                  <a:pt x="13453" y="22470"/>
                </a:cubicBezTo>
                <a:cubicBezTo>
                  <a:pt x="13919" y="22387"/>
                  <a:pt x="14396" y="22294"/>
                  <a:pt x="14873" y="22180"/>
                </a:cubicBezTo>
                <a:lnTo>
                  <a:pt x="14873" y="22180"/>
                </a:lnTo>
                <a:cubicBezTo>
                  <a:pt x="14033" y="22459"/>
                  <a:pt x="13173" y="22677"/>
                  <a:pt x="12292" y="22822"/>
                </a:cubicBezTo>
                <a:cubicBezTo>
                  <a:pt x="11696" y="22924"/>
                  <a:pt x="11103" y="22977"/>
                  <a:pt x="10518" y="22977"/>
                </a:cubicBezTo>
                <a:cubicBezTo>
                  <a:pt x="8958" y="22977"/>
                  <a:pt x="7450" y="22599"/>
                  <a:pt x="6064" y="21755"/>
                </a:cubicBezTo>
                <a:cubicBezTo>
                  <a:pt x="4374" y="20698"/>
                  <a:pt x="3006" y="19205"/>
                  <a:pt x="2115" y="17422"/>
                </a:cubicBezTo>
                <a:cubicBezTo>
                  <a:pt x="1058" y="15350"/>
                  <a:pt x="581" y="12893"/>
                  <a:pt x="1058" y="10582"/>
                </a:cubicBezTo>
                <a:cubicBezTo>
                  <a:pt x="1182" y="9981"/>
                  <a:pt x="1369" y="9390"/>
                  <a:pt x="1607" y="8831"/>
                </a:cubicBezTo>
                <a:close/>
                <a:moveTo>
                  <a:pt x="12327" y="1"/>
                </a:moveTo>
                <a:cubicBezTo>
                  <a:pt x="11981" y="1"/>
                  <a:pt x="11640" y="8"/>
                  <a:pt x="11308" y="21"/>
                </a:cubicBezTo>
                <a:cubicBezTo>
                  <a:pt x="10188" y="63"/>
                  <a:pt x="8997" y="156"/>
                  <a:pt x="7981" y="674"/>
                </a:cubicBezTo>
                <a:cubicBezTo>
                  <a:pt x="7204" y="1078"/>
                  <a:pt x="6613" y="1752"/>
                  <a:pt x="6126" y="2467"/>
                </a:cubicBezTo>
                <a:cubicBezTo>
                  <a:pt x="4115" y="3587"/>
                  <a:pt x="2612" y="5535"/>
                  <a:pt x="1876" y="7774"/>
                </a:cubicBezTo>
                <a:cubicBezTo>
                  <a:pt x="1420" y="8644"/>
                  <a:pt x="1078" y="9577"/>
                  <a:pt x="882" y="10530"/>
                </a:cubicBezTo>
                <a:cubicBezTo>
                  <a:pt x="1" y="14821"/>
                  <a:pt x="2208" y="19557"/>
                  <a:pt x="5898" y="21848"/>
                </a:cubicBezTo>
                <a:cubicBezTo>
                  <a:pt x="7312" y="22729"/>
                  <a:pt x="8865" y="23150"/>
                  <a:pt x="10479" y="23150"/>
                </a:cubicBezTo>
                <a:cubicBezTo>
                  <a:pt x="10934" y="23150"/>
                  <a:pt x="11394" y="23116"/>
                  <a:pt x="11857" y="23050"/>
                </a:cubicBezTo>
                <a:cubicBezTo>
                  <a:pt x="13225" y="22874"/>
                  <a:pt x="14562" y="22522"/>
                  <a:pt x="15837" y="21993"/>
                </a:cubicBezTo>
                <a:cubicBezTo>
                  <a:pt x="15961" y="21972"/>
                  <a:pt x="16085" y="21952"/>
                  <a:pt x="16200" y="21931"/>
                </a:cubicBezTo>
                <a:cubicBezTo>
                  <a:pt x="18428" y="21475"/>
                  <a:pt x="20905" y="20677"/>
                  <a:pt x="22356" y="18822"/>
                </a:cubicBezTo>
                <a:cubicBezTo>
                  <a:pt x="23786" y="17008"/>
                  <a:pt x="24346" y="14448"/>
                  <a:pt x="24346" y="12178"/>
                </a:cubicBezTo>
                <a:cubicBezTo>
                  <a:pt x="24346" y="9909"/>
                  <a:pt x="23703" y="7639"/>
                  <a:pt x="22366" y="5804"/>
                </a:cubicBezTo>
                <a:cubicBezTo>
                  <a:pt x="22231" y="5628"/>
                  <a:pt x="22107" y="5462"/>
                  <a:pt x="21972" y="5297"/>
                </a:cubicBezTo>
                <a:cubicBezTo>
                  <a:pt x="21703" y="4799"/>
                  <a:pt x="21371" y="4343"/>
                  <a:pt x="20977" y="3939"/>
                </a:cubicBezTo>
                <a:cubicBezTo>
                  <a:pt x="20418" y="2871"/>
                  <a:pt x="19651" y="1939"/>
                  <a:pt x="18573" y="1317"/>
                </a:cubicBezTo>
                <a:cubicBezTo>
                  <a:pt x="16756" y="284"/>
                  <a:pt x="14442" y="1"/>
                  <a:pt x="12327" y="1"/>
                </a:cubicBezTo>
                <a:close/>
              </a:path>
            </a:pathLst>
          </a:custGeom>
          <a:solidFill>
            <a:srgbClr val="FFFF00"/>
          </a:solidFill>
          <a:ln w="9525" cap="flat" cmpd="sng">
            <a:solidFill>
              <a:srgbClr val="00B05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 lang="es-CL"/>
          </a:p>
        </p:txBody>
      </p:sp>
      <p:sp>
        <p:nvSpPr>
          <p:cNvPr id="17" name="Google Shape;345;p16">
            <a:extLst>
              <a:ext uri="{FF2B5EF4-FFF2-40B4-BE49-F238E27FC236}">
                <a16:creationId xmlns:a16="http://schemas.microsoft.com/office/drawing/2014/main" id="{E52A6E5D-7DFE-43F4-9548-7D41F4ED0122}"/>
              </a:ext>
            </a:extLst>
          </p:cNvPr>
          <p:cNvSpPr/>
          <p:nvPr/>
        </p:nvSpPr>
        <p:spPr>
          <a:xfrm>
            <a:off x="2762786" y="4808086"/>
            <a:ext cx="920115" cy="875030"/>
          </a:xfrm>
          <a:custGeom>
            <a:avLst/>
            <a:gdLst/>
            <a:ahLst/>
            <a:cxnLst/>
            <a:rect l="l" t="t" r="r" b="b"/>
            <a:pathLst>
              <a:path w="24346" h="23150" extrusionOk="0">
                <a:moveTo>
                  <a:pt x="8147" y="1866"/>
                </a:moveTo>
                <a:lnTo>
                  <a:pt x="8147" y="1866"/>
                </a:lnTo>
                <a:cubicBezTo>
                  <a:pt x="7390" y="2136"/>
                  <a:pt x="6685" y="2498"/>
                  <a:pt x="6032" y="2954"/>
                </a:cubicBezTo>
                <a:cubicBezTo>
                  <a:pt x="6105" y="2830"/>
                  <a:pt x="6178" y="2716"/>
                  <a:pt x="6260" y="2602"/>
                </a:cubicBezTo>
                <a:cubicBezTo>
                  <a:pt x="6851" y="2281"/>
                  <a:pt x="7483" y="2032"/>
                  <a:pt x="8147" y="1866"/>
                </a:cubicBezTo>
                <a:close/>
                <a:moveTo>
                  <a:pt x="12293" y="197"/>
                </a:moveTo>
                <a:cubicBezTo>
                  <a:pt x="14379" y="197"/>
                  <a:pt x="16676" y="458"/>
                  <a:pt x="18469" y="1493"/>
                </a:cubicBezTo>
                <a:cubicBezTo>
                  <a:pt x="19288" y="1980"/>
                  <a:pt x="19972" y="2664"/>
                  <a:pt x="20469" y="3473"/>
                </a:cubicBezTo>
                <a:cubicBezTo>
                  <a:pt x="18993" y="2225"/>
                  <a:pt x="17075" y="1583"/>
                  <a:pt x="15149" y="1583"/>
                </a:cubicBezTo>
                <a:cubicBezTo>
                  <a:pt x="15074" y="1583"/>
                  <a:pt x="14999" y="1584"/>
                  <a:pt x="14925" y="1586"/>
                </a:cubicBezTo>
                <a:lnTo>
                  <a:pt x="14904" y="1586"/>
                </a:lnTo>
                <a:cubicBezTo>
                  <a:pt x="14158" y="1441"/>
                  <a:pt x="13401" y="1348"/>
                  <a:pt x="12645" y="1306"/>
                </a:cubicBezTo>
                <a:cubicBezTo>
                  <a:pt x="12238" y="1249"/>
                  <a:pt x="11827" y="1220"/>
                  <a:pt x="11416" y="1220"/>
                </a:cubicBezTo>
                <a:cubicBezTo>
                  <a:pt x="10936" y="1220"/>
                  <a:pt x="10455" y="1259"/>
                  <a:pt x="9981" y="1338"/>
                </a:cubicBezTo>
                <a:cubicBezTo>
                  <a:pt x="9763" y="1369"/>
                  <a:pt x="9546" y="1420"/>
                  <a:pt x="9339" y="1483"/>
                </a:cubicBezTo>
                <a:cubicBezTo>
                  <a:pt x="8344" y="1566"/>
                  <a:pt x="7380" y="1835"/>
                  <a:pt x="6488" y="2270"/>
                </a:cubicBezTo>
                <a:cubicBezTo>
                  <a:pt x="6862" y="1742"/>
                  <a:pt x="7338" y="1296"/>
                  <a:pt x="7888" y="954"/>
                </a:cubicBezTo>
                <a:cubicBezTo>
                  <a:pt x="8965" y="301"/>
                  <a:pt x="10313" y="239"/>
                  <a:pt x="11546" y="208"/>
                </a:cubicBezTo>
                <a:cubicBezTo>
                  <a:pt x="11791" y="201"/>
                  <a:pt x="12041" y="197"/>
                  <a:pt x="12293" y="197"/>
                </a:cubicBezTo>
                <a:close/>
                <a:moveTo>
                  <a:pt x="15940" y="1825"/>
                </a:moveTo>
                <a:cubicBezTo>
                  <a:pt x="17640" y="1939"/>
                  <a:pt x="19247" y="2623"/>
                  <a:pt x="20511" y="3763"/>
                </a:cubicBezTo>
                <a:cubicBezTo>
                  <a:pt x="20615" y="3846"/>
                  <a:pt x="20708" y="3939"/>
                  <a:pt x="20791" y="4032"/>
                </a:cubicBezTo>
                <a:cubicBezTo>
                  <a:pt x="20822" y="4084"/>
                  <a:pt x="20853" y="4146"/>
                  <a:pt x="20884" y="4208"/>
                </a:cubicBezTo>
                <a:cubicBezTo>
                  <a:pt x="19754" y="3255"/>
                  <a:pt x="18438" y="2550"/>
                  <a:pt x="17029" y="2125"/>
                </a:cubicBezTo>
                <a:cubicBezTo>
                  <a:pt x="16676" y="2011"/>
                  <a:pt x="16303" y="1918"/>
                  <a:pt x="15940" y="1825"/>
                </a:cubicBezTo>
                <a:close/>
                <a:moveTo>
                  <a:pt x="14977" y="1804"/>
                </a:moveTo>
                <a:cubicBezTo>
                  <a:pt x="15474" y="1908"/>
                  <a:pt x="15961" y="2022"/>
                  <a:pt x="16448" y="2156"/>
                </a:cubicBezTo>
                <a:cubicBezTo>
                  <a:pt x="18179" y="2633"/>
                  <a:pt x="19796" y="3421"/>
                  <a:pt x="21091" y="4644"/>
                </a:cubicBezTo>
                <a:cubicBezTo>
                  <a:pt x="21340" y="5234"/>
                  <a:pt x="21547" y="5846"/>
                  <a:pt x="21703" y="6478"/>
                </a:cubicBezTo>
                <a:cubicBezTo>
                  <a:pt x="21703" y="6488"/>
                  <a:pt x="21703" y="6509"/>
                  <a:pt x="21713" y="6530"/>
                </a:cubicBezTo>
                <a:cubicBezTo>
                  <a:pt x="21185" y="5525"/>
                  <a:pt x="20573" y="4550"/>
                  <a:pt x="19682" y="3835"/>
                </a:cubicBezTo>
                <a:cubicBezTo>
                  <a:pt x="18863" y="3172"/>
                  <a:pt x="17868" y="2747"/>
                  <a:pt x="16873" y="2405"/>
                </a:cubicBezTo>
                <a:cubicBezTo>
                  <a:pt x="16262" y="2198"/>
                  <a:pt x="15629" y="1990"/>
                  <a:pt x="14977" y="1804"/>
                </a:cubicBezTo>
                <a:close/>
                <a:moveTo>
                  <a:pt x="5898" y="2809"/>
                </a:moveTo>
                <a:cubicBezTo>
                  <a:pt x="5877" y="2851"/>
                  <a:pt x="5846" y="2892"/>
                  <a:pt x="5825" y="2934"/>
                </a:cubicBezTo>
                <a:cubicBezTo>
                  <a:pt x="5763" y="3037"/>
                  <a:pt x="5701" y="3131"/>
                  <a:pt x="5649" y="3234"/>
                </a:cubicBezTo>
                <a:cubicBezTo>
                  <a:pt x="5120" y="3628"/>
                  <a:pt x="4623" y="4074"/>
                  <a:pt x="4177" y="4561"/>
                </a:cubicBezTo>
                <a:cubicBezTo>
                  <a:pt x="3493" y="5297"/>
                  <a:pt x="2882" y="6095"/>
                  <a:pt x="2353" y="6955"/>
                </a:cubicBezTo>
                <a:cubicBezTo>
                  <a:pt x="2789" y="5898"/>
                  <a:pt x="3421" y="4944"/>
                  <a:pt x="4229" y="4125"/>
                </a:cubicBezTo>
                <a:cubicBezTo>
                  <a:pt x="4727" y="3618"/>
                  <a:pt x="5286" y="3172"/>
                  <a:pt x="5898" y="2809"/>
                </a:cubicBezTo>
                <a:close/>
                <a:moveTo>
                  <a:pt x="21444" y="4996"/>
                </a:moveTo>
                <a:cubicBezTo>
                  <a:pt x="21568" y="5131"/>
                  <a:pt x="21692" y="5266"/>
                  <a:pt x="21817" y="5411"/>
                </a:cubicBezTo>
                <a:cubicBezTo>
                  <a:pt x="22356" y="6447"/>
                  <a:pt x="22687" y="7577"/>
                  <a:pt x="22770" y="8748"/>
                </a:cubicBezTo>
                <a:cubicBezTo>
                  <a:pt x="22563" y="8240"/>
                  <a:pt x="22325" y="7732"/>
                  <a:pt x="22076" y="7235"/>
                </a:cubicBezTo>
                <a:cubicBezTo>
                  <a:pt x="22003" y="6893"/>
                  <a:pt x="21920" y="6561"/>
                  <a:pt x="21838" y="6229"/>
                </a:cubicBezTo>
                <a:cubicBezTo>
                  <a:pt x="21724" y="5815"/>
                  <a:pt x="21599" y="5400"/>
                  <a:pt x="21444" y="4996"/>
                </a:cubicBezTo>
                <a:close/>
                <a:moveTo>
                  <a:pt x="22221" y="7971"/>
                </a:moveTo>
                <a:lnTo>
                  <a:pt x="22221" y="7971"/>
                </a:lnTo>
                <a:cubicBezTo>
                  <a:pt x="22449" y="8427"/>
                  <a:pt x="22646" y="8903"/>
                  <a:pt x="22812" y="9390"/>
                </a:cubicBezTo>
                <a:cubicBezTo>
                  <a:pt x="22832" y="10323"/>
                  <a:pt x="22770" y="11256"/>
                  <a:pt x="22615" y="12178"/>
                </a:cubicBezTo>
                <a:lnTo>
                  <a:pt x="22615" y="12168"/>
                </a:lnTo>
                <a:cubicBezTo>
                  <a:pt x="22615" y="10758"/>
                  <a:pt x="22490" y="9349"/>
                  <a:pt x="22221" y="7971"/>
                </a:cubicBezTo>
                <a:close/>
                <a:moveTo>
                  <a:pt x="22957" y="9857"/>
                </a:moveTo>
                <a:cubicBezTo>
                  <a:pt x="23257" y="10924"/>
                  <a:pt x="23351" y="12023"/>
                  <a:pt x="23040" y="13194"/>
                </a:cubicBezTo>
                <a:cubicBezTo>
                  <a:pt x="22874" y="13816"/>
                  <a:pt x="22646" y="14427"/>
                  <a:pt x="22345" y="14997"/>
                </a:cubicBezTo>
                <a:cubicBezTo>
                  <a:pt x="22428" y="14562"/>
                  <a:pt x="22501" y="14116"/>
                  <a:pt x="22542" y="13671"/>
                </a:cubicBezTo>
                <a:cubicBezTo>
                  <a:pt x="22553" y="13557"/>
                  <a:pt x="22563" y="13432"/>
                  <a:pt x="22573" y="13318"/>
                </a:cubicBezTo>
                <a:cubicBezTo>
                  <a:pt x="22822" y="12178"/>
                  <a:pt x="22946" y="11018"/>
                  <a:pt x="22957" y="9857"/>
                </a:cubicBezTo>
                <a:close/>
                <a:moveTo>
                  <a:pt x="22231" y="14583"/>
                </a:moveTo>
                <a:lnTo>
                  <a:pt x="22231" y="14583"/>
                </a:lnTo>
                <a:cubicBezTo>
                  <a:pt x="22180" y="14914"/>
                  <a:pt x="22107" y="15246"/>
                  <a:pt x="22024" y="15567"/>
                </a:cubicBezTo>
                <a:cubicBezTo>
                  <a:pt x="21900" y="15775"/>
                  <a:pt x="21775" y="15972"/>
                  <a:pt x="21641" y="16168"/>
                </a:cubicBezTo>
                <a:cubicBezTo>
                  <a:pt x="21869" y="15650"/>
                  <a:pt x="22066" y="15122"/>
                  <a:pt x="22231" y="14583"/>
                </a:cubicBezTo>
                <a:close/>
                <a:moveTo>
                  <a:pt x="21838" y="16220"/>
                </a:moveTo>
                <a:cubicBezTo>
                  <a:pt x="21454" y="17402"/>
                  <a:pt x="20811" y="18490"/>
                  <a:pt x="19951" y="19392"/>
                </a:cubicBezTo>
                <a:cubicBezTo>
                  <a:pt x="19319" y="20013"/>
                  <a:pt x="18594" y="20542"/>
                  <a:pt x="17796" y="20936"/>
                </a:cubicBezTo>
                <a:cubicBezTo>
                  <a:pt x="18003" y="20791"/>
                  <a:pt x="18220" y="20635"/>
                  <a:pt x="18428" y="20470"/>
                </a:cubicBezTo>
                <a:cubicBezTo>
                  <a:pt x="19557" y="19537"/>
                  <a:pt x="20501" y="18386"/>
                  <a:pt x="21185" y="17091"/>
                </a:cubicBezTo>
                <a:cubicBezTo>
                  <a:pt x="21413" y="16811"/>
                  <a:pt x="21630" y="16521"/>
                  <a:pt x="21838" y="16220"/>
                </a:cubicBezTo>
                <a:close/>
                <a:moveTo>
                  <a:pt x="22356" y="6126"/>
                </a:moveTo>
                <a:cubicBezTo>
                  <a:pt x="23485" y="7815"/>
                  <a:pt x="24107" y="9795"/>
                  <a:pt x="24159" y="11826"/>
                </a:cubicBezTo>
                <a:cubicBezTo>
                  <a:pt x="24221" y="14065"/>
                  <a:pt x="23724" y="16604"/>
                  <a:pt x="22408" y="18449"/>
                </a:cubicBezTo>
                <a:cubicBezTo>
                  <a:pt x="21055" y="20338"/>
                  <a:pt x="18757" y="21168"/>
                  <a:pt x="16578" y="21656"/>
                </a:cubicBezTo>
                <a:lnTo>
                  <a:pt x="16578" y="21656"/>
                </a:lnTo>
                <a:cubicBezTo>
                  <a:pt x="17847" y="21179"/>
                  <a:pt x="19043" y="20528"/>
                  <a:pt x="19993" y="19589"/>
                </a:cubicBezTo>
                <a:cubicBezTo>
                  <a:pt x="21081" y="18511"/>
                  <a:pt x="21786" y="17122"/>
                  <a:pt x="22180" y="15661"/>
                </a:cubicBezTo>
                <a:cubicBezTo>
                  <a:pt x="22646" y="14904"/>
                  <a:pt x="22988" y="14096"/>
                  <a:pt x="23216" y="13246"/>
                </a:cubicBezTo>
                <a:cubicBezTo>
                  <a:pt x="23589" y="11816"/>
                  <a:pt x="23392" y="10489"/>
                  <a:pt x="22946" y="9204"/>
                </a:cubicBezTo>
                <a:cubicBezTo>
                  <a:pt x="22926" y="8157"/>
                  <a:pt x="22718" y="7110"/>
                  <a:pt x="22356" y="6126"/>
                </a:cubicBezTo>
                <a:close/>
                <a:moveTo>
                  <a:pt x="20449" y="17951"/>
                </a:moveTo>
                <a:cubicBezTo>
                  <a:pt x="19889" y="18801"/>
                  <a:pt x="19215" y="19568"/>
                  <a:pt x="18438" y="20221"/>
                </a:cubicBezTo>
                <a:cubicBezTo>
                  <a:pt x="17837" y="20729"/>
                  <a:pt x="17174" y="21154"/>
                  <a:pt x="16469" y="21506"/>
                </a:cubicBezTo>
                <a:cubicBezTo>
                  <a:pt x="16023" y="21672"/>
                  <a:pt x="15578" y="21806"/>
                  <a:pt x="15122" y="21920"/>
                </a:cubicBezTo>
                <a:lnTo>
                  <a:pt x="15132" y="21920"/>
                </a:lnTo>
                <a:cubicBezTo>
                  <a:pt x="14925" y="21952"/>
                  <a:pt x="14717" y="21972"/>
                  <a:pt x="14510" y="21993"/>
                </a:cubicBezTo>
                <a:cubicBezTo>
                  <a:pt x="16417" y="21433"/>
                  <a:pt x="18117" y="20231"/>
                  <a:pt x="19537" y="18873"/>
                </a:cubicBezTo>
                <a:cubicBezTo>
                  <a:pt x="19848" y="18583"/>
                  <a:pt x="20148" y="18272"/>
                  <a:pt x="20449" y="17951"/>
                </a:cubicBezTo>
                <a:close/>
                <a:moveTo>
                  <a:pt x="7846" y="2177"/>
                </a:moveTo>
                <a:lnTo>
                  <a:pt x="7846" y="2177"/>
                </a:lnTo>
                <a:cubicBezTo>
                  <a:pt x="6623" y="2954"/>
                  <a:pt x="5659" y="4105"/>
                  <a:pt x="4903" y="5348"/>
                </a:cubicBezTo>
                <a:cubicBezTo>
                  <a:pt x="3732" y="7245"/>
                  <a:pt x="3099" y="9421"/>
                  <a:pt x="3068" y="11660"/>
                </a:cubicBezTo>
                <a:cubicBezTo>
                  <a:pt x="3017" y="15785"/>
                  <a:pt x="5442" y="19837"/>
                  <a:pt x="9297" y="21464"/>
                </a:cubicBezTo>
                <a:cubicBezTo>
                  <a:pt x="9919" y="21724"/>
                  <a:pt x="10572" y="21920"/>
                  <a:pt x="11246" y="22045"/>
                </a:cubicBezTo>
                <a:cubicBezTo>
                  <a:pt x="10002" y="21848"/>
                  <a:pt x="8800" y="21340"/>
                  <a:pt x="7660" y="20666"/>
                </a:cubicBezTo>
                <a:cubicBezTo>
                  <a:pt x="5929" y="19630"/>
                  <a:pt x="4229" y="18314"/>
                  <a:pt x="3162" y="16562"/>
                </a:cubicBezTo>
                <a:cubicBezTo>
                  <a:pt x="1887" y="14458"/>
                  <a:pt x="2167" y="12209"/>
                  <a:pt x="2861" y="9950"/>
                </a:cubicBezTo>
                <a:cubicBezTo>
                  <a:pt x="3566" y="7691"/>
                  <a:pt x="4519" y="5525"/>
                  <a:pt x="5711" y="3483"/>
                </a:cubicBezTo>
                <a:lnTo>
                  <a:pt x="5794" y="3359"/>
                </a:lnTo>
                <a:cubicBezTo>
                  <a:pt x="6426" y="2871"/>
                  <a:pt x="7121" y="2478"/>
                  <a:pt x="7846" y="2177"/>
                </a:cubicBezTo>
                <a:close/>
                <a:moveTo>
                  <a:pt x="11757" y="1459"/>
                </a:moveTo>
                <a:cubicBezTo>
                  <a:pt x="12001" y="1459"/>
                  <a:pt x="12246" y="1467"/>
                  <a:pt x="12489" y="1483"/>
                </a:cubicBezTo>
                <a:cubicBezTo>
                  <a:pt x="12904" y="1534"/>
                  <a:pt x="13308" y="1607"/>
                  <a:pt x="13712" y="1700"/>
                </a:cubicBezTo>
                <a:cubicBezTo>
                  <a:pt x="11847" y="1970"/>
                  <a:pt x="10085" y="2768"/>
                  <a:pt x="8520" y="3815"/>
                </a:cubicBezTo>
                <a:cubicBezTo>
                  <a:pt x="8476" y="3841"/>
                  <a:pt x="8506" y="3904"/>
                  <a:pt x="8542" y="3904"/>
                </a:cubicBezTo>
                <a:cubicBezTo>
                  <a:pt x="8548" y="3904"/>
                  <a:pt x="8555" y="3902"/>
                  <a:pt x="8561" y="3897"/>
                </a:cubicBezTo>
                <a:cubicBezTo>
                  <a:pt x="10261" y="2809"/>
                  <a:pt x="12282" y="2022"/>
                  <a:pt x="14303" y="1835"/>
                </a:cubicBezTo>
                <a:cubicBezTo>
                  <a:pt x="15028" y="2022"/>
                  <a:pt x="15743" y="2239"/>
                  <a:pt x="16428" y="2467"/>
                </a:cubicBezTo>
                <a:cubicBezTo>
                  <a:pt x="17433" y="2789"/>
                  <a:pt x="18448" y="3172"/>
                  <a:pt x="19319" y="3804"/>
                </a:cubicBezTo>
                <a:cubicBezTo>
                  <a:pt x="20283" y="4499"/>
                  <a:pt x="20936" y="5483"/>
                  <a:pt x="21485" y="6520"/>
                </a:cubicBezTo>
                <a:cubicBezTo>
                  <a:pt x="21620" y="6768"/>
                  <a:pt x="21755" y="7017"/>
                  <a:pt x="21889" y="7276"/>
                </a:cubicBezTo>
                <a:cubicBezTo>
                  <a:pt x="22314" y="9214"/>
                  <a:pt x="22490" y="11204"/>
                  <a:pt x="22387" y="13184"/>
                </a:cubicBezTo>
                <a:cubicBezTo>
                  <a:pt x="22387" y="13225"/>
                  <a:pt x="22387" y="13267"/>
                  <a:pt x="22387" y="13308"/>
                </a:cubicBezTo>
                <a:cubicBezTo>
                  <a:pt x="22211" y="14044"/>
                  <a:pt x="21983" y="14769"/>
                  <a:pt x="21713" y="15484"/>
                </a:cubicBezTo>
                <a:cubicBezTo>
                  <a:pt x="21506" y="16013"/>
                  <a:pt x="21267" y="16521"/>
                  <a:pt x="20998" y="17029"/>
                </a:cubicBezTo>
                <a:cubicBezTo>
                  <a:pt x="20552" y="17578"/>
                  <a:pt x="20065" y="18107"/>
                  <a:pt x="19557" y="18594"/>
                </a:cubicBezTo>
                <a:cubicBezTo>
                  <a:pt x="18024" y="20096"/>
                  <a:pt x="16179" y="21413"/>
                  <a:pt x="14075" y="21931"/>
                </a:cubicBezTo>
                <a:cubicBezTo>
                  <a:pt x="13878" y="21983"/>
                  <a:pt x="13681" y="22024"/>
                  <a:pt x="13484" y="22055"/>
                </a:cubicBezTo>
                <a:cubicBezTo>
                  <a:pt x="13402" y="22057"/>
                  <a:pt x="13320" y="22058"/>
                  <a:pt x="13237" y="22058"/>
                </a:cubicBezTo>
                <a:cubicBezTo>
                  <a:pt x="12004" y="22058"/>
                  <a:pt x="10775" y="21840"/>
                  <a:pt x="9618" y="21402"/>
                </a:cubicBezTo>
                <a:cubicBezTo>
                  <a:pt x="7774" y="20666"/>
                  <a:pt x="6198" y="19402"/>
                  <a:pt x="5079" y="17754"/>
                </a:cubicBezTo>
                <a:cubicBezTo>
                  <a:pt x="2654" y="14230"/>
                  <a:pt x="2737" y="9577"/>
                  <a:pt x="4789" y="5887"/>
                </a:cubicBezTo>
                <a:cubicBezTo>
                  <a:pt x="5753" y="4157"/>
                  <a:pt x="7162" y="2457"/>
                  <a:pt x="9059" y="1762"/>
                </a:cubicBezTo>
                <a:cubicBezTo>
                  <a:pt x="9256" y="1721"/>
                  <a:pt x="9453" y="1680"/>
                  <a:pt x="9660" y="1638"/>
                </a:cubicBezTo>
                <a:cubicBezTo>
                  <a:pt x="10352" y="1523"/>
                  <a:pt x="11055" y="1459"/>
                  <a:pt x="11757" y="1459"/>
                </a:cubicBezTo>
                <a:close/>
                <a:moveTo>
                  <a:pt x="5379" y="3669"/>
                </a:moveTo>
                <a:lnTo>
                  <a:pt x="5379" y="3669"/>
                </a:lnTo>
                <a:cubicBezTo>
                  <a:pt x="4260" y="5649"/>
                  <a:pt x="3359" y="7732"/>
                  <a:pt x="2695" y="9909"/>
                </a:cubicBezTo>
                <a:cubicBezTo>
                  <a:pt x="2011" y="12137"/>
                  <a:pt x="1711" y="14375"/>
                  <a:pt x="2923" y="16490"/>
                </a:cubicBezTo>
                <a:cubicBezTo>
                  <a:pt x="3980" y="18345"/>
                  <a:pt x="5763" y="19734"/>
                  <a:pt x="7577" y="20812"/>
                </a:cubicBezTo>
                <a:cubicBezTo>
                  <a:pt x="9068" y="21698"/>
                  <a:pt x="10692" y="22311"/>
                  <a:pt x="12392" y="22311"/>
                </a:cubicBezTo>
                <a:cubicBezTo>
                  <a:pt x="12759" y="22311"/>
                  <a:pt x="13131" y="22282"/>
                  <a:pt x="13505" y="22221"/>
                </a:cubicBezTo>
                <a:lnTo>
                  <a:pt x="13878" y="22211"/>
                </a:lnTo>
                <a:lnTo>
                  <a:pt x="13764" y="22231"/>
                </a:lnTo>
                <a:cubicBezTo>
                  <a:pt x="12707" y="22437"/>
                  <a:pt x="11477" y="22629"/>
                  <a:pt x="10263" y="22629"/>
                </a:cubicBezTo>
                <a:cubicBezTo>
                  <a:pt x="8906" y="22629"/>
                  <a:pt x="7570" y="22389"/>
                  <a:pt x="6520" y="21661"/>
                </a:cubicBezTo>
                <a:cubicBezTo>
                  <a:pt x="4778" y="20459"/>
                  <a:pt x="3514" y="18303"/>
                  <a:pt x="2685" y="16407"/>
                </a:cubicBezTo>
                <a:cubicBezTo>
                  <a:pt x="1545" y="13785"/>
                  <a:pt x="1182" y="10707"/>
                  <a:pt x="1980" y="7981"/>
                </a:cubicBezTo>
                <a:cubicBezTo>
                  <a:pt x="2571" y="6841"/>
                  <a:pt x="3307" y="5794"/>
                  <a:pt x="4167" y="4841"/>
                </a:cubicBezTo>
                <a:cubicBezTo>
                  <a:pt x="4550" y="4426"/>
                  <a:pt x="4955" y="4032"/>
                  <a:pt x="5379" y="3669"/>
                </a:cubicBezTo>
                <a:close/>
                <a:moveTo>
                  <a:pt x="1607" y="8831"/>
                </a:moveTo>
                <a:cubicBezTo>
                  <a:pt x="1545" y="9100"/>
                  <a:pt x="1493" y="9380"/>
                  <a:pt x="1462" y="9660"/>
                </a:cubicBezTo>
                <a:cubicBezTo>
                  <a:pt x="1161" y="11961"/>
                  <a:pt x="1586" y="14282"/>
                  <a:pt x="2498" y="16396"/>
                </a:cubicBezTo>
                <a:cubicBezTo>
                  <a:pt x="3338" y="18355"/>
                  <a:pt x="4633" y="20594"/>
                  <a:pt x="6437" y="21817"/>
                </a:cubicBezTo>
                <a:cubicBezTo>
                  <a:pt x="7523" y="22560"/>
                  <a:pt x="8869" y="22799"/>
                  <a:pt x="10231" y="22799"/>
                </a:cubicBezTo>
                <a:cubicBezTo>
                  <a:pt x="11337" y="22799"/>
                  <a:pt x="12454" y="22642"/>
                  <a:pt x="13453" y="22470"/>
                </a:cubicBezTo>
                <a:cubicBezTo>
                  <a:pt x="13919" y="22387"/>
                  <a:pt x="14396" y="22294"/>
                  <a:pt x="14873" y="22180"/>
                </a:cubicBezTo>
                <a:lnTo>
                  <a:pt x="14873" y="22180"/>
                </a:lnTo>
                <a:cubicBezTo>
                  <a:pt x="14033" y="22459"/>
                  <a:pt x="13173" y="22677"/>
                  <a:pt x="12292" y="22822"/>
                </a:cubicBezTo>
                <a:cubicBezTo>
                  <a:pt x="11696" y="22924"/>
                  <a:pt x="11103" y="22977"/>
                  <a:pt x="10518" y="22977"/>
                </a:cubicBezTo>
                <a:cubicBezTo>
                  <a:pt x="8958" y="22977"/>
                  <a:pt x="7450" y="22599"/>
                  <a:pt x="6064" y="21755"/>
                </a:cubicBezTo>
                <a:cubicBezTo>
                  <a:pt x="4374" y="20698"/>
                  <a:pt x="3006" y="19205"/>
                  <a:pt x="2115" y="17422"/>
                </a:cubicBezTo>
                <a:cubicBezTo>
                  <a:pt x="1058" y="15350"/>
                  <a:pt x="581" y="12893"/>
                  <a:pt x="1058" y="10582"/>
                </a:cubicBezTo>
                <a:cubicBezTo>
                  <a:pt x="1182" y="9981"/>
                  <a:pt x="1369" y="9390"/>
                  <a:pt x="1607" y="8831"/>
                </a:cubicBezTo>
                <a:close/>
                <a:moveTo>
                  <a:pt x="12327" y="1"/>
                </a:moveTo>
                <a:cubicBezTo>
                  <a:pt x="11981" y="1"/>
                  <a:pt x="11640" y="8"/>
                  <a:pt x="11308" y="21"/>
                </a:cubicBezTo>
                <a:cubicBezTo>
                  <a:pt x="10188" y="63"/>
                  <a:pt x="8997" y="156"/>
                  <a:pt x="7981" y="674"/>
                </a:cubicBezTo>
                <a:cubicBezTo>
                  <a:pt x="7204" y="1078"/>
                  <a:pt x="6613" y="1752"/>
                  <a:pt x="6126" y="2467"/>
                </a:cubicBezTo>
                <a:cubicBezTo>
                  <a:pt x="4115" y="3587"/>
                  <a:pt x="2612" y="5535"/>
                  <a:pt x="1876" y="7774"/>
                </a:cubicBezTo>
                <a:cubicBezTo>
                  <a:pt x="1420" y="8644"/>
                  <a:pt x="1078" y="9577"/>
                  <a:pt x="882" y="10530"/>
                </a:cubicBezTo>
                <a:cubicBezTo>
                  <a:pt x="1" y="14821"/>
                  <a:pt x="2208" y="19557"/>
                  <a:pt x="5898" y="21848"/>
                </a:cubicBezTo>
                <a:cubicBezTo>
                  <a:pt x="7312" y="22729"/>
                  <a:pt x="8865" y="23150"/>
                  <a:pt x="10479" y="23150"/>
                </a:cubicBezTo>
                <a:cubicBezTo>
                  <a:pt x="10934" y="23150"/>
                  <a:pt x="11394" y="23116"/>
                  <a:pt x="11857" y="23050"/>
                </a:cubicBezTo>
                <a:cubicBezTo>
                  <a:pt x="13225" y="22874"/>
                  <a:pt x="14562" y="22522"/>
                  <a:pt x="15837" y="21993"/>
                </a:cubicBezTo>
                <a:cubicBezTo>
                  <a:pt x="15961" y="21972"/>
                  <a:pt x="16085" y="21952"/>
                  <a:pt x="16200" y="21931"/>
                </a:cubicBezTo>
                <a:cubicBezTo>
                  <a:pt x="18428" y="21475"/>
                  <a:pt x="20905" y="20677"/>
                  <a:pt x="22356" y="18822"/>
                </a:cubicBezTo>
                <a:cubicBezTo>
                  <a:pt x="23786" y="17008"/>
                  <a:pt x="24346" y="14448"/>
                  <a:pt x="24346" y="12178"/>
                </a:cubicBezTo>
                <a:cubicBezTo>
                  <a:pt x="24346" y="9909"/>
                  <a:pt x="23703" y="7639"/>
                  <a:pt x="22366" y="5804"/>
                </a:cubicBezTo>
                <a:cubicBezTo>
                  <a:pt x="22231" y="5628"/>
                  <a:pt x="22107" y="5462"/>
                  <a:pt x="21972" y="5297"/>
                </a:cubicBezTo>
                <a:cubicBezTo>
                  <a:pt x="21703" y="4799"/>
                  <a:pt x="21371" y="4343"/>
                  <a:pt x="20977" y="3939"/>
                </a:cubicBezTo>
                <a:cubicBezTo>
                  <a:pt x="20418" y="2871"/>
                  <a:pt x="19651" y="1939"/>
                  <a:pt x="18573" y="1317"/>
                </a:cubicBezTo>
                <a:cubicBezTo>
                  <a:pt x="16756" y="284"/>
                  <a:pt x="14442" y="1"/>
                  <a:pt x="12327" y="1"/>
                </a:cubicBezTo>
                <a:close/>
              </a:path>
            </a:pathLst>
          </a:custGeom>
          <a:solidFill>
            <a:srgbClr val="FFFF00"/>
          </a:solidFill>
          <a:ln w="9525" cap="flat" cmpd="sng">
            <a:solidFill>
              <a:srgbClr val="00B05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 lang="es-CL"/>
          </a:p>
        </p:txBody>
      </p:sp>
      <p:sp>
        <p:nvSpPr>
          <p:cNvPr id="18" name="Google Shape;345;p16">
            <a:extLst>
              <a:ext uri="{FF2B5EF4-FFF2-40B4-BE49-F238E27FC236}">
                <a16:creationId xmlns:a16="http://schemas.microsoft.com/office/drawing/2014/main" id="{FD4C6D18-97DF-48A6-BD3B-83A1C6C6826D}"/>
              </a:ext>
            </a:extLst>
          </p:cNvPr>
          <p:cNvSpPr/>
          <p:nvPr/>
        </p:nvSpPr>
        <p:spPr>
          <a:xfrm>
            <a:off x="782180" y="5445224"/>
            <a:ext cx="920115" cy="875030"/>
          </a:xfrm>
          <a:custGeom>
            <a:avLst/>
            <a:gdLst/>
            <a:ahLst/>
            <a:cxnLst/>
            <a:rect l="l" t="t" r="r" b="b"/>
            <a:pathLst>
              <a:path w="24346" h="23150" extrusionOk="0">
                <a:moveTo>
                  <a:pt x="8147" y="1866"/>
                </a:moveTo>
                <a:lnTo>
                  <a:pt x="8147" y="1866"/>
                </a:lnTo>
                <a:cubicBezTo>
                  <a:pt x="7390" y="2136"/>
                  <a:pt x="6685" y="2498"/>
                  <a:pt x="6032" y="2954"/>
                </a:cubicBezTo>
                <a:cubicBezTo>
                  <a:pt x="6105" y="2830"/>
                  <a:pt x="6178" y="2716"/>
                  <a:pt x="6260" y="2602"/>
                </a:cubicBezTo>
                <a:cubicBezTo>
                  <a:pt x="6851" y="2281"/>
                  <a:pt x="7483" y="2032"/>
                  <a:pt x="8147" y="1866"/>
                </a:cubicBezTo>
                <a:close/>
                <a:moveTo>
                  <a:pt x="12293" y="197"/>
                </a:moveTo>
                <a:cubicBezTo>
                  <a:pt x="14379" y="197"/>
                  <a:pt x="16676" y="458"/>
                  <a:pt x="18469" y="1493"/>
                </a:cubicBezTo>
                <a:cubicBezTo>
                  <a:pt x="19288" y="1980"/>
                  <a:pt x="19972" y="2664"/>
                  <a:pt x="20469" y="3473"/>
                </a:cubicBezTo>
                <a:cubicBezTo>
                  <a:pt x="18993" y="2225"/>
                  <a:pt x="17075" y="1583"/>
                  <a:pt x="15149" y="1583"/>
                </a:cubicBezTo>
                <a:cubicBezTo>
                  <a:pt x="15074" y="1583"/>
                  <a:pt x="14999" y="1584"/>
                  <a:pt x="14925" y="1586"/>
                </a:cubicBezTo>
                <a:lnTo>
                  <a:pt x="14904" y="1586"/>
                </a:lnTo>
                <a:cubicBezTo>
                  <a:pt x="14158" y="1441"/>
                  <a:pt x="13401" y="1348"/>
                  <a:pt x="12645" y="1306"/>
                </a:cubicBezTo>
                <a:cubicBezTo>
                  <a:pt x="12238" y="1249"/>
                  <a:pt x="11827" y="1220"/>
                  <a:pt x="11416" y="1220"/>
                </a:cubicBezTo>
                <a:cubicBezTo>
                  <a:pt x="10936" y="1220"/>
                  <a:pt x="10455" y="1259"/>
                  <a:pt x="9981" y="1338"/>
                </a:cubicBezTo>
                <a:cubicBezTo>
                  <a:pt x="9763" y="1369"/>
                  <a:pt x="9546" y="1420"/>
                  <a:pt x="9339" y="1483"/>
                </a:cubicBezTo>
                <a:cubicBezTo>
                  <a:pt x="8344" y="1566"/>
                  <a:pt x="7380" y="1835"/>
                  <a:pt x="6488" y="2270"/>
                </a:cubicBezTo>
                <a:cubicBezTo>
                  <a:pt x="6862" y="1742"/>
                  <a:pt x="7338" y="1296"/>
                  <a:pt x="7888" y="954"/>
                </a:cubicBezTo>
                <a:cubicBezTo>
                  <a:pt x="8965" y="301"/>
                  <a:pt x="10313" y="239"/>
                  <a:pt x="11546" y="208"/>
                </a:cubicBezTo>
                <a:cubicBezTo>
                  <a:pt x="11791" y="201"/>
                  <a:pt x="12041" y="197"/>
                  <a:pt x="12293" y="197"/>
                </a:cubicBezTo>
                <a:close/>
                <a:moveTo>
                  <a:pt x="15940" y="1825"/>
                </a:moveTo>
                <a:cubicBezTo>
                  <a:pt x="17640" y="1939"/>
                  <a:pt x="19247" y="2623"/>
                  <a:pt x="20511" y="3763"/>
                </a:cubicBezTo>
                <a:cubicBezTo>
                  <a:pt x="20615" y="3846"/>
                  <a:pt x="20708" y="3939"/>
                  <a:pt x="20791" y="4032"/>
                </a:cubicBezTo>
                <a:cubicBezTo>
                  <a:pt x="20822" y="4084"/>
                  <a:pt x="20853" y="4146"/>
                  <a:pt x="20884" y="4208"/>
                </a:cubicBezTo>
                <a:cubicBezTo>
                  <a:pt x="19754" y="3255"/>
                  <a:pt x="18438" y="2550"/>
                  <a:pt x="17029" y="2125"/>
                </a:cubicBezTo>
                <a:cubicBezTo>
                  <a:pt x="16676" y="2011"/>
                  <a:pt x="16303" y="1918"/>
                  <a:pt x="15940" y="1825"/>
                </a:cubicBezTo>
                <a:close/>
                <a:moveTo>
                  <a:pt x="14977" y="1804"/>
                </a:moveTo>
                <a:cubicBezTo>
                  <a:pt x="15474" y="1908"/>
                  <a:pt x="15961" y="2022"/>
                  <a:pt x="16448" y="2156"/>
                </a:cubicBezTo>
                <a:cubicBezTo>
                  <a:pt x="18179" y="2633"/>
                  <a:pt x="19796" y="3421"/>
                  <a:pt x="21091" y="4644"/>
                </a:cubicBezTo>
                <a:cubicBezTo>
                  <a:pt x="21340" y="5234"/>
                  <a:pt x="21547" y="5846"/>
                  <a:pt x="21703" y="6478"/>
                </a:cubicBezTo>
                <a:cubicBezTo>
                  <a:pt x="21703" y="6488"/>
                  <a:pt x="21703" y="6509"/>
                  <a:pt x="21713" y="6530"/>
                </a:cubicBezTo>
                <a:cubicBezTo>
                  <a:pt x="21185" y="5525"/>
                  <a:pt x="20573" y="4550"/>
                  <a:pt x="19682" y="3835"/>
                </a:cubicBezTo>
                <a:cubicBezTo>
                  <a:pt x="18863" y="3172"/>
                  <a:pt x="17868" y="2747"/>
                  <a:pt x="16873" y="2405"/>
                </a:cubicBezTo>
                <a:cubicBezTo>
                  <a:pt x="16262" y="2198"/>
                  <a:pt x="15629" y="1990"/>
                  <a:pt x="14977" y="1804"/>
                </a:cubicBezTo>
                <a:close/>
                <a:moveTo>
                  <a:pt x="5898" y="2809"/>
                </a:moveTo>
                <a:cubicBezTo>
                  <a:pt x="5877" y="2851"/>
                  <a:pt x="5846" y="2892"/>
                  <a:pt x="5825" y="2934"/>
                </a:cubicBezTo>
                <a:cubicBezTo>
                  <a:pt x="5763" y="3037"/>
                  <a:pt x="5701" y="3131"/>
                  <a:pt x="5649" y="3234"/>
                </a:cubicBezTo>
                <a:cubicBezTo>
                  <a:pt x="5120" y="3628"/>
                  <a:pt x="4623" y="4074"/>
                  <a:pt x="4177" y="4561"/>
                </a:cubicBezTo>
                <a:cubicBezTo>
                  <a:pt x="3493" y="5297"/>
                  <a:pt x="2882" y="6095"/>
                  <a:pt x="2353" y="6955"/>
                </a:cubicBezTo>
                <a:cubicBezTo>
                  <a:pt x="2789" y="5898"/>
                  <a:pt x="3421" y="4944"/>
                  <a:pt x="4229" y="4125"/>
                </a:cubicBezTo>
                <a:cubicBezTo>
                  <a:pt x="4727" y="3618"/>
                  <a:pt x="5286" y="3172"/>
                  <a:pt x="5898" y="2809"/>
                </a:cubicBezTo>
                <a:close/>
                <a:moveTo>
                  <a:pt x="21444" y="4996"/>
                </a:moveTo>
                <a:cubicBezTo>
                  <a:pt x="21568" y="5131"/>
                  <a:pt x="21692" y="5266"/>
                  <a:pt x="21817" y="5411"/>
                </a:cubicBezTo>
                <a:cubicBezTo>
                  <a:pt x="22356" y="6447"/>
                  <a:pt x="22687" y="7577"/>
                  <a:pt x="22770" y="8748"/>
                </a:cubicBezTo>
                <a:cubicBezTo>
                  <a:pt x="22563" y="8240"/>
                  <a:pt x="22325" y="7732"/>
                  <a:pt x="22076" y="7235"/>
                </a:cubicBezTo>
                <a:cubicBezTo>
                  <a:pt x="22003" y="6893"/>
                  <a:pt x="21920" y="6561"/>
                  <a:pt x="21838" y="6229"/>
                </a:cubicBezTo>
                <a:cubicBezTo>
                  <a:pt x="21724" y="5815"/>
                  <a:pt x="21599" y="5400"/>
                  <a:pt x="21444" y="4996"/>
                </a:cubicBezTo>
                <a:close/>
                <a:moveTo>
                  <a:pt x="22221" y="7971"/>
                </a:moveTo>
                <a:lnTo>
                  <a:pt x="22221" y="7971"/>
                </a:lnTo>
                <a:cubicBezTo>
                  <a:pt x="22449" y="8427"/>
                  <a:pt x="22646" y="8903"/>
                  <a:pt x="22812" y="9390"/>
                </a:cubicBezTo>
                <a:cubicBezTo>
                  <a:pt x="22832" y="10323"/>
                  <a:pt x="22770" y="11256"/>
                  <a:pt x="22615" y="12178"/>
                </a:cubicBezTo>
                <a:lnTo>
                  <a:pt x="22615" y="12168"/>
                </a:lnTo>
                <a:cubicBezTo>
                  <a:pt x="22615" y="10758"/>
                  <a:pt x="22490" y="9349"/>
                  <a:pt x="22221" y="7971"/>
                </a:cubicBezTo>
                <a:close/>
                <a:moveTo>
                  <a:pt x="22957" y="9857"/>
                </a:moveTo>
                <a:cubicBezTo>
                  <a:pt x="23257" y="10924"/>
                  <a:pt x="23351" y="12023"/>
                  <a:pt x="23040" y="13194"/>
                </a:cubicBezTo>
                <a:cubicBezTo>
                  <a:pt x="22874" y="13816"/>
                  <a:pt x="22646" y="14427"/>
                  <a:pt x="22345" y="14997"/>
                </a:cubicBezTo>
                <a:cubicBezTo>
                  <a:pt x="22428" y="14562"/>
                  <a:pt x="22501" y="14116"/>
                  <a:pt x="22542" y="13671"/>
                </a:cubicBezTo>
                <a:cubicBezTo>
                  <a:pt x="22553" y="13557"/>
                  <a:pt x="22563" y="13432"/>
                  <a:pt x="22573" y="13318"/>
                </a:cubicBezTo>
                <a:cubicBezTo>
                  <a:pt x="22822" y="12178"/>
                  <a:pt x="22946" y="11018"/>
                  <a:pt x="22957" y="9857"/>
                </a:cubicBezTo>
                <a:close/>
                <a:moveTo>
                  <a:pt x="22231" y="14583"/>
                </a:moveTo>
                <a:lnTo>
                  <a:pt x="22231" y="14583"/>
                </a:lnTo>
                <a:cubicBezTo>
                  <a:pt x="22180" y="14914"/>
                  <a:pt x="22107" y="15246"/>
                  <a:pt x="22024" y="15567"/>
                </a:cubicBezTo>
                <a:cubicBezTo>
                  <a:pt x="21900" y="15775"/>
                  <a:pt x="21775" y="15972"/>
                  <a:pt x="21641" y="16168"/>
                </a:cubicBezTo>
                <a:cubicBezTo>
                  <a:pt x="21869" y="15650"/>
                  <a:pt x="22066" y="15122"/>
                  <a:pt x="22231" y="14583"/>
                </a:cubicBezTo>
                <a:close/>
                <a:moveTo>
                  <a:pt x="21838" y="16220"/>
                </a:moveTo>
                <a:cubicBezTo>
                  <a:pt x="21454" y="17402"/>
                  <a:pt x="20811" y="18490"/>
                  <a:pt x="19951" y="19392"/>
                </a:cubicBezTo>
                <a:cubicBezTo>
                  <a:pt x="19319" y="20013"/>
                  <a:pt x="18594" y="20542"/>
                  <a:pt x="17796" y="20936"/>
                </a:cubicBezTo>
                <a:cubicBezTo>
                  <a:pt x="18003" y="20791"/>
                  <a:pt x="18220" y="20635"/>
                  <a:pt x="18428" y="20470"/>
                </a:cubicBezTo>
                <a:cubicBezTo>
                  <a:pt x="19557" y="19537"/>
                  <a:pt x="20501" y="18386"/>
                  <a:pt x="21185" y="17091"/>
                </a:cubicBezTo>
                <a:cubicBezTo>
                  <a:pt x="21413" y="16811"/>
                  <a:pt x="21630" y="16521"/>
                  <a:pt x="21838" y="16220"/>
                </a:cubicBezTo>
                <a:close/>
                <a:moveTo>
                  <a:pt x="22356" y="6126"/>
                </a:moveTo>
                <a:cubicBezTo>
                  <a:pt x="23485" y="7815"/>
                  <a:pt x="24107" y="9795"/>
                  <a:pt x="24159" y="11826"/>
                </a:cubicBezTo>
                <a:cubicBezTo>
                  <a:pt x="24221" y="14065"/>
                  <a:pt x="23724" y="16604"/>
                  <a:pt x="22408" y="18449"/>
                </a:cubicBezTo>
                <a:cubicBezTo>
                  <a:pt x="21055" y="20338"/>
                  <a:pt x="18757" y="21168"/>
                  <a:pt x="16578" y="21656"/>
                </a:cubicBezTo>
                <a:lnTo>
                  <a:pt x="16578" y="21656"/>
                </a:lnTo>
                <a:cubicBezTo>
                  <a:pt x="17847" y="21179"/>
                  <a:pt x="19043" y="20528"/>
                  <a:pt x="19993" y="19589"/>
                </a:cubicBezTo>
                <a:cubicBezTo>
                  <a:pt x="21081" y="18511"/>
                  <a:pt x="21786" y="17122"/>
                  <a:pt x="22180" y="15661"/>
                </a:cubicBezTo>
                <a:cubicBezTo>
                  <a:pt x="22646" y="14904"/>
                  <a:pt x="22988" y="14096"/>
                  <a:pt x="23216" y="13246"/>
                </a:cubicBezTo>
                <a:cubicBezTo>
                  <a:pt x="23589" y="11816"/>
                  <a:pt x="23392" y="10489"/>
                  <a:pt x="22946" y="9204"/>
                </a:cubicBezTo>
                <a:cubicBezTo>
                  <a:pt x="22926" y="8157"/>
                  <a:pt x="22718" y="7110"/>
                  <a:pt x="22356" y="6126"/>
                </a:cubicBezTo>
                <a:close/>
                <a:moveTo>
                  <a:pt x="20449" y="17951"/>
                </a:moveTo>
                <a:cubicBezTo>
                  <a:pt x="19889" y="18801"/>
                  <a:pt x="19215" y="19568"/>
                  <a:pt x="18438" y="20221"/>
                </a:cubicBezTo>
                <a:cubicBezTo>
                  <a:pt x="17837" y="20729"/>
                  <a:pt x="17174" y="21154"/>
                  <a:pt x="16469" y="21506"/>
                </a:cubicBezTo>
                <a:cubicBezTo>
                  <a:pt x="16023" y="21672"/>
                  <a:pt x="15578" y="21806"/>
                  <a:pt x="15122" y="21920"/>
                </a:cubicBezTo>
                <a:lnTo>
                  <a:pt x="15132" y="21920"/>
                </a:lnTo>
                <a:cubicBezTo>
                  <a:pt x="14925" y="21952"/>
                  <a:pt x="14717" y="21972"/>
                  <a:pt x="14510" y="21993"/>
                </a:cubicBezTo>
                <a:cubicBezTo>
                  <a:pt x="16417" y="21433"/>
                  <a:pt x="18117" y="20231"/>
                  <a:pt x="19537" y="18873"/>
                </a:cubicBezTo>
                <a:cubicBezTo>
                  <a:pt x="19848" y="18583"/>
                  <a:pt x="20148" y="18272"/>
                  <a:pt x="20449" y="17951"/>
                </a:cubicBezTo>
                <a:close/>
                <a:moveTo>
                  <a:pt x="7846" y="2177"/>
                </a:moveTo>
                <a:lnTo>
                  <a:pt x="7846" y="2177"/>
                </a:lnTo>
                <a:cubicBezTo>
                  <a:pt x="6623" y="2954"/>
                  <a:pt x="5659" y="4105"/>
                  <a:pt x="4903" y="5348"/>
                </a:cubicBezTo>
                <a:cubicBezTo>
                  <a:pt x="3732" y="7245"/>
                  <a:pt x="3099" y="9421"/>
                  <a:pt x="3068" y="11660"/>
                </a:cubicBezTo>
                <a:cubicBezTo>
                  <a:pt x="3017" y="15785"/>
                  <a:pt x="5442" y="19837"/>
                  <a:pt x="9297" y="21464"/>
                </a:cubicBezTo>
                <a:cubicBezTo>
                  <a:pt x="9919" y="21724"/>
                  <a:pt x="10572" y="21920"/>
                  <a:pt x="11246" y="22045"/>
                </a:cubicBezTo>
                <a:cubicBezTo>
                  <a:pt x="10002" y="21848"/>
                  <a:pt x="8800" y="21340"/>
                  <a:pt x="7660" y="20666"/>
                </a:cubicBezTo>
                <a:cubicBezTo>
                  <a:pt x="5929" y="19630"/>
                  <a:pt x="4229" y="18314"/>
                  <a:pt x="3162" y="16562"/>
                </a:cubicBezTo>
                <a:cubicBezTo>
                  <a:pt x="1887" y="14458"/>
                  <a:pt x="2167" y="12209"/>
                  <a:pt x="2861" y="9950"/>
                </a:cubicBezTo>
                <a:cubicBezTo>
                  <a:pt x="3566" y="7691"/>
                  <a:pt x="4519" y="5525"/>
                  <a:pt x="5711" y="3483"/>
                </a:cubicBezTo>
                <a:lnTo>
                  <a:pt x="5794" y="3359"/>
                </a:lnTo>
                <a:cubicBezTo>
                  <a:pt x="6426" y="2871"/>
                  <a:pt x="7121" y="2478"/>
                  <a:pt x="7846" y="2177"/>
                </a:cubicBezTo>
                <a:close/>
                <a:moveTo>
                  <a:pt x="11757" y="1459"/>
                </a:moveTo>
                <a:cubicBezTo>
                  <a:pt x="12001" y="1459"/>
                  <a:pt x="12246" y="1467"/>
                  <a:pt x="12489" y="1483"/>
                </a:cubicBezTo>
                <a:cubicBezTo>
                  <a:pt x="12904" y="1534"/>
                  <a:pt x="13308" y="1607"/>
                  <a:pt x="13712" y="1700"/>
                </a:cubicBezTo>
                <a:cubicBezTo>
                  <a:pt x="11847" y="1970"/>
                  <a:pt x="10085" y="2768"/>
                  <a:pt x="8520" y="3815"/>
                </a:cubicBezTo>
                <a:cubicBezTo>
                  <a:pt x="8476" y="3841"/>
                  <a:pt x="8506" y="3904"/>
                  <a:pt x="8542" y="3904"/>
                </a:cubicBezTo>
                <a:cubicBezTo>
                  <a:pt x="8548" y="3904"/>
                  <a:pt x="8555" y="3902"/>
                  <a:pt x="8561" y="3897"/>
                </a:cubicBezTo>
                <a:cubicBezTo>
                  <a:pt x="10261" y="2809"/>
                  <a:pt x="12282" y="2022"/>
                  <a:pt x="14303" y="1835"/>
                </a:cubicBezTo>
                <a:cubicBezTo>
                  <a:pt x="15028" y="2022"/>
                  <a:pt x="15743" y="2239"/>
                  <a:pt x="16428" y="2467"/>
                </a:cubicBezTo>
                <a:cubicBezTo>
                  <a:pt x="17433" y="2789"/>
                  <a:pt x="18448" y="3172"/>
                  <a:pt x="19319" y="3804"/>
                </a:cubicBezTo>
                <a:cubicBezTo>
                  <a:pt x="20283" y="4499"/>
                  <a:pt x="20936" y="5483"/>
                  <a:pt x="21485" y="6520"/>
                </a:cubicBezTo>
                <a:cubicBezTo>
                  <a:pt x="21620" y="6768"/>
                  <a:pt x="21755" y="7017"/>
                  <a:pt x="21889" y="7276"/>
                </a:cubicBezTo>
                <a:cubicBezTo>
                  <a:pt x="22314" y="9214"/>
                  <a:pt x="22490" y="11204"/>
                  <a:pt x="22387" y="13184"/>
                </a:cubicBezTo>
                <a:cubicBezTo>
                  <a:pt x="22387" y="13225"/>
                  <a:pt x="22387" y="13267"/>
                  <a:pt x="22387" y="13308"/>
                </a:cubicBezTo>
                <a:cubicBezTo>
                  <a:pt x="22211" y="14044"/>
                  <a:pt x="21983" y="14769"/>
                  <a:pt x="21713" y="15484"/>
                </a:cubicBezTo>
                <a:cubicBezTo>
                  <a:pt x="21506" y="16013"/>
                  <a:pt x="21267" y="16521"/>
                  <a:pt x="20998" y="17029"/>
                </a:cubicBezTo>
                <a:cubicBezTo>
                  <a:pt x="20552" y="17578"/>
                  <a:pt x="20065" y="18107"/>
                  <a:pt x="19557" y="18594"/>
                </a:cubicBezTo>
                <a:cubicBezTo>
                  <a:pt x="18024" y="20096"/>
                  <a:pt x="16179" y="21413"/>
                  <a:pt x="14075" y="21931"/>
                </a:cubicBezTo>
                <a:cubicBezTo>
                  <a:pt x="13878" y="21983"/>
                  <a:pt x="13681" y="22024"/>
                  <a:pt x="13484" y="22055"/>
                </a:cubicBezTo>
                <a:cubicBezTo>
                  <a:pt x="13402" y="22057"/>
                  <a:pt x="13320" y="22058"/>
                  <a:pt x="13237" y="22058"/>
                </a:cubicBezTo>
                <a:cubicBezTo>
                  <a:pt x="12004" y="22058"/>
                  <a:pt x="10775" y="21840"/>
                  <a:pt x="9618" y="21402"/>
                </a:cubicBezTo>
                <a:cubicBezTo>
                  <a:pt x="7774" y="20666"/>
                  <a:pt x="6198" y="19402"/>
                  <a:pt x="5079" y="17754"/>
                </a:cubicBezTo>
                <a:cubicBezTo>
                  <a:pt x="2654" y="14230"/>
                  <a:pt x="2737" y="9577"/>
                  <a:pt x="4789" y="5887"/>
                </a:cubicBezTo>
                <a:cubicBezTo>
                  <a:pt x="5753" y="4157"/>
                  <a:pt x="7162" y="2457"/>
                  <a:pt x="9059" y="1762"/>
                </a:cubicBezTo>
                <a:cubicBezTo>
                  <a:pt x="9256" y="1721"/>
                  <a:pt x="9453" y="1680"/>
                  <a:pt x="9660" y="1638"/>
                </a:cubicBezTo>
                <a:cubicBezTo>
                  <a:pt x="10352" y="1523"/>
                  <a:pt x="11055" y="1459"/>
                  <a:pt x="11757" y="1459"/>
                </a:cubicBezTo>
                <a:close/>
                <a:moveTo>
                  <a:pt x="5379" y="3669"/>
                </a:moveTo>
                <a:lnTo>
                  <a:pt x="5379" y="3669"/>
                </a:lnTo>
                <a:cubicBezTo>
                  <a:pt x="4260" y="5649"/>
                  <a:pt x="3359" y="7732"/>
                  <a:pt x="2695" y="9909"/>
                </a:cubicBezTo>
                <a:cubicBezTo>
                  <a:pt x="2011" y="12137"/>
                  <a:pt x="1711" y="14375"/>
                  <a:pt x="2923" y="16490"/>
                </a:cubicBezTo>
                <a:cubicBezTo>
                  <a:pt x="3980" y="18345"/>
                  <a:pt x="5763" y="19734"/>
                  <a:pt x="7577" y="20812"/>
                </a:cubicBezTo>
                <a:cubicBezTo>
                  <a:pt x="9068" y="21698"/>
                  <a:pt x="10692" y="22311"/>
                  <a:pt x="12392" y="22311"/>
                </a:cubicBezTo>
                <a:cubicBezTo>
                  <a:pt x="12759" y="22311"/>
                  <a:pt x="13131" y="22282"/>
                  <a:pt x="13505" y="22221"/>
                </a:cubicBezTo>
                <a:lnTo>
                  <a:pt x="13878" y="22211"/>
                </a:lnTo>
                <a:lnTo>
                  <a:pt x="13764" y="22231"/>
                </a:lnTo>
                <a:cubicBezTo>
                  <a:pt x="12707" y="22437"/>
                  <a:pt x="11477" y="22629"/>
                  <a:pt x="10263" y="22629"/>
                </a:cubicBezTo>
                <a:cubicBezTo>
                  <a:pt x="8906" y="22629"/>
                  <a:pt x="7570" y="22389"/>
                  <a:pt x="6520" y="21661"/>
                </a:cubicBezTo>
                <a:cubicBezTo>
                  <a:pt x="4778" y="20459"/>
                  <a:pt x="3514" y="18303"/>
                  <a:pt x="2685" y="16407"/>
                </a:cubicBezTo>
                <a:cubicBezTo>
                  <a:pt x="1545" y="13785"/>
                  <a:pt x="1182" y="10707"/>
                  <a:pt x="1980" y="7981"/>
                </a:cubicBezTo>
                <a:cubicBezTo>
                  <a:pt x="2571" y="6841"/>
                  <a:pt x="3307" y="5794"/>
                  <a:pt x="4167" y="4841"/>
                </a:cubicBezTo>
                <a:cubicBezTo>
                  <a:pt x="4550" y="4426"/>
                  <a:pt x="4955" y="4032"/>
                  <a:pt x="5379" y="3669"/>
                </a:cubicBezTo>
                <a:close/>
                <a:moveTo>
                  <a:pt x="1607" y="8831"/>
                </a:moveTo>
                <a:cubicBezTo>
                  <a:pt x="1545" y="9100"/>
                  <a:pt x="1493" y="9380"/>
                  <a:pt x="1462" y="9660"/>
                </a:cubicBezTo>
                <a:cubicBezTo>
                  <a:pt x="1161" y="11961"/>
                  <a:pt x="1586" y="14282"/>
                  <a:pt x="2498" y="16396"/>
                </a:cubicBezTo>
                <a:cubicBezTo>
                  <a:pt x="3338" y="18355"/>
                  <a:pt x="4633" y="20594"/>
                  <a:pt x="6437" y="21817"/>
                </a:cubicBezTo>
                <a:cubicBezTo>
                  <a:pt x="7523" y="22560"/>
                  <a:pt x="8869" y="22799"/>
                  <a:pt x="10231" y="22799"/>
                </a:cubicBezTo>
                <a:cubicBezTo>
                  <a:pt x="11337" y="22799"/>
                  <a:pt x="12454" y="22642"/>
                  <a:pt x="13453" y="22470"/>
                </a:cubicBezTo>
                <a:cubicBezTo>
                  <a:pt x="13919" y="22387"/>
                  <a:pt x="14396" y="22294"/>
                  <a:pt x="14873" y="22180"/>
                </a:cubicBezTo>
                <a:lnTo>
                  <a:pt x="14873" y="22180"/>
                </a:lnTo>
                <a:cubicBezTo>
                  <a:pt x="14033" y="22459"/>
                  <a:pt x="13173" y="22677"/>
                  <a:pt x="12292" y="22822"/>
                </a:cubicBezTo>
                <a:cubicBezTo>
                  <a:pt x="11696" y="22924"/>
                  <a:pt x="11103" y="22977"/>
                  <a:pt x="10518" y="22977"/>
                </a:cubicBezTo>
                <a:cubicBezTo>
                  <a:pt x="8958" y="22977"/>
                  <a:pt x="7450" y="22599"/>
                  <a:pt x="6064" y="21755"/>
                </a:cubicBezTo>
                <a:cubicBezTo>
                  <a:pt x="4374" y="20698"/>
                  <a:pt x="3006" y="19205"/>
                  <a:pt x="2115" y="17422"/>
                </a:cubicBezTo>
                <a:cubicBezTo>
                  <a:pt x="1058" y="15350"/>
                  <a:pt x="581" y="12893"/>
                  <a:pt x="1058" y="10582"/>
                </a:cubicBezTo>
                <a:cubicBezTo>
                  <a:pt x="1182" y="9981"/>
                  <a:pt x="1369" y="9390"/>
                  <a:pt x="1607" y="8831"/>
                </a:cubicBezTo>
                <a:close/>
                <a:moveTo>
                  <a:pt x="12327" y="1"/>
                </a:moveTo>
                <a:cubicBezTo>
                  <a:pt x="11981" y="1"/>
                  <a:pt x="11640" y="8"/>
                  <a:pt x="11308" y="21"/>
                </a:cubicBezTo>
                <a:cubicBezTo>
                  <a:pt x="10188" y="63"/>
                  <a:pt x="8997" y="156"/>
                  <a:pt x="7981" y="674"/>
                </a:cubicBezTo>
                <a:cubicBezTo>
                  <a:pt x="7204" y="1078"/>
                  <a:pt x="6613" y="1752"/>
                  <a:pt x="6126" y="2467"/>
                </a:cubicBezTo>
                <a:cubicBezTo>
                  <a:pt x="4115" y="3587"/>
                  <a:pt x="2612" y="5535"/>
                  <a:pt x="1876" y="7774"/>
                </a:cubicBezTo>
                <a:cubicBezTo>
                  <a:pt x="1420" y="8644"/>
                  <a:pt x="1078" y="9577"/>
                  <a:pt x="882" y="10530"/>
                </a:cubicBezTo>
                <a:cubicBezTo>
                  <a:pt x="1" y="14821"/>
                  <a:pt x="2208" y="19557"/>
                  <a:pt x="5898" y="21848"/>
                </a:cubicBezTo>
                <a:cubicBezTo>
                  <a:pt x="7312" y="22729"/>
                  <a:pt x="8865" y="23150"/>
                  <a:pt x="10479" y="23150"/>
                </a:cubicBezTo>
                <a:cubicBezTo>
                  <a:pt x="10934" y="23150"/>
                  <a:pt x="11394" y="23116"/>
                  <a:pt x="11857" y="23050"/>
                </a:cubicBezTo>
                <a:cubicBezTo>
                  <a:pt x="13225" y="22874"/>
                  <a:pt x="14562" y="22522"/>
                  <a:pt x="15837" y="21993"/>
                </a:cubicBezTo>
                <a:cubicBezTo>
                  <a:pt x="15961" y="21972"/>
                  <a:pt x="16085" y="21952"/>
                  <a:pt x="16200" y="21931"/>
                </a:cubicBezTo>
                <a:cubicBezTo>
                  <a:pt x="18428" y="21475"/>
                  <a:pt x="20905" y="20677"/>
                  <a:pt x="22356" y="18822"/>
                </a:cubicBezTo>
                <a:cubicBezTo>
                  <a:pt x="23786" y="17008"/>
                  <a:pt x="24346" y="14448"/>
                  <a:pt x="24346" y="12178"/>
                </a:cubicBezTo>
                <a:cubicBezTo>
                  <a:pt x="24346" y="9909"/>
                  <a:pt x="23703" y="7639"/>
                  <a:pt x="22366" y="5804"/>
                </a:cubicBezTo>
                <a:cubicBezTo>
                  <a:pt x="22231" y="5628"/>
                  <a:pt x="22107" y="5462"/>
                  <a:pt x="21972" y="5297"/>
                </a:cubicBezTo>
                <a:cubicBezTo>
                  <a:pt x="21703" y="4799"/>
                  <a:pt x="21371" y="4343"/>
                  <a:pt x="20977" y="3939"/>
                </a:cubicBezTo>
                <a:cubicBezTo>
                  <a:pt x="20418" y="2871"/>
                  <a:pt x="19651" y="1939"/>
                  <a:pt x="18573" y="1317"/>
                </a:cubicBezTo>
                <a:cubicBezTo>
                  <a:pt x="16756" y="284"/>
                  <a:pt x="14442" y="1"/>
                  <a:pt x="12327" y="1"/>
                </a:cubicBezTo>
                <a:close/>
              </a:path>
            </a:pathLst>
          </a:custGeom>
          <a:solidFill>
            <a:srgbClr val="FFFF00"/>
          </a:solidFill>
          <a:ln w="9525" cap="flat" cmpd="sng">
            <a:solidFill>
              <a:srgbClr val="00B05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 lang="es-CL"/>
          </a:p>
        </p:txBody>
      </p:sp>
      <p:sp>
        <p:nvSpPr>
          <p:cNvPr id="19" name="Google Shape;345;p16">
            <a:extLst>
              <a:ext uri="{FF2B5EF4-FFF2-40B4-BE49-F238E27FC236}">
                <a16:creationId xmlns:a16="http://schemas.microsoft.com/office/drawing/2014/main" id="{AC0A7F16-D744-4D49-9AB0-DA0B3A36CAD0}"/>
              </a:ext>
            </a:extLst>
          </p:cNvPr>
          <p:cNvSpPr/>
          <p:nvPr/>
        </p:nvSpPr>
        <p:spPr>
          <a:xfrm>
            <a:off x="1942686" y="5610055"/>
            <a:ext cx="920115" cy="875030"/>
          </a:xfrm>
          <a:custGeom>
            <a:avLst/>
            <a:gdLst/>
            <a:ahLst/>
            <a:cxnLst/>
            <a:rect l="l" t="t" r="r" b="b"/>
            <a:pathLst>
              <a:path w="24346" h="23150" extrusionOk="0">
                <a:moveTo>
                  <a:pt x="8147" y="1866"/>
                </a:moveTo>
                <a:lnTo>
                  <a:pt x="8147" y="1866"/>
                </a:lnTo>
                <a:cubicBezTo>
                  <a:pt x="7390" y="2136"/>
                  <a:pt x="6685" y="2498"/>
                  <a:pt x="6032" y="2954"/>
                </a:cubicBezTo>
                <a:cubicBezTo>
                  <a:pt x="6105" y="2830"/>
                  <a:pt x="6178" y="2716"/>
                  <a:pt x="6260" y="2602"/>
                </a:cubicBezTo>
                <a:cubicBezTo>
                  <a:pt x="6851" y="2281"/>
                  <a:pt x="7483" y="2032"/>
                  <a:pt x="8147" y="1866"/>
                </a:cubicBezTo>
                <a:close/>
                <a:moveTo>
                  <a:pt x="12293" y="197"/>
                </a:moveTo>
                <a:cubicBezTo>
                  <a:pt x="14379" y="197"/>
                  <a:pt x="16676" y="458"/>
                  <a:pt x="18469" y="1493"/>
                </a:cubicBezTo>
                <a:cubicBezTo>
                  <a:pt x="19288" y="1980"/>
                  <a:pt x="19972" y="2664"/>
                  <a:pt x="20469" y="3473"/>
                </a:cubicBezTo>
                <a:cubicBezTo>
                  <a:pt x="18993" y="2225"/>
                  <a:pt x="17075" y="1583"/>
                  <a:pt x="15149" y="1583"/>
                </a:cubicBezTo>
                <a:cubicBezTo>
                  <a:pt x="15074" y="1583"/>
                  <a:pt x="14999" y="1584"/>
                  <a:pt x="14925" y="1586"/>
                </a:cubicBezTo>
                <a:lnTo>
                  <a:pt x="14904" y="1586"/>
                </a:lnTo>
                <a:cubicBezTo>
                  <a:pt x="14158" y="1441"/>
                  <a:pt x="13401" y="1348"/>
                  <a:pt x="12645" y="1306"/>
                </a:cubicBezTo>
                <a:cubicBezTo>
                  <a:pt x="12238" y="1249"/>
                  <a:pt x="11827" y="1220"/>
                  <a:pt x="11416" y="1220"/>
                </a:cubicBezTo>
                <a:cubicBezTo>
                  <a:pt x="10936" y="1220"/>
                  <a:pt x="10455" y="1259"/>
                  <a:pt x="9981" y="1338"/>
                </a:cubicBezTo>
                <a:cubicBezTo>
                  <a:pt x="9763" y="1369"/>
                  <a:pt x="9546" y="1420"/>
                  <a:pt x="9339" y="1483"/>
                </a:cubicBezTo>
                <a:cubicBezTo>
                  <a:pt x="8344" y="1566"/>
                  <a:pt x="7380" y="1835"/>
                  <a:pt x="6488" y="2270"/>
                </a:cubicBezTo>
                <a:cubicBezTo>
                  <a:pt x="6862" y="1742"/>
                  <a:pt x="7338" y="1296"/>
                  <a:pt x="7888" y="954"/>
                </a:cubicBezTo>
                <a:cubicBezTo>
                  <a:pt x="8965" y="301"/>
                  <a:pt x="10313" y="239"/>
                  <a:pt x="11546" y="208"/>
                </a:cubicBezTo>
                <a:cubicBezTo>
                  <a:pt x="11791" y="201"/>
                  <a:pt x="12041" y="197"/>
                  <a:pt x="12293" y="197"/>
                </a:cubicBezTo>
                <a:close/>
                <a:moveTo>
                  <a:pt x="15940" y="1825"/>
                </a:moveTo>
                <a:cubicBezTo>
                  <a:pt x="17640" y="1939"/>
                  <a:pt x="19247" y="2623"/>
                  <a:pt x="20511" y="3763"/>
                </a:cubicBezTo>
                <a:cubicBezTo>
                  <a:pt x="20615" y="3846"/>
                  <a:pt x="20708" y="3939"/>
                  <a:pt x="20791" y="4032"/>
                </a:cubicBezTo>
                <a:cubicBezTo>
                  <a:pt x="20822" y="4084"/>
                  <a:pt x="20853" y="4146"/>
                  <a:pt x="20884" y="4208"/>
                </a:cubicBezTo>
                <a:cubicBezTo>
                  <a:pt x="19754" y="3255"/>
                  <a:pt x="18438" y="2550"/>
                  <a:pt x="17029" y="2125"/>
                </a:cubicBezTo>
                <a:cubicBezTo>
                  <a:pt x="16676" y="2011"/>
                  <a:pt x="16303" y="1918"/>
                  <a:pt x="15940" y="1825"/>
                </a:cubicBezTo>
                <a:close/>
                <a:moveTo>
                  <a:pt x="14977" y="1804"/>
                </a:moveTo>
                <a:cubicBezTo>
                  <a:pt x="15474" y="1908"/>
                  <a:pt x="15961" y="2022"/>
                  <a:pt x="16448" y="2156"/>
                </a:cubicBezTo>
                <a:cubicBezTo>
                  <a:pt x="18179" y="2633"/>
                  <a:pt x="19796" y="3421"/>
                  <a:pt x="21091" y="4644"/>
                </a:cubicBezTo>
                <a:cubicBezTo>
                  <a:pt x="21340" y="5234"/>
                  <a:pt x="21547" y="5846"/>
                  <a:pt x="21703" y="6478"/>
                </a:cubicBezTo>
                <a:cubicBezTo>
                  <a:pt x="21703" y="6488"/>
                  <a:pt x="21703" y="6509"/>
                  <a:pt x="21713" y="6530"/>
                </a:cubicBezTo>
                <a:cubicBezTo>
                  <a:pt x="21185" y="5525"/>
                  <a:pt x="20573" y="4550"/>
                  <a:pt x="19682" y="3835"/>
                </a:cubicBezTo>
                <a:cubicBezTo>
                  <a:pt x="18863" y="3172"/>
                  <a:pt x="17868" y="2747"/>
                  <a:pt x="16873" y="2405"/>
                </a:cubicBezTo>
                <a:cubicBezTo>
                  <a:pt x="16262" y="2198"/>
                  <a:pt x="15629" y="1990"/>
                  <a:pt x="14977" y="1804"/>
                </a:cubicBezTo>
                <a:close/>
                <a:moveTo>
                  <a:pt x="5898" y="2809"/>
                </a:moveTo>
                <a:cubicBezTo>
                  <a:pt x="5877" y="2851"/>
                  <a:pt x="5846" y="2892"/>
                  <a:pt x="5825" y="2934"/>
                </a:cubicBezTo>
                <a:cubicBezTo>
                  <a:pt x="5763" y="3037"/>
                  <a:pt x="5701" y="3131"/>
                  <a:pt x="5649" y="3234"/>
                </a:cubicBezTo>
                <a:cubicBezTo>
                  <a:pt x="5120" y="3628"/>
                  <a:pt x="4623" y="4074"/>
                  <a:pt x="4177" y="4561"/>
                </a:cubicBezTo>
                <a:cubicBezTo>
                  <a:pt x="3493" y="5297"/>
                  <a:pt x="2882" y="6095"/>
                  <a:pt x="2353" y="6955"/>
                </a:cubicBezTo>
                <a:cubicBezTo>
                  <a:pt x="2789" y="5898"/>
                  <a:pt x="3421" y="4944"/>
                  <a:pt x="4229" y="4125"/>
                </a:cubicBezTo>
                <a:cubicBezTo>
                  <a:pt x="4727" y="3618"/>
                  <a:pt x="5286" y="3172"/>
                  <a:pt x="5898" y="2809"/>
                </a:cubicBezTo>
                <a:close/>
                <a:moveTo>
                  <a:pt x="21444" y="4996"/>
                </a:moveTo>
                <a:cubicBezTo>
                  <a:pt x="21568" y="5131"/>
                  <a:pt x="21692" y="5266"/>
                  <a:pt x="21817" y="5411"/>
                </a:cubicBezTo>
                <a:cubicBezTo>
                  <a:pt x="22356" y="6447"/>
                  <a:pt x="22687" y="7577"/>
                  <a:pt x="22770" y="8748"/>
                </a:cubicBezTo>
                <a:cubicBezTo>
                  <a:pt x="22563" y="8240"/>
                  <a:pt x="22325" y="7732"/>
                  <a:pt x="22076" y="7235"/>
                </a:cubicBezTo>
                <a:cubicBezTo>
                  <a:pt x="22003" y="6893"/>
                  <a:pt x="21920" y="6561"/>
                  <a:pt x="21838" y="6229"/>
                </a:cubicBezTo>
                <a:cubicBezTo>
                  <a:pt x="21724" y="5815"/>
                  <a:pt x="21599" y="5400"/>
                  <a:pt x="21444" y="4996"/>
                </a:cubicBezTo>
                <a:close/>
                <a:moveTo>
                  <a:pt x="22221" y="7971"/>
                </a:moveTo>
                <a:lnTo>
                  <a:pt x="22221" y="7971"/>
                </a:lnTo>
                <a:cubicBezTo>
                  <a:pt x="22449" y="8427"/>
                  <a:pt x="22646" y="8903"/>
                  <a:pt x="22812" y="9390"/>
                </a:cubicBezTo>
                <a:cubicBezTo>
                  <a:pt x="22832" y="10323"/>
                  <a:pt x="22770" y="11256"/>
                  <a:pt x="22615" y="12178"/>
                </a:cubicBezTo>
                <a:lnTo>
                  <a:pt x="22615" y="12168"/>
                </a:lnTo>
                <a:cubicBezTo>
                  <a:pt x="22615" y="10758"/>
                  <a:pt x="22490" y="9349"/>
                  <a:pt x="22221" y="7971"/>
                </a:cubicBezTo>
                <a:close/>
                <a:moveTo>
                  <a:pt x="22957" y="9857"/>
                </a:moveTo>
                <a:cubicBezTo>
                  <a:pt x="23257" y="10924"/>
                  <a:pt x="23351" y="12023"/>
                  <a:pt x="23040" y="13194"/>
                </a:cubicBezTo>
                <a:cubicBezTo>
                  <a:pt x="22874" y="13816"/>
                  <a:pt x="22646" y="14427"/>
                  <a:pt x="22345" y="14997"/>
                </a:cubicBezTo>
                <a:cubicBezTo>
                  <a:pt x="22428" y="14562"/>
                  <a:pt x="22501" y="14116"/>
                  <a:pt x="22542" y="13671"/>
                </a:cubicBezTo>
                <a:cubicBezTo>
                  <a:pt x="22553" y="13557"/>
                  <a:pt x="22563" y="13432"/>
                  <a:pt x="22573" y="13318"/>
                </a:cubicBezTo>
                <a:cubicBezTo>
                  <a:pt x="22822" y="12178"/>
                  <a:pt x="22946" y="11018"/>
                  <a:pt x="22957" y="9857"/>
                </a:cubicBezTo>
                <a:close/>
                <a:moveTo>
                  <a:pt x="22231" y="14583"/>
                </a:moveTo>
                <a:lnTo>
                  <a:pt x="22231" y="14583"/>
                </a:lnTo>
                <a:cubicBezTo>
                  <a:pt x="22180" y="14914"/>
                  <a:pt x="22107" y="15246"/>
                  <a:pt x="22024" y="15567"/>
                </a:cubicBezTo>
                <a:cubicBezTo>
                  <a:pt x="21900" y="15775"/>
                  <a:pt x="21775" y="15972"/>
                  <a:pt x="21641" y="16168"/>
                </a:cubicBezTo>
                <a:cubicBezTo>
                  <a:pt x="21869" y="15650"/>
                  <a:pt x="22066" y="15122"/>
                  <a:pt x="22231" y="14583"/>
                </a:cubicBezTo>
                <a:close/>
                <a:moveTo>
                  <a:pt x="21838" y="16220"/>
                </a:moveTo>
                <a:cubicBezTo>
                  <a:pt x="21454" y="17402"/>
                  <a:pt x="20811" y="18490"/>
                  <a:pt x="19951" y="19392"/>
                </a:cubicBezTo>
                <a:cubicBezTo>
                  <a:pt x="19319" y="20013"/>
                  <a:pt x="18594" y="20542"/>
                  <a:pt x="17796" y="20936"/>
                </a:cubicBezTo>
                <a:cubicBezTo>
                  <a:pt x="18003" y="20791"/>
                  <a:pt x="18220" y="20635"/>
                  <a:pt x="18428" y="20470"/>
                </a:cubicBezTo>
                <a:cubicBezTo>
                  <a:pt x="19557" y="19537"/>
                  <a:pt x="20501" y="18386"/>
                  <a:pt x="21185" y="17091"/>
                </a:cubicBezTo>
                <a:cubicBezTo>
                  <a:pt x="21413" y="16811"/>
                  <a:pt x="21630" y="16521"/>
                  <a:pt x="21838" y="16220"/>
                </a:cubicBezTo>
                <a:close/>
                <a:moveTo>
                  <a:pt x="22356" y="6126"/>
                </a:moveTo>
                <a:cubicBezTo>
                  <a:pt x="23485" y="7815"/>
                  <a:pt x="24107" y="9795"/>
                  <a:pt x="24159" y="11826"/>
                </a:cubicBezTo>
                <a:cubicBezTo>
                  <a:pt x="24221" y="14065"/>
                  <a:pt x="23724" y="16604"/>
                  <a:pt x="22408" y="18449"/>
                </a:cubicBezTo>
                <a:cubicBezTo>
                  <a:pt x="21055" y="20338"/>
                  <a:pt x="18757" y="21168"/>
                  <a:pt x="16578" y="21656"/>
                </a:cubicBezTo>
                <a:lnTo>
                  <a:pt x="16578" y="21656"/>
                </a:lnTo>
                <a:cubicBezTo>
                  <a:pt x="17847" y="21179"/>
                  <a:pt x="19043" y="20528"/>
                  <a:pt x="19993" y="19589"/>
                </a:cubicBezTo>
                <a:cubicBezTo>
                  <a:pt x="21081" y="18511"/>
                  <a:pt x="21786" y="17122"/>
                  <a:pt x="22180" y="15661"/>
                </a:cubicBezTo>
                <a:cubicBezTo>
                  <a:pt x="22646" y="14904"/>
                  <a:pt x="22988" y="14096"/>
                  <a:pt x="23216" y="13246"/>
                </a:cubicBezTo>
                <a:cubicBezTo>
                  <a:pt x="23589" y="11816"/>
                  <a:pt x="23392" y="10489"/>
                  <a:pt x="22946" y="9204"/>
                </a:cubicBezTo>
                <a:cubicBezTo>
                  <a:pt x="22926" y="8157"/>
                  <a:pt x="22718" y="7110"/>
                  <a:pt x="22356" y="6126"/>
                </a:cubicBezTo>
                <a:close/>
                <a:moveTo>
                  <a:pt x="20449" y="17951"/>
                </a:moveTo>
                <a:cubicBezTo>
                  <a:pt x="19889" y="18801"/>
                  <a:pt x="19215" y="19568"/>
                  <a:pt x="18438" y="20221"/>
                </a:cubicBezTo>
                <a:cubicBezTo>
                  <a:pt x="17837" y="20729"/>
                  <a:pt x="17174" y="21154"/>
                  <a:pt x="16469" y="21506"/>
                </a:cubicBezTo>
                <a:cubicBezTo>
                  <a:pt x="16023" y="21672"/>
                  <a:pt x="15578" y="21806"/>
                  <a:pt x="15122" y="21920"/>
                </a:cubicBezTo>
                <a:lnTo>
                  <a:pt x="15132" y="21920"/>
                </a:lnTo>
                <a:cubicBezTo>
                  <a:pt x="14925" y="21952"/>
                  <a:pt x="14717" y="21972"/>
                  <a:pt x="14510" y="21993"/>
                </a:cubicBezTo>
                <a:cubicBezTo>
                  <a:pt x="16417" y="21433"/>
                  <a:pt x="18117" y="20231"/>
                  <a:pt x="19537" y="18873"/>
                </a:cubicBezTo>
                <a:cubicBezTo>
                  <a:pt x="19848" y="18583"/>
                  <a:pt x="20148" y="18272"/>
                  <a:pt x="20449" y="17951"/>
                </a:cubicBezTo>
                <a:close/>
                <a:moveTo>
                  <a:pt x="7846" y="2177"/>
                </a:moveTo>
                <a:lnTo>
                  <a:pt x="7846" y="2177"/>
                </a:lnTo>
                <a:cubicBezTo>
                  <a:pt x="6623" y="2954"/>
                  <a:pt x="5659" y="4105"/>
                  <a:pt x="4903" y="5348"/>
                </a:cubicBezTo>
                <a:cubicBezTo>
                  <a:pt x="3732" y="7245"/>
                  <a:pt x="3099" y="9421"/>
                  <a:pt x="3068" y="11660"/>
                </a:cubicBezTo>
                <a:cubicBezTo>
                  <a:pt x="3017" y="15785"/>
                  <a:pt x="5442" y="19837"/>
                  <a:pt x="9297" y="21464"/>
                </a:cubicBezTo>
                <a:cubicBezTo>
                  <a:pt x="9919" y="21724"/>
                  <a:pt x="10572" y="21920"/>
                  <a:pt x="11246" y="22045"/>
                </a:cubicBezTo>
                <a:cubicBezTo>
                  <a:pt x="10002" y="21848"/>
                  <a:pt x="8800" y="21340"/>
                  <a:pt x="7660" y="20666"/>
                </a:cubicBezTo>
                <a:cubicBezTo>
                  <a:pt x="5929" y="19630"/>
                  <a:pt x="4229" y="18314"/>
                  <a:pt x="3162" y="16562"/>
                </a:cubicBezTo>
                <a:cubicBezTo>
                  <a:pt x="1887" y="14458"/>
                  <a:pt x="2167" y="12209"/>
                  <a:pt x="2861" y="9950"/>
                </a:cubicBezTo>
                <a:cubicBezTo>
                  <a:pt x="3566" y="7691"/>
                  <a:pt x="4519" y="5525"/>
                  <a:pt x="5711" y="3483"/>
                </a:cubicBezTo>
                <a:lnTo>
                  <a:pt x="5794" y="3359"/>
                </a:lnTo>
                <a:cubicBezTo>
                  <a:pt x="6426" y="2871"/>
                  <a:pt x="7121" y="2478"/>
                  <a:pt x="7846" y="2177"/>
                </a:cubicBezTo>
                <a:close/>
                <a:moveTo>
                  <a:pt x="11757" y="1459"/>
                </a:moveTo>
                <a:cubicBezTo>
                  <a:pt x="12001" y="1459"/>
                  <a:pt x="12246" y="1467"/>
                  <a:pt x="12489" y="1483"/>
                </a:cubicBezTo>
                <a:cubicBezTo>
                  <a:pt x="12904" y="1534"/>
                  <a:pt x="13308" y="1607"/>
                  <a:pt x="13712" y="1700"/>
                </a:cubicBezTo>
                <a:cubicBezTo>
                  <a:pt x="11847" y="1970"/>
                  <a:pt x="10085" y="2768"/>
                  <a:pt x="8520" y="3815"/>
                </a:cubicBezTo>
                <a:cubicBezTo>
                  <a:pt x="8476" y="3841"/>
                  <a:pt x="8506" y="3904"/>
                  <a:pt x="8542" y="3904"/>
                </a:cubicBezTo>
                <a:cubicBezTo>
                  <a:pt x="8548" y="3904"/>
                  <a:pt x="8555" y="3902"/>
                  <a:pt x="8561" y="3897"/>
                </a:cubicBezTo>
                <a:cubicBezTo>
                  <a:pt x="10261" y="2809"/>
                  <a:pt x="12282" y="2022"/>
                  <a:pt x="14303" y="1835"/>
                </a:cubicBezTo>
                <a:cubicBezTo>
                  <a:pt x="15028" y="2022"/>
                  <a:pt x="15743" y="2239"/>
                  <a:pt x="16428" y="2467"/>
                </a:cubicBezTo>
                <a:cubicBezTo>
                  <a:pt x="17433" y="2789"/>
                  <a:pt x="18448" y="3172"/>
                  <a:pt x="19319" y="3804"/>
                </a:cubicBezTo>
                <a:cubicBezTo>
                  <a:pt x="20283" y="4499"/>
                  <a:pt x="20936" y="5483"/>
                  <a:pt x="21485" y="6520"/>
                </a:cubicBezTo>
                <a:cubicBezTo>
                  <a:pt x="21620" y="6768"/>
                  <a:pt x="21755" y="7017"/>
                  <a:pt x="21889" y="7276"/>
                </a:cubicBezTo>
                <a:cubicBezTo>
                  <a:pt x="22314" y="9214"/>
                  <a:pt x="22490" y="11204"/>
                  <a:pt x="22387" y="13184"/>
                </a:cubicBezTo>
                <a:cubicBezTo>
                  <a:pt x="22387" y="13225"/>
                  <a:pt x="22387" y="13267"/>
                  <a:pt x="22387" y="13308"/>
                </a:cubicBezTo>
                <a:cubicBezTo>
                  <a:pt x="22211" y="14044"/>
                  <a:pt x="21983" y="14769"/>
                  <a:pt x="21713" y="15484"/>
                </a:cubicBezTo>
                <a:cubicBezTo>
                  <a:pt x="21506" y="16013"/>
                  <a:pt x="21267" y="16521"/>
                  <a:pt x="20998" y="17029"/>
                </a:cubicBezTo>
                <a:cubicBezTo>
                  <a:pt x="20552" y="17578"/>
                  <a:pt x="20065" y="18107"/>
                  <a:pt x="19557" y="18594"/>
                </a:cubicBezTo>
                <a:cubicBezTo>
                  <a:pt x="18024" y="20096"/>
                  <a:pt x="16179" y="21413"/>
                  <a:pt x="14075" y="21931"/>
                </a:cubicBezTo>
                <a:cubicBezTo>
                  <a:pt x="13878" y="21983"/>
                  <a:pt x="13681" y="22024"/>
                  <a:pt x="13484" y="22055"/>
                </a:cubicBezTo>
                <a:cubicBezTo>
                  <a:pt x="13402" y="22057"/>
                  <a:pt x="13320" y="22058"/>
                  <a:pt x="13237" y="22058"/>
                </a:cubicBezTo>
                <a:cubicBezTo>
                  <a:pt x="12004" y="22058"/>
                  <a:pt x="10775" y="21840"/>
                  <a:pt x="9618" y="21402"/>
                </a:cubicBezTo>
                <a:cubicBezTo>
                  <a:pt x="7774" y="20666"/>
                  <a:pt x="6198" y="19402"/>
                  <a:pt x="5079" y="17754"/>
                </a:cubicBezTo>
                <a:cubicBezTo>
                  <a:pt x="2654" y="14230"/>
                  <a:pt x="2737" y="9577"/>
                  <a:pt x="4789" y="5887"/>
                </a:cubicBezTo>
                <a:cubicBezTo>
                  <a:pt x="5753" y="4157"/>
                  <a:pt x="7162" y="2457"/>
                  <a:pt x="9059" y="1762"/>
                </a:cubicBezTo>
                <a:cubicBezTo>
                  <a:pt x="9256" y="1721"/>
                  <a:pt x="9453" y="1680"/>
                  <a:pt x="9660" y="1638"/>
                </a:cubicBezTo>
                <a:cubicBezTo>
                  <a:pt x="10352" y="1523"/>
                  <a:pt x="11055" y="1459"/>
                  <a:pt x="11757" y="1459"/>
                </a:cubicBezTo>
                <a:close/>
                <a:moveTo>
                  <a:pt x="5379" y="3669"/>
                </a:moveTo>
                <a:lnTo>
                  <a:pt x="5379" y="3669"/>
                </a:lnTo>
                <a:cubicBezTo>
                  <a:pt x="4260" y="5649"/>
                  <a:pt x="3359" y="7732"/>
                  <a:pt x="2695" y="9909"/>
                </a:cubicBezTo>
                <a:cubicBezTo>
                  <a:pt x="2011" y="12137"/>
                  <a:pt x="1711" y="14375"/>
                  <a:pt x="2923" y="16490"/>
                </a:cubicBezTo>
                <a:cubicBezTo>
                  <a:pt x="3980" y="18345"/>
                  <a:pt x="5763" y="19734"/>
                  <a:pt x="7577" y="20812"/>
                </a:cubicBezTo>
                <a:cubicBezTo>
                  <a:pt x="9068" y="21698"/>
                  <a:pt x="10692" y="22311"/>
                  <a:pt x="12392" y="22311"/>
                </a:cubicBezTo>
                <a:cubicBezTo>
                  <a:pt x="12759" y="22311"/>
                  <a:pt x="13131" y="22282"/>
                  <a:pt x="13505" y="22221"/>
                </a:cubicBezTo>
                <a:lnTo>
                  <a:pt x="13878" y="22211"/>
                </a:lnTo>
                <a:lnTo>
                  <a:pt x="13764" y="22231"/>
                </a:lnTo>
                <a:cubicBezTo>
                  <a:pt x="12707" y="22437"/>
                  <a:pt x="11477" y="22629"/>
                  <a:pt x="10263" y="22629"/>
                </a:cubicBezTo>
                <a:cubicBezTo>
                  <a:pt x="8906" y="22629"/>
                  <a:pt x="7570" y="22389"/>
                  <a:pt x="6520" y="21661"/>
                </a:cubicBezTo>
                <a:cubicBezTo>
                  <a:pt x="4778" y="20459"/>
                  <a:pt x="3514" y="18303"/>
                  <a:pt x="2685" y="16407"/>
                </a:cubicBezTo>
                <a:cubicBezTo>
                  <a:pt x="1545" y="13785"/>
                  <a:pt x="1182" y="10707"/>
                  <a:pt x="1980" y="7981"/>
                </a:cubicBezTo>
                <a:cubicBezTo>
                  <a:pt x="2571" y="6841"/>
                  <a:pt x="3307" y="5794"/>
                  <a:pt x="4167" y="4841"/>
                </a:cubicBezTo>
                <a:cubicBezTo>
                  <a:pt x="4550" y="4426"/>
                  <a:pt x="4955" y="4032"/>
                  <a:pt x="5379" y="3669"/>
                </a:cubicBezTo>
                <a:close/>
                <a:moveTo>
                  <a:pt x="1607" y="8831"/>
                </a:moveTo>
                <a:cubicBezTo>
                  <a:pt x="1545" y="9100"/>
                  <a:pt x="1493" y="9380"/>
                  <a:pt x="1462" y="9660"/>
                </a:cubicBezTo>
                <a:cubicBezTo>
                  <a:pt x="1161" y="11961"/>
                  <a:pt x="1586" y="14282"/>
                  <a:pt x="2498" y="16396"/>
                </a:cubicBezTo>
                <a:cubicBezTo>
                  <a:pt x="3338" y="18355"/>
                  <a:pt x="4633" y="20594"/>
                  <a:pt x="6437" y="21817"/>
                </a:cubicBezTo>
                <a:cubicBezTo>
                  <a:pt x="7523" y="22560"/>
                  <a:pt x="8869" y="22799"/>
                  <a:pt x="10231" y="22799"/>
                </a:cubicBezTo>
                <a:cubicBezTo>
                  <a:pt x="11337" y="22799"/>
                  <a:pt x="12454" y="22642"/>
                  <a:pt x="13453" y="22470"/>
                </a:cubicBezTo>
                <a:cubicBezTo>
                  <a:pt x="13919" y="22387"/>
                  <a:pt x="14396" y="22294"/>
                  <a:pt x="14873" y="22180"/>
                </a:cubicBezTo>
                <a:lnTo>
                  <a:pt x="14873" y="22180"/>
                </a:lnTo>
                <a:cubicBezTo>
                  <a:pt x="14033" y="22459"/>
                  <a:pt x="13173" y="22677"/>
                  <a:pt x="12292" y="22822"/>
                </a:cubicBezTo>
                <a:cubicBezTo>
                  <a:pt x="11696" y="22924"/>
                  <a:pt x="11103" y="22977"/>
                  <a:pt x="10518" y="22977"/>
                </a:cubicBezTo>
                <a:cubicBezTo>
                  <a:pt x="8958" y="22977"/>
                  <a:pt x="7450" y="22599"/>
                  <a:pt x="6064" y="21755"/>
                </a:cubicBezTo>
                <a:cubicBezTo>
                  <a:pt x="4374" y="20698"/>
                  <a:pt x="3006" y="19205"/>
                  <a:pt x="2115" y="17422"/>
                </a:cubicBezTo>
                <a:cubicBezTo>
                  <a:pt x="1058" y="15350"/>
                  <a:pt x="581" y="12893"/>
                  <a:pt x="1058" y="10582"/>
                </a:cubicBezTo>
                <a:cubicBezTo>
                  <a:pt x="1182" y="9981"/>
                  <a:pt x="1369" y="9390"/>
                  <a:pt x="1607" y="8831"/>
                </a:cubicBezTo>
                <a:close/>
                <a:moveTo>
                  <a:pt x="12327" y="1"/>
                </a:moveTo>
                <a:cubicBezTo>
                  <a:pt x="11981" y="1"/>
                  <a:pt x="11640" y="8"/>
                  <a:pt x="11308" y="21"/>
                </a:cubicBezTo>
                <a:cubicBezTo>
                  <a:pt x="10188" y="63"/>
                  <a:pt x="8997" y="156"/>
                  <a:pt x="7981" y="674"/>
                </a:cubicBezTo>
                <a:cubicBezTo>
                  <a:pt x="7204" y="1078"/>
                  <a:pt x="6613" y="1752"/>
                  <a:pt x="6126" y="2467"/>
                </a:cubicBezTo>
                <a:cubicBezTo>
                  <a:pt x="4115" y="3587"/>
                  <a:pt x="2612" y="5535"/>
                  <a:pt x="1876" y="7774"/>
                </a:cubicBezTo>
                <a:cubicBezTo>
                  <a:pt x="1420" y="8644"/>
                  <a:pt x="1078" y="9577"/>
                  <a:pt x="882" y="10530"/>
                </a:cubicBezTo>
                <a:cubicBezTo>
                  <a:pt x="1" y="14821"/>
                  <a:pt x="2208" y="19557"/>
                  <a:pt x="5898" y="21848"/>
                </a:cubicBezTo>
                <a:cubicBezTo>
                  <a:pt x="7312" y="22729"/>
                  <a:pt x="8865" y="23150"/>
                  <a:pt x="10479" y="23150"/>
                </a:cubicBezTo>
                <a:cubicBezTo>
                  <a:pt x="10934" y="23150"/>
                  <a:pt x="11394" y="23116"/>
                  <a:pt x="11857" y="23050"/>
                </a:cubicBezTo>
                <a:cubicBezTo>
                  <a:pt x="13225" y="22874"/>
                  <a:pt x="14562" y="22522"/>
                  <a:pt x="15837" y="21993"/>
                </a:cubicBezTo>
                <a:cubicBezTo>
                  <a:pt x="15961" y="21972"/>
                  <a:pt x="16085" y="21952"/>
                  <a:pt x="16200" y="21931"/>
                </a:cubicBezTo>
                <a:cubicBezTo>
                  <a:pt x="18428" y="21475"/>
                  <a:pt x="20905" y="20677"/>
                  <a:pt x="22356" y="18822"/>
                </a:cubicBezTo>
                <a:cubicBezTo>
                  <a:pt x="23786" y="17008"/>
                  <a:pt x="24346" y="14448"/>
                  <a:pt x="24346" y="12178"/>
                </a:cubicBezTo>
                <a:cubicBezTo>
                  <a:pt x="24346" y="9909"/>
                  <a:pt x="23703" y="7639"/>
                  <a:pt x="22366" y="5804"/>
                </a:cubicBezTo>
                <a:cubicBezTo>
                  <a:pt x="22231" y="5628"/>
                  <a:pt x="22107" y="5462"/>
                  <a:pt x="21972" y="5297"/>
                </a:cubicBezTo>
                <a:cubicBezTo>
                  <a:pt x="21703" y="4799"/>
                  <a:pt x="21371" y="4343"/>
                  <a:pt x="20977" y="3939"/>
                </a:cubicBezTo>
                <a:cubicBezTo>
                  <a:pt x="20418" y="2871"/>
                  <a:pt x="19651" y="1939"/>
                  <a:pt x="18573" y="1317"/>
                </a:cubicBezTo>
                <a:cubicBezTo>
                  <a:pt x="16756" y="284"/>
                  <a:pt x="14442" y="1"/>
                  <a:pt x="12327" y="1"/>
                </a:cubicBezTo>
                <a:close/>
              </a:path>
            </a:pathLst>
          </a:custGeom>
          <a:solidFill>
            <a:srgbClr val="FFFF00"/>
          </a:solidFill>
          <a:ln w="9525" cap="flat" cmpd="sng">
            <a:solidFill>
              <a:srgbClr val="00B05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 lang="es-CL"/>
          </a:p>
        </p:txBody>
      </p:sp>
      <p:sp>
        <p:nvSpPr>
          <p:cNvPr id="20" name="Google Shape;343;p16">
            <a:extLst>
              <a:ext uri="{FF2B5EF4-FFF2-40B4-BE49-F238E27FC236}">
                <a16:creationId xmlns:a16="http://schemas.microsoft.com/office/drawing/2014/main" id="{48387BD1-C8F8-4F32-A080-66E52B1F4646}"/>
              </a:ext>
            </a:extLst>
          </p:cNvPr>
          <p:cNvSpPr/>
          <p:nvPr/>
        </p:nvSpPr>
        <p:spPr>
          <a:xfrm>
            <a:off x="5585043" y="2924944"/>
            <a:ext cx="920115" cy="875030"/>
          </a:xfrm>
          <a:custGeom>
            <a:avLst/>
            <a:gdLst/>
            <a:ahLst/>
            <a:cxnLst/>
            <a:rect l="l" t="t" r="r" b="b"/>
            <a:pathLst>
              <a:path w="24346" h="23150" extrusionOk="0">
                <a:moveTo>
                  <a:pt x="8147" y="1866"/>
                </a:moveTo>
                <a:lnTo>
                  <a:pt x="8147" y="1866"/>
                </a:lnTo>
                <a:cubicBezTo>
                  <a:pt x="7390" y="2136"/>
                  <a:pt x="6685" y="2498"/>
                  <a:pt x="6032" y="2954"/>
                </a:cubicBezTo>
                <a:cubicBezTo>
                  <a:pt x="6105" y="2830"/>
                  <a:pt x="6178" y="2716"/>
                  <a:pt x="6260" y="2602"/>
                </a:cubicBezTo>
                <a:cubicBezTo>
                  <a:pt x="6851" y="2281"/>
                  <a:pt x="7483" y="2032"/>
                  <a:pt x="8147" y="1866"/>
                </a:cubicBezTo>
                <a:close/>
                <a:moveTo>
                  <a:pt x="12293" y="197"/>
                </a:moveTo>
                <a:cubicBezTo>
                  <a:pt x="14379" y="197"/>
                  <a:pt x="16676" y="458"/>
                  <a:pt x="18469" y="1493"/>
                </a:cubicBezTo>
                <a:cubicBezTo>
                  <a:pt x="19288" y="1980"/>
                  <a:pt x="19972" y="2664"/>
                  <a:pt x="20469" y="3473"/>
                </a:cubicBezTo>
                <a:cubicBezTo>
                  <a:pt x="18993" y="2225"/>
                  <a:pt x="17075" y="1583"/>
                  <a:pt x="15149" y="1583"/>
                </a:cubicBezTo>
                <a:cubicBezTo>
                  <a:pt x="15074" y="1583"/>
                  <a:pt x="14999" y="1584"/>
                  <a:pt x="14925" y="1586"/>
                </a:cubicBezTo>
                <a:lnTo>
                  <a:pt x="14904" y="1586"/>
                </a:lnTo>
                <a:cubicBezTo>
                  <a:pt x="14158" y="1441"/>
                  <a:pt x="13401" y="1348"/>
                  <a:pt x="12645" y="1306"/>
                </a:cubicBezTo>
                <a:cubicBezTo>
                  <a:pt x="12238" y="1249"/>
                  <a:pt x="11827" y="1220"/>
                  <a:pt x="11416" y="1220"/>
                </a:cubicBezTo>
                <a:cubicBezTo>
                  <a:pt x="10936" y="1220"/>
                  <a:pt x="10455" y="1259"/>
                  <a:pt x="9981" y="1338"/>
                </a:cubicBezTo>
                <a:cubicBezTo>
                  <a:pt x="9763" y="1369"/>
                  <a:pt x="9546" y="1420"/>
                  <a:pt x="9339" y="1483"/>
                </a:cubicBezTo>
                <a:cubicBezTo>
                  <a:pt x="8344" y="1566"/>
                  <a:pt x="7380" y="1835"/>
                  <a:pt x="6488" y="2270"/>
                </a:cubicBezTo>
                <a:cubicBezTo>
                  <a:pt x="6862" y="1742"/>
                  <a:pt x="7338" y="1296"/>
                  <a:pt x="7888" y="954"/>
                </a:cubicBezTo>
                <a:cubicBezTo>
                  <a:pt x="8965" y="301"/>
                  <a:pt x="10313" y="239"/>
                  <a:pt x="11546" y="208"/>
                </a:cubicBezTo>
                <a:cubicBezTo>
                  <a:pt x="11791" y="201"/>
                  <a:pt x="12041" y="197"/>
                  <a:pt x="12293" y="197"/>
                </a:cubicBezTo>
                <a:close/>
                <a:moveTo>
                  <a:pt x="15940" y="1825"/>
                </a:moveTo>
                <a:cubicBezTo>
                  <a:pt x="17640" y="1939"/>
                  <a:pt x="19247" y="2623"/>
                  <a:pt x="20511" y="3763"/>
                </a:cubicBezTo>
                <a:cubicBezTo>
                  <a:pt x="20615" y="3846"/>
                  <a:pt x="20708" y="3939"/>
                  <a:pt x="20791" y="4032"/>
                </a:cubicBezTo>
                <a:cubicBezTo>
                  <a:pt x="20822" y="4084"/>
                  <a:pt x="20853" y="4146"/>
                  <a:pt x="20884" y="4208"/>
                </a:cubicBezTo>
                <a:cubicBezTo>
                  <a:pt x="19754" y="3255"/>
                  <a:pt x="18438" y="2550"/>
                  <a:pt x="17029" y="2125"/>
                </a:cubicBezTo>
                <a:cubicBezTo>
                  <a:pt x="16676" y="2011"/>
                  <a:pt x="16303" y="1918"/>
                  <a:pt x="15940" y="1825"/>
                </a:cubicBezTo>
                <a:close/>
                <a:moveTo>
                  <a:pt x="14977" y="1804"/>
                </a:moveTo>
                <a:cubicBezTo>
                  <a:pt x="15474" y="1908"/>
                  <a:pt x="15961" y="2022"/>
                  <a:pt x="16448" y="2156"/>
                </a:cubicBezTo>
                <a:cubicBezTo>
                  <a:pt x="18179" y="2633"/>
                  <a:pt x="19796" y="3421"/>
                  <a:pt x="21091" y="4644"/>
                </a:cubicBezTo>
                <a:cubicBezTo>
                  <a:pt x="21340" y="5234"/>
                  <a:pt x="21547" y="5846"/>
                  <a:pt x="21703" y="6478"/>
                </a:cubicBezTo>
                <a:cubicBezTo>
                  <a:pt x="21703" y="6488"/>
                  <a:pt x="21703" y="6509"/>
                  <a:pt x="21713" y="6530"/>
                </a:cubicBezTo>
                <a:cubicBezTo>
                  <a:pt x="21185" y="5525"/>
                  <a:pt x="20573" y="4550"/>
                  <a:pt x="19682" y="3835"/>
                </a:cubicBezTo>
                <a:cubicBezTo>
                  <a:pt x="18863" y="3172"/>
                  <a:pt x="17868" y="2747"/>
                  <a:pt x="16873" y="2405"/>
                </a:cubicBezTo>
                <a:cubicBezTo>
                  <a:pt x="16262" y="2198"/>
                  <a:pt x="15629" y="1990"/>
                  <a:pt x="14977" y="1804"/>
                </a:cubicBezTo>
                <a:close/>
                <a:moveTo>
                  <a:pt x="5898" y="2809"/>
                </a:moveTo>
                <a:cubicBezTo>
                  <a:pt x="5877" y="2851"/>
                  <a:pt x="5846" y="2892"/>
                  <a:pt x="5825" y="2934"/>
                </a:cubicBezTo>
                <a:cubicBezTo>
                  <a:pt x="5763" y="3037"/>
                  <a:pt x="5701" y="3131"/>
                  <a:pt x="5649" y="3234"/>
                </a:cubicBezTo>
                <a:cubicBezTo>
                  <a:pt x="5120" y="3628"/>
                  <a:pt x="4623" y="4074"/>
                  <a:pt x="4177" y="4561"/>
                </a:cubicBezTo>
                <a:cubicBezTo>
                  <a:pt x="3493" y="5297"/>
                  <a:pt x="2882" y="6095"/>
                  <a:pt x="2353" y="6955"/>
                </a:cubicBezTo>
                <a:cubicBezTo>
                  <a:pt x="2789" y="5898"/>
                  <a:pt x="3421" y="4944"/>
                  <a:pt x="4229" y="4125"/>
                </a:cubicBezTo>
                <a:cubicBezTo>
                  <a:pt x="4727" y="3618"/>
                  <a:pt x="5286" y="3172"/>
                  <a:pt x="5898" y="2809"/>
                </a:cubicBezTo>
                <a:close/>
                <a:moveTo>
                  <a:pt x="21444" y="4996"/>
                </a:moveTo>
                <a:cubicBezTo>
                  <a:pt x="21568" y="5131"/>
                  <a:pt x="21692" y="5266"/>
                  <a:pt x="21817" y="5411"/>
                </a:cubicBezTo>
                <a:cubicBezTo>
                  <a:pt x="22356" y="6447"/>
                  <a:pt x="22687" y="7577"/>
                  <a:pt x="22770" y="8748"/>
                </a:cubicBezTo>
                <a:cubicBezTo>
                  <a:pt x="22563" y="8240"/>
                  <a:pt x="22325" y="7732"/>
                  <a:pt x="22076" y="7235"/>
                </a:cubicBezTo>
                <a:cubicBezTo>
                  <a:pt x="22003" y="6893"/>
                  <a:pt x="21920" y="6561"/>
                  <a:pt x="21838" y="6229"/>
                </a:cubicBezTo>
                <a:cubicBezTo>
                  <a:pt x="21724" y="5815"/>
                  <a:pt x="21599" y="5400"/>
                  <a:pt x="21444" y="4996"/>
                </a:cubicBezTo>
                <a:close/>
                <a:moveTo>
                  <a:pt x="22221" y="7971"/>
                </a:moveTo>
                <a:lnTo>
                  <a:pt x="22221" y="7971"/>
                </a:lnTo>
                <a:cubicBezTo>
                  <a:pt x="22449" y="8427"/>
                  <a:pt x="22646" y="8903"/>
                  <a:pt x="22812" y="9390"/>
                </a:cubicBezTo>
                <a:cubicBezTo>
                  <a:pt x="22832" y="10323"/>
                  <a:pt x="22770" y="11256"/>
                  <a:pt x="22615" y="12178"/>
                </a:cubicBezTo>
                <a:lnTo>
                  <a:pt x="22615" y="12168"/>
                </a:lnTo>
                <a:cubicBezTo>
                  <a:pt x="22615" y="10758"/>
                  <a:pt x="22490" y="9349"/>
                  <a:pt x="22221" y="7971"/>
                </a:cubicBezTo>
                <a:close/>
                <a:moveTo>
                  <a:pt x="22957" y="9857"/>
                </a:moveTo>
                <a:cubicBezTo>
                  <a:pt x="23257" y="10924"/>
                  <a:pt x="23351" y="12023"/>
                  <a:pt x="23040" y="13194"/>
                </a:cubicBezTo>
                <a:cubicBezTo>
                  <a:pt x="22874" y="13816"/>
                  <a:pt x="22646" y="14427"/>
                  <a:pt x="22345" y="14997"/>
                </a:cubicBezTo>
                <a:cubicBezTo>
                  <a:pt x="22428" y="14562"/>
                  <a:pt x="22501" y="14116"/>
                  <a:pt x="22542" y="13671"/>
                </a:cubicBezTo>
                <a:cubicBezTo>
                  <a:pt x="22553" y="13557"/>
                  <a:pt x="22563" y="13432"/>
                  <a:pt x="22573" y="13318"/>
                </a:cubicBezTo>
                <a:cubicBezTo>
                  <a:pt x="22822" y="12178"/>
                  <a:pt x="22946" y="11018"/>
                  <a:pt x="22957" y="9857"/>
                </a:cubicBezTo>
                <a:close/>
                <a:moveTo>
                  <a:pt x="22231" y="14583"/>
                </a:moveTo>
                <a:lnTo>
                  <a:pt x="22231" y="14583"/>
                </a:lnTo>
                <a:cubicBezTo>
                  <a:pt x="22180" y="14914"/>
                  <a:pt x="22107" y="15246"/>
                  <a:pt x="22024" y="15567"/>
                </a:cubicBezTo>
                <a:cubicBezTo>
                  <a:pt x="21900" y="15775"/>
                  <a:pt x="21775" y="15972"/>
                  <a:pt x="21641" y="16168"/>
                </a:cubicBezTo>
                <a:cubicBezTo>
                  <a:pt x="21869" y="15650"/>
                  <a:pt x="22066" y="15122"/>
                  <a:pt x="22231" y="14583"/>
                </a:cubicBezTo>
                <a:close/>
                <a:moveTo>
                  <a:pt x="21838" y="16220"/>
                </a:moveTo>
                <a:cubicBezTo>
                  <a:pt x="21454" y="17402"/>
                  <a:pt x="20811" y="18490"/>
                  <a:pt x="19951" y="19392"/>
                </a:cubicBezTo>
                <a:cubicBezTo>
                  <a:pt x="19319" y="20013"/>
                  <a:pt x="18594" y="20542"/>
                  <a:pt x="17796" y="20936"/>
                </a:cubicBezTo>
                <a:cubicBezTo>
                  <a:pt x="18003" y="20791"/>
                  <a:pt x="18220" y="20635"/>
                  <a:pt x="18428" y="20470"/>
                </a:cubicBezTo>
                <a:cubicBezTo>
                  <a:pt x="19557" y="19537"/>
                  <a:pt x="20501" y="18386"/>
                  <a:pt x="21185" y="17091"/>
                </a:cubicBezTo>
                <a:cubicBezTo>
                  <a:pt x="21413" y="16811"/>
                  <a:pt x="21630" y="16521"/>
                  <a:pt x="21838" y="16220"/>
                </a:cubicBezTo>
                <a:close/>
                <a:moveTo>
                  <a:pt x="22356" y="6126"/>
                </a:moveTo>
                <a:cubicBezTo>
                  <a:pt x="23485" y="7815"/>
                  <a:pt x="24107" y="9795"/>
                  <a:pt x="24159" y="11826"/>
                </a:cubicBezTo>
                <a:cubicBezTo>
                  <a:pt x="24221" y="14065"/>
                  <a:pt x="23724" y="16604"/>
                  <a:pt x="22408" y="18449"/>
                </a:cubicBezTo>
                <a:cubicBezTo>
                  <a:pt x="21055" y="20338"/>
                  <a:pt x="18757" y="21168"/>
                  <a:pt x="16578" y="21656"/>
                </a:cubicBezTo>
                <a:lnTo>
                  <a:pt x="16578" y="21656"/>
                </a:lnTo>
                <a:cubicBezTo>
                  <a:pt x="17847" y="21179"/>
                  <a:pt x="19043" y="20528"/>
                  <a:pt x="19993" y="19589"/>
                </a:cubicBezTo>
                <a:cubicBezTo>
                  <a:pt x="21081" y="18511"/>
                  <a:pt x="21786" y="17122"/>
                  <a:pt x="22180" y="15661"/>
                </a:cubicBezTo>
                <a:cubicBezTo>
                  <a:pt x="22646" y="14904"/>
                  <a:pt x="22988" y="14096"/>
                  <a:pt x="23216" y="13246"/>
                </a:cubicBezTo>
                <a:cubicBezTo>
                  <a:pt x="23589" y="11816"/>
                  <a:pt x="23392" y="10489"/>
                  <a:pt x="22946" y="9204"/>
                </a:cubicBezTo>
                <a:cubicBezTo>
                  <a:pt x="22926" y="8157"/>
                  <a:pt x="22718" y="7110"/>
                  <a:pt x="22356" y="6126"/>
                </a:cubicBezTo>
                <a:close/>
                <a:moveTo>
                  <a:pt x="20449" y="17951"/>
                </a:moveTo>
                <a:cubicBezTo>
                  <a:pt x="19889" y="18801"/>
                  <a:pt x="19215" y="19568"/>
                  <a:pt x="18438" y="20221"/>
                </a:cubicBezTo>
                <a:cubicBezTo>
                  <a:pt x="17837" y="20729"/>
                  <a:pt x="17174" y="21154"/>
                  <a:pt x="16469" y="21506"/>
                </a:cubicBezTo>
                <a:cubicBezTo>
                  <a:pt x="16023" y="21672"/>
                  <a:pt x="15578" y="21806"/>
                  <a:pt x="15122" y="21920"/>
                </a:cubicBezTo>
                <a:lnTo>
                  <a:pt x="15132" y="21920"/>
                </a:lnTo>
                <a:cubicBezTo>
                  <a:pt x="14925" y="21952"/>
                  <a:pt x="14717" y="21972"/>
                  <a:pt x="14510" y="21993"/>
                </a:cubicBezTo>
                <a:cubicBezTo>
                  <a:pt x="16417" y="21433"/>
                  <a:pt x="18117" y="20231"/>
                  <a:pt x="19537" y="18873"/>
                </a:cubicBezTo>
                <a:cubicBezTo>
                  <a:pt x="19848" y="18583"/>
                  <a:pt x="20148" y="18272"/>
                  <a:pt x="20449" y="17951"/>
                </a:cubicBezTo>
                <a:close/>
                <a:moveTo>
                  <a:pt x="7846" y="2177"/>
                </a:moveTo>
                <a:lnTo>
                  <a:pt x="7846" y="2177"/>
                </a:lnTo>
                <a:cubicBezTo>
                  <a:pt x="6623" y="2954"/>
                  <a:pt x="5659" y="4105"/>
                  <a:pt x="4903" y="5348"/>
                </a:cubicBezTo>
                <a:cubicBezTo>
                  <a:pt x="3732" y="7245"/>
                  <a:pt x="3099" y="9421"/>
                  <a:pt x="3068" y="11660"/>
                </a:cubicBezTo>
                <a:cubicBezTo>
                  <a:pt x="3017" y="15785"/>
                  <a:pt x="5442" y="19837"/>
                  <a:pt x="9297" y="21464"/>
                </a:cubicBezTo>
                <a:cubicBezTo>
                  <a:pt x="9919" y="21724"/>
                  <a:pt x="10572" y="21920"/>
                  <a:pt x="11246" y="22045"/>
                </a:cubicBezTo>
                <a:cubicBezTo>
                  <a:pt x="10002" y="21848"/>
                  <a:pt x="8800" y="21340"/>
                  <a:pt x="7660" y="20666"/>
                </a:cubicBezTo>
                <a:cubicBezTo>
                  <a:pt x="5929" y="19630"/>
                  <a:pt x="4229" y="18314"/>
                  <a:pt x="3162" y="16562"/>
                </a:cubicBezTo>
                <a:cubicBezTo>
                  <a:pt x="1887" y="14458"/>
                  <a:pt x="2167" y="12209"/>
                  <a:pt x="2861" y="9950"/>
                </a:cubicBezTo>
                <a:cubicBezTo>
                  <a:pt x="3566" y="7691"/>
                  <a:pt x="4519" y="5525"/>
                  <a:pt x="5711" y="3483"/>
                </a:cubicBezTo>
                <a:lnTo>
                  <a:pt x="5794" y="3359"/>
                </a:lnTo>
                <a:cubicBezTo>
                  <a:pt x="6426" y="2871"/>
                  <a:pt x="7121" y="2478"/>
                  <a:pt x="7846" y="2177"/>
                </a:cubicBezTo>
                <a:close/>
                <a:moveTo>
                  <a:pt x="11757" y="1459"/>
                </a:moveTo>
                <a:cubicBezTo>
                  <a:pt x="12001" y="1459"/>
                  <a:pt x="12246" y="1467"/>
                  <a:pt x="12489" y="1483"/>
                </a:cubicBezTo>
                <a:cubicBezTo>
                  <a:pt x="12904" y="1534"/>
                  <a:pt x="13308" y="1607"/>
                  <a:pt x="13712" y="1700"/>
                </a:cubicBezTo>
                <a:cubicBezTo>
                  <a:pt x="11847" y="1970"/>
                  <a:pt x="10085" y="2768"/>
                  <a:pt x="8520" y="3815"/>
                </a:cubicBezTo>
                <a:cubicBezTo>
                  <a:pt x="8476" y="3841"/>
                  <a:pt x="8506" y="3904"/>
                  <a:pt x="8542" y="3904"/>
                </a:cubicBezTo>
                <a:cubicBezTo>
                  <a:pt x="8548" y="3904"/>
                  <a:pt x="8555" y="3902"/>
                  <a:pt x="8561" y="3897"/>
                </a:cubicBezTo>
                <a:cubicBezTo>
                  <a:pt x="10261" y="2809"/>
                  <a:pt x="12282" y="2022"/>
                  <a:pt x="14303" y="1835"/>
                </a:cubicBezTo>
                <a:cubicBezTo>
                  <a:pt x="15028" y="2022"/>
                  <a:pt x="15743" y="2239"/>
                  <a:pt x="16428" y="2467"/>
                </a:cubicBezTo>
                <a:cubicBezTo>
                  <a:pt x="17433" y="2789"/>
                  <a:pt x="18448" y="3172"/>
                  <a:pt x="19319" y="3804"/>
                </a:cubicBezTo>
                <a:cubicBezTo>
                  <a:pt x="20283" y="4499"/>
                  <a:pt x="20936" y="5483"/>
                  <a:pt x="21485" y="6520"/>
                </a:cubicBezTo>
                <a:cubicBezTo>
                  <a:pt x="21620" y="6768"/>
                  <a:pt x="21755" y="7017"/>
                  <a:pt x="21889" y="7276"/>
                </a:cubicBezTo>
                <a:cubicBezTo>
                  <a:pt x="22314" y="9214"/>
                  <a:pt x="22490" y="11204"/>
                  <a:pt x="22387" y="13184"/>
                </a:cubicBezTo>
                <a:cubicBezTo>
                  <a:pt x="22387" y="13225"/>
                  <a:pt x="22387" y="13267"/>
                  <a:pt x="22387" y="13308"/>
                </a:cubicBezTo>
                <a:cubicBezTo>
                  <a:pt x="22211" y="14044"/>
                  <a:pt x="21983" y="14769"/>
                  <a:pt x="21713" y="15484"/>
                </a:cubicBezTo>
                <a:cubicBezTo>
                  <a:pt x="21506" y="16013"/>
                  <a:pt x="21267" y="16521"/>
                  <a:pt x="20998" y="17029"/>
                </a:cubicBezTo>
                <a:cubicBezTo>
                  <a:pt x="20552" y="17578"/>
                  <a:pt x="20065" y="18107"/>
                  <a:pt x="19557" y="18594"/>
                </a:cubicBezTo>
                <a:cubicBezTo>
                  <a:pt x="18024" y="20096"/>
                  <a:pt x="16179" y="21413"/>
                  <a:pt x="14075" y="21931"/>
                </a:cubicBezTo>
                <a:cubicBezTo>
                  <a:pt x="13878" y="21983"/>
                  <a:pt x="13681" y="22024"/>
                  <a:pt x="13484" y="22055"/>
                </a:cubicBezTo>
                <a:cubicBezTo>
                  <a:pt x="13402" y="22057"/>
                  <a:pt x="13320" y="22058"/>
                  <a:pt x="13237" y="22058"/>
                </a:cubicBezTo>
                <a:cubicBezTo>
                  <a:pt x="12004" y="22058"/>
                  <a:pt x="10775" y="21840"/>
                  <a:pt x="9618" y="21402"/>
                </a:cubicBezTo>
                <a:cubicBezTo>
                  <a:pt x="7774" y="20666"/>
                  <a:pt x="6198" y="19402"/>
                  <a:pt x="5079" y="17754"/>
                </a:cubicBezTo>
                <a:cubicBezTo>
                  <a:pt x="2654" y="14230"/>
                  <a:pt x="2737" y="9577"/>
                  <a:pt x="4789" y="5887"/>
                </a:cubicBezTo>
                <a:cubicBezTo>
                  <a:pt x="5753" y="4157"/>
                  <a:pt x="7162" y="2457"/>
                  <a:pt x="9059" y="1762"/>
                </a:cubicBezTo>
                <a:cubicBezTo>
                  <a:pt x="9256" y="1721"/>
                  <a:pt x="9453" y="1680"/>
                  <a:pt x="9660" y="1638"/>
                </a:cubicBezTo>
                <a:cubicBezTo>
                  <a:pt x="10352" y="1523"/>
                  <a:pt x="11055" y="1459"/>
                  <a:pt x="11757" y="1459"/>
                </a:cubicBezTo>
                <a:close/>
                <a:moveTo>
                  <a:pt x="5379" y="3669"/>
                </a:moveTo>
                <a:lnTo>
                  <a:pt x="5379" y="3669"/>
                </a:lnTo>
                <a:cubicBezTo>
                  <a:pt x="4260" y="5649"/>
                  <a:pt x="3359" y="7732"/>
                  <a:pt x="2695" y="9909"/>
                </a:cubicBezTo>
                <a:cubicBezTo>
                  <a:pt x="2011" y="12137"/>
                  <a:pt x="1711" y="14375"/>
                  <a:pt x="2923" y="16490"/>
                </a:cubicBezTo>
                <a:cubicBezTo>
                  <a:pt x="3980" y="18345"/>
                  <a:pt x="5763" y="19734"/>
                  <a:pt x="7577" y="20812"/>
                </a:cubicBezTo>
                <a:cubicBezTo>
                  <a:pt x="9068" y="21698"/>
                  <a:pt x="10692" y="22311"/>
                  <a:pt x="12392" y="22311"/>
                </a:cubicBezTo>
                <a:cubicBezTo>
                  <a:pt x="12759" y="22311"/>
                  <a:pt x="13131" y="22282"/>
                  <a:pt x="13505" y="22221"/>
                </a:cubicBezTo>
                <a:lnTo>
                  <a:pt x="13878" y="22211"/>
                </a:lnTo>
                <a:lnTo>
                  <a:pt x="13764" y="22231"/>
                </a:lnTo>
                <a:cubicBezTo>
                  <a:pt x="12707" y="22437"/>
                  <a:pt x="11477" y="22629"/>
                  <a:pt x="10263" y="22629"/>
                </a:cubicBezTo>
                <a:cubicBezTo>
                  <a:pt x="8906" y="22629"/>
                  <a:pt x="7570" y="22389"/>
                  <a:pt x="6520" y="21661"/>
                </a:cubicBezTo>
                <a:cubicBezTo>
                  <a:pt x="4778" y="20459"/>
                  <a:pt x="3514" y="18303"/>
                  <a:pt x="2685" y="16407"/>
                </a:cubicBezTo>
                <a:cubicBezTo>
                  <a:pt x="1545" y="13785"/>
                  <a:pt x="1182" y="10707"/>
                  <a:pt x="1980" y="7981"/>
                </a:cubicBezTo>
                <a:cubicBezTo>
                  <a:pt x="2571" y="6841"/>
                  <a:pt x="3307" y="5794"/>
                  <a:pt x="4167" y="4841"/>
                </a:cubicBezTo>
                <a:cubicBezTo>
                  <a:pt x="4550" y="4426"/>
                  <a:pt x="4955" y="4032"/>
                  <a:pt x="5379" y="3669"/>
                </a:cubicBezTo>
                <a:close/>
                <a:moveTo>
                  <a:pt x="1607" y="8831"/>
                </a:moveTo>
                <a:cubicBezTo>
                  <a:pt x="1545" y="9100"/>
                  <a:pt x="1493" y="9380"/>
                  <a:pt x="1462" y="9660"/>
                </a:cubicBezTo>
                <a:cubicBezTo>
                  <a:pt x="1161" y="11961"/>
                  <a:pt x="1586" y="14282"/>
                  <a:pt x="2498" y="16396"/>
                </a:cubicBezTo>
                <a:cubicBezTo>
                  <a:pt x="3338" y="18355"/>
                  <a:pt x="4633" y="20594"/>
                  <a:pt x="6437" y="21817"/>
                </a:cubicBezTo>
                <a:cubicBezTo>
                  <a:pt x="7523" y="22560"/>
                  <a:pt x="8869" y="22799"/>
                  <a:pt x="10231" y="22799"/>
                </a:cubicBezTo>
                <a:cubicBezTo>
                  <a:pt x="11337" y="22799"/>
                  <a:pt x="12454" y="22642"/>
                  <a:pt x="13453" y="22470"/>
                </a:cubicBezTo>
                <a:cubicBezTo>
                  <a:pt x="13919" y="22387"/>
                  <a:pt x="14396" y="22294"/>
                  <a:pt x="14873" y="22180"/>
                </a:cubicBezTo>
                <a:lnTo>
                  <a:pt x="14873" y="22180"/>
                </a:lnTo>
                <a:cubicBezTo>
                  <a:pt x="14033" y="22459"/>
                  <a:pt x="13173" y="22677"/>
                  <a:pt x="12292" y="22822"/>
                </a:cubicBezTo>
                <a:cubicBezTo>
                  <a:pt x="11696" y="22924"/>
                  <a:pt x="11103" y="22977"/>
                  <a:pt x="10518" y="22977"/>
                </a:cubicBezTo>
                <a:cubicBezTo>
                  <a:pt x="8958" y="22977"/>
                  <a:pt x="7450" y="22599"/>
                  <a:pt x="6064" y="21755"/>
                </a:cubicBezTo>
                <a:cubicBezTo>
                  <a:pt x="4374" y="20698"/>
                  <a:pt x="3006" y="19205"/>
                  <a:pt x="2115" y="17422"/>
                </a:cubicBezTo>
                <a:cubicBezTo>
                  <a:pt x="1058" y="15350"/>
                  <a:pt x="581" y="12893"/>
                  <a:pt x="1058" y="10582"/>
                </a:cubicBezTo>
                <a:cubicBezTo>
                  <a:pt x="1182" y="9981"/>
                  <a:pt x="1369" y="9390"/>
                  <a:pt x="1607" y="8831"/>
                </a:cubicBezTo>
                <a:close/>
                <a:moveTo>
                  <a:pt x="12327" y="1"/>
                </a:moveTo>
                <a:cubicBezTo>
                  <a:pt x="11981" y="1"/>
                  <a:pt x="11640" y="8"/>
                  <a:pt x="11308" y="21"/>
                </a:cubicBezTo>
                <a:cubicBezTo>
                  <a:pt x="10188" y="63"/>
                  <a:pt x="8997" y="156"/>
                  <a:pt x="7981" y="674"/>
                </a:cubicBezTo>
                <a:cubicBezTo>
                  <a:pt x="7204" y="1078"/>
                  <a:pt x="6613" y="1752"/>
                  <a:pt x="6126" y="2467"/>
                </a:cubicBezTo>
                <a:cubicBezTo>
                  <a:pt x="4115" y="3587"/>
                  <a:pt x="2612" y="5535"/>
                  <a:pt x="1876" y="7774"/>
                </a:cubicBezTo>
                <a:cubicBezTo>
                  <a:pt x="1420" y="8644"/>
                  <a:pt x="1078" y="9577"/>
                  <a:pt x="882" y="10530"/>
                </a:cubicBezTo>
                <a:cubicBezTo>
                  <a:pt x="1" y="14821"/>
                  <a:pt x="2208" y="19557"/>
                  <a:pt x="5898" y="21848"/>
                </a:cubicBezTo>
                <a:cubicBezTo>
                  <a:pt x="7312" y="22729"/>
                  <a:pt x="8865" y="23150"/>
                  <a:pt x="10479" y="23150"/>
                </a:cubicBezTo>
                <a:cubicBezTo>
                  <a:pt x="10934" y="23150"/>
                  <a:pt x="11394" y="23116"/>
                  <a:pt x="11857" y="23050"/>
                </a:cubicBezTo>
                <a:cubicBezTo>
                  <a:pt x="13225" y="22874"/>
                  <a:pt x="14562" y="22522"/>
                  <a:pt x="15837" y="21993"/>
                </a:cubicBezTo>
                <a:cubicBezTo>
                  <a:pt x="15961" y="21972"/>
                  <a:pt x="16085" y="21952"/>
                  <a:pt x="16200" y="21931"/>
                </a:cubicBezTo>
                <a:cubicBezTo>
                  <a:pt x="18428" y="21475"/>
                  <a:pt x="20905" y="20677"/>
                  <a:pt x="22356" y="18822"/>
                </a:cubicBezTo>
                <a:cubicBezTo>
                  <a:pt x="23786" y="17008"/>
                  <a:pt x="24346" y="14448"/>
                  <a:pt x="24346" y="12178"/>
                </a:cubicBezTo>
                <a:cubicBezTo>
                  <a:pt x="24346" y="9909"/>
                  <a:pt x="23703" y="7639"/>
                  <a:pt x="22366" y="5804"/>
                </a:cubicBezTo>
                <a:cubicBezTo>
                  <a:pt x="22231" y="5628"/>
                  <a:pt x="22107" y="5462"/>
                  <a:pt x="21972" y="5297"/>
                </a:cubicBezTo>
                <a:cubicBezTo>
                  <a:pt x="21703" y="4799"/>
                  <a:pt x="21371" y="4343"/>
                  <a:pt x="20977" y="3939"/>
                </a:cubicBezTo>
                <a:cubicBezTo>
                  <a:pt x="20418" y="2871"/>
                  <a:pt x="19651" y="1939"/>
                  <a:pt x="18573" y="1317"/>
                </a:cubicBezTo>
                <a:cubicBezTo>
                  <a:pt x="16756" y="284"/>
                  <a:pt x="14442" y="1"/>
                  <a:pt x="12327" y="1"/>
                </a:cubicBezTo>
                <a:close/>
              </a:path>
            </a:pathLst>
          </a:custGeom>
          <a:solidFill>
            <a:srgbClr val="154684"/>
          </a:solidFill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 lang="es-CL"/>
          </a:p>
        </p:txBody>
      </p:sp>
      <p:sp>
        <p:nvSpPr>
          <p:cNvPr id="21" name="Google Shape;343;p16">
            <a:extLst>
              <a:ext uri="{FF2B5EF4-FFF2-40B4-BE49-F238E27FC236}">
                <a16:creationId xmlns:a16="http://schemas.microsoft.com/office/drawing/2014/main" id="{B657011E-37E1-4D74-84AE-0074DDA1C467}"/>
              </a:ext>
            </a:extLst>
          </p:cNvPr>
          <p:cNvSpPr/>
          <p:nvPr/>
        </p:nvSpPr>
        <p:spPr>
          <a:xfrm>
            <a:off x="7669184" y="2924944"/>
            <a:ext cx="920115" cy="875030"/>
          </a:xfrm>
          <a:custGeom>
            <a:avLst/>
            <a:gdLst/>
            <a:ahLst/>
            <a:cxnLst/>
            <a:rect l="l" t="t" r="r" b="b"/>
            <a:pathLst>
              <a:path w="24346" h="23150" extrusionOk="0">
                <a:moveTo>
                  <a:pt x="8147" y="1866"/>
                </a:moveTo>
                <a:lnTo>
                  <a:pt x="8147" y="1866"/>
                </a:lnTo>
                <a:cubicBezTo>
                  <a:pt x="7390" y="2136"/>
                  <a:pt x="6685" y="2498"/>
                  <a:pt x="6032" y="2954"/>
                </a:cubicBezTo>
                <a:cubicBezTo>
                  <a:pt x="6105" y="2830"/>
                  <a:pt x="6178" y="2716"/>
                  <a:pt x="6260" y="2602"/>
                </a:cubicBezTo>
                <a:cubicBezTo>
                  <a:pt x="6851" y="2281"/>
                  <a:pt x="7483" y="2032"/>
                  <a:pt x="8147" y="1866"/>
                </a:cubicBezTo>
                <a:close/>
                <a:moveTo>
                  <a:pt x="12293" y="197"/>
                </a:moveTo>
                <a:cubicBezTo>
                  <a:pt x="14379" y="197"/>
                  <a:pt x="16676" y="458"/>
                  <a:pt x="18469" y="1493"/>
                </a:cubicBezTo>
                <a:cubicBezTo>
                  <a:pt x="19288" y="1980"/>
                  <a:pt x="19972" y="2664"/>
                  <a:pt x="20469" y="3473"/>
                </a:cubicBezTo>
                <a:cubicBezTo>
                  <a:pt x="18993" y="2225"/>
                  <a:pt x="17075" y="1583"/>
                  <a:pt x="15149" y="1583"/>
                </a:cubicBezTo>
                <a:cubicBezTo>
                  <a:pt x="15074" y="1583"/>
                  <a:pt x="14999" y="1584"/>
                  <a:pt x="14925" y="1586"/>
                </a:cubicBezTo>
                <a:lnTo>
                  <a:pt x="14904" y="1586"/>
                </a:lnTo>
                <a:cubicBezTo>
                  <a:pt x="14158" y="1441"/>
                  <a:pt x="13401" y="1348"/>
                  <a:pt x="12645" y="1306"/>
                </a:cubicBezTo>
                <a:cubicBezTo>
                  <a:pt x="12238" y="1249"/>
                  <a:pt x="11827" y="1220"/>
                  <a:pt x="11416" y="1220"/>
                </a:cubicBezTo>
                <a:cubicBezTo>
                  <a:pt x="10936" y="1220"/>
                  <a:pt x="10455" y="1259"/>
                  <a:pt x="9981" y="1338"/>
                </a:cubicBezTo>
                <a:cubicBezTo>
                  <a:pt x="9763" y="1369"/>
                  <a:pt x="9546" y="1420"/>
                  <a:pt x="9339" y="1483"/>
                </a:cubicBezTo>
                <a:cubicBezTo>
                  <a:pt x="8344" y="1566"/>
                  <a:pt x="7380" y="1835"/>
                  <a:pt x="6488" y="2270"/>
                </a:cubicBezTo>
                <a:cubicBezTo>
                  <a:pt x="6862" y="1742"/>
                  <a:pt x="7338" y="1296"/>
                  <a:pt x="7888" y="954"/>
                </a:cubicBezTo>
                <a:cubicBezTo>
                  <a:pt x="8965" y="301"/>
                  <a:pt x="10313" y="239"/>
                  <a:pt x="11546" y="208"/>
                </a:cubicBezTo>
                <a:cubicBezTo>
                  <a:pt x="11791" y="201"/>
                  <a:pt x="12041" y="197"/>
                  <a:pt x="12293" y="197"/>
                </a:cubicBezTo>
                <a:close/>
                <a:moveTo>
                  <a:pt x="15940" y="1825"/>
                </a:moveTo>
                <a:cubicBezTo>
                  <a:pt x="17640" y="1939"/>
                  <a:pt x="19247" y="2623"/>
                  <a:pt x="20511" y="3763"/>
                </a:cubicBezTo>
                <a:cubicBezTo>
                  <a:pt x="20615" y="3846"/>
                  <a:pt x="20708" y="3939"/>
                  <a:pt x="20791" y="4032"/>
                </a:cubicBezTo>
                <a:cubicBezTo>
                  <a:pt x="20822" y="4084"/>
                  <a:pt x="20853" y="4146"/>
                  <a:pt x="20884" y="4208"/>
                </a:cubicBezTo>
                <a:cubicBezTo>
                  <a:pt x="19754" y="3255"/>
                  <a:pt x="18438" y="2550"/>
                  <a:pt x="17029" y="2125"/>
                </a:cubicBezTo>
                <a:cubicBezTo>
                  <a:pt x="16676" y="2011"/>
                  <a:pt x="16303" y="1918"/>
                  <a:pt x="15940" y="1825"/>
                </a:cubicBezTo>
                <a:close/>
                <a:moveTo>
                  <a:pt x="14977" y="1804"/>
                </a:moveTo>
                <a:cubicBezTo>
                  <a:pt x="15474" y="1908"/>
                  <a:pt x="15961" y="2022"/>
                  <a:pt x="16448" y="2156"/>
                </a:cubicBezTo>
                <a:cubicBezTo>
                  <a:pt x="18179" y="2633"/>
                  <a:pt x="19796" y="3421"/>
                  <a:pt x="21091" y="4644"/>
                </a:cubicBezTo>
                <a:cubicBezTo>
                  <a:pt x="21340" y="5234"/>
                  <a:pt x="21547" y="5846"/>
                  <a:pt x="21703" y="6478"/>
                </a:cubicBezTo>
                <a:cubicBezTo>
                  <a:pt x="21703" y="6488"/>
                  <a:pt x="21703" y="6509"/>
                  <a:pt x="21713" y="6530"/>
                </a:cubicBezTo>
                <a:cubicBezTo>
                  <a:pt x="21185" y="5525"/>
                  <a:pt x="20573" y="4550"/>
                  <a:pt x="19682" y="3835"/>
                </a:cubicBezTo>
                <a:cubicBezTo>
                  <a:pt x="18863" y="3172"/>
                  <a:pt x="17868" y="2747"/>
                  <a:pt x="16873" y="2405"/>
                </a:cubicBezTo>
                <a:cubicBezTo>
                  <a:pt x="16262" y="2198"/>
                  <a:pt x="15629" y="1990"/>
                  <a:pt x="14977" y="1804"/>
                </a:cubicBezTo>
                <a:close/>
                <a:moveTo>
                  <a:pt x="5898" y="2809"/>
                </a:moveTo>
                <a:cubicBezTo>
                  <a:pt x="5877" y="2851"/>
                  <a:pt x="5846" y="2892"/>
                  <a:pt x="5825" y="2934"/>
                </a:cubicBezTo>
                <a:cubicBezTo>
                  <a:pt x="5763" y="3037"/>
                  <a:pt x="5701" y="3131"/>
                  <a:pt x="5649" y="3234"/>
                </a:cubicBezTo>
                <a:cubicBezTo>
                  <a:pt x="5120" y="3628"/>
                  <a:pt x="4623" y="4074"/>
                  <a:pt x="4177" y="4561"/>
                </a:cubicBezTo>
                <a:cubicBezTo>
                  <a:pt x="3493" y="5297"/>
                  <a:pt x="2882" y="6095"/>
                  <a:pt x="2353" y="6955"/>
                </a:cubicBezTo>
                <a:cubicBezTo>
                  <a:pt x="2789" y="5898"/>
                  <a:pt x="3421" y="4944"/>
                  <a:pt x="4229" y="4125"/>
                </a:cubicBezTo>
                <a:cubicBezTo>
                  <a:pt x="4727" y="3618"/>
                  <a:pt x="5286" y="3172"/>
                  <a:pt x="5898" y="2809"/>
                </a:cubicBezTo>
                <a:close/>
                <a:moveTo>
                  <a:pt x="21444" y="4996"/>
                </a:moveTo>
                <a:cubicBezTo>
                  <a:pt x="21568" y="5131"/>
                  <a:pt x="21692" y="5266"/>
                  <a:pt x="21817" y="5411"/>
                </a:cubicBezTo>
                <a:cubicBezTo>
                  <a:pt x="22356" y="6447"/>
                  <a:pt x="22687" y="7577"/>
                  <a:pt x="22770" y="8748"/>
                </a:cubicBezTo>
                <a:cubicBezTo>
                  <a:pt x="22563" y="8240"/>
                  <a:pt x="22325" y="7732"/>
                  <a:pt x="22076" y="7235"/>
                </a:cubicBezTo>
                <a:cubicBezTo>
                  <a:pt x="22003" y="6893"/>
                  <a:pt x="21920" y="6561"/>
                  <a:pt x="21838" y="6229"/>
                </a:cubicBezTo>
                <a:cubicBezTo>
                  <a:pt x="21724" y="5815"/>
                  <a:pt x="21599" y="5400"/>
                  <a:pt x="21444" y="4996"/>
                </a:cubicBezTo>
                <a:close/>
                <a:moveTo>
                  <a:pt x="22221" y="7971"/>
                </a:moveTo>
                <a:lnTo>
                  <a:pt x="22221" y="7971"/>
                </a:lnTo>
                <a:cubicBezTo>
                  <a:pt x="22449" y="8427"/>
                  <a:pt x="22646" y="8903"/>
                  <a:pt x="22812" y="9390"/>
                </a:cubicBezTo>
                <a:cubicBezTo>
                  <a:pt x="22832" y="10323"/>
                  <a:pt x="22770" y="11256"/>
                  <a:pt x="22615" y="12178"/>
                </a:cubicBezTo>
                <a:lnTo>
                  <a:pt x="22615" y="12168"/>
                </a:lnTo>
                <a:cubicBezTo>
                  <a:pt x="22615" y="10758"/>
                  <a:pt x="22490" y="9349"/>
                  <a:pt x="22221" y="7971"/>
                </a:cubicBezTo>
                <a:close/>
                <a:moveTo>
                  <a:pt x="22957" y="9857"/>
                </a:moveTo>
                <a:cubicBezTo>
                  <a:pt x="23257" y="10924"/>
                  <a:pt x="23351" y="12023"/>
                  <a:pt x="23040" y="13194"/>
                </a:cubicBezTo>
                <a:cubicBezTo>
                  <a:pt x="22874" y="13816"/>
                  <a:pt x="22646" y="14427"/>
                  <a:pt x="22345" y="14997"/>
                </a:cubicBezTo>
                <a:cubicBezTo>
                  <a:pt x="22428" y="14562"/>
                  <a:pt x="22501" y="14116"/>
                  <a:pt x="22542" y="13671"/>
                </a:cubicBezTo>
                <a:cubicBezTo>
                  <a:pt x="22553" y="13557"/>
                  <a:pt x="22563" y="13432"/>
                  <a:pt x="22573" y="13318"/>
                </a:cubicBezTo>
                <a:cubicBezTo>
                  <a:pt x="22822" y="12178"/>
                  <a:pt x="22946" y="11018"/>
                  <a:pt x="22957" y="9857"/>
                </a:cubicBezTo>
                <a:close/>
                <a:moveTo>
                  <a:pt x="22231" y="14583"/>
                </a:moveTo>
                <a:lnTo>
                  <a:pt x="22231" y="14583"/>
                </a:lnTo>
                <a:cubicBezTo>
                  <a:pt x="22180" y="14914"/>
                  <a:pt x="22107" y="15246"/>
                  <a:pt x="22024" y="15567"/>
                </a:cubicBezTo>
                <a:cubicBezTo>
                  <a:pt x="21900" y="15775"/>
                  <a:pt x="21775" y="15972"/>
                  <a:pt x="21641" y="16168"/>
                </a:cubicBezTo>
                <a:cubicBezTo>
                  <a:pt x="21869" y="15650"/>
                  <a:pt x="22066" y="15122"/>
                  <a:pt x="22231" y="14583"/>
                </a:cubicBezTo>
                <a:close/>
                <a:moveTo>
                  <a:pt x="21838" y="16220"/>
                </a:moveTo>
                <a:cubicBezTo>
                  <a:pt x="21454" y="17402"/>
                  <a:pt x="20811" y="18490"/>
                  <a:pt x="19951" y="19392"/>
                </a:cubicBezTo>
                <a:cubicBezTo>
                  <a:pt x="19319" y="20013"/>
                  <a:pt x="18594" y="20542"/>
                  <a:pt x="17796" y="20936"/>
                </a:cubicBezTo>
                <a:cubicBezTo>
                  <a:pt x="18003" y="20791"/>
                  <a:pt x="18220" y="20635"/>
                  <a:pt x="18428" y="20470"/>
                </a:cubicBezTo>
                <a:cubicBezTo>
                  <a:pt x="19557" y="19537"/>
                  <a:pt x="20501" y="18386"/>
                  <a:pt x="21185" y="17091"/>
                </a:cubicBezTo>
                <a:cubicBezTo>
                  <a:pt x="21413" y="16811"/>
                  <a:pt x="21630" y="16521"/>
                  <a:pt x="21838" y="16220"/>
                </a:cubicBezTo>
                <a:close/>
                <a:moveTo>
                  <a:pt x="22356" y="6126"/>
                </a:moveTo>
                <a:cubicBezTo>
                  <a:pt x="23485" y="7815"/>
                  <a:pt x="24107" y="9795"/>
                  <a:pt x="24159" y="11826"/>
                </a:cubicBezTo>
                <a:cubicBezTo>
                  <a:pt x="24221" y="14065"/>
                  <a:pt x="23724" y="16604"/>
                  <a:pt x="22408" y="18449"/>
                </a:cubicBezTo>
                <a:cubicBezTo>
                  <a:pt x="21055" y="20338"/>
                  <a:pt x="18757" y="21168"/>
                  <a:pt x="16578" y="21656"/>
                </a:cubicBezTo>
                <a:lnTo>
                  <a:pt x="16578" y="21656"/>
                </a:lnTo>
                <a:cubicBezTo>
                  <a:pt x="17847" y="21179"/>
                  <a:pt x="19043" y="20528"/>
                  <a:pt x="19993" y="19589"/>
                </a:cubicBezTo>
                <a:cubicBezTo>
                  <a:pt x="21081" y="18511"/>
                  <a:pt x="21786" y="17122"/>
                  <a:pt x="22180" y="15661"/>
                </a:cubicBezTo>
                <a:cubicBezTo>
                  <a:pt x="22646" y="14904"/>
                  <a:pt x="22988" y="14096"/>
                  <a:pt x="23216" y="13246"/>
                </a:cubicBezTo>
                <a:cubicBezTo>
                  <a:pt x="23589" y="11816"/>
                  <a:pt x="23392" y="10489"/>
                  <a:pt x="22946" y="9204"/>
                </a:cubicBezTo>
                <a:cubicBezTo>
                  <a:pt x="22926" y="8157"/>
                  <a:pt x="22718" y="7110"/>
                  <a:pt x="22356" y="6126"/>
                </a:cubicBezTo>
                <a:close/>
                <a:moveTo>
                  <a:pt x="20449" y="17951"/>
                </a:moveTo>
                <a:cubicBezTo>
                  <a:pt x="19889" y="18801"/>
                  <a:pt x="19215" y="19568"/>
                  <a:pt x="18438" y="20221"/>
                </a:cubicBezTo>
                <a:cubicBezTo>
                  <a:pt x="17837" y="20729"/>
                  <a:pt x="17174" y="21154"/>
                  <a:pt x="16469" y="21506"/>
                </a:cubicBezTo>
                <a:cubicBezTo>
                  <a:pt x="16023" y="21672"/>
                  <a:pt x="15578" y="21806"/>
                  <a:pt x="15122" y="21920"/>
                </a:cubicBezTo>
                <a:lnTo>
                  <a:pt x="15132" y="21920"/>
                </a:lnTo>
                <a:cubicBezTo>
                  <a:pt x="14925" y="21952"/>
                  <a:pt x="14717" y="21972"/>
                  <a:pt x="14510" y="21993"/>
                </a:cubicBezTo>
                <a:cubicBezTo>
                  <a:pt x="16417" y="21433"/>
                  <a:pt x="18117" y="20231"/>
                  <a:pt x="19537" y="18873"/>
                </a:cubicBezTo>
                <a:cubicBezTo>
                  <a:pt x="19848" y="18583"/>
                  <a:pt x="20148" y="18272"/>
                  <a:pt x="20449" y="17951"/>
                </a:cubicBezTo>
                <a:close/>
                <a:moveTo>
                  <a:pt x="7846" y="2177"/>
                </a:moveTo>
                <a:lnTo>
                  <a:pt x="7846" y="2177"/>
                </a:lnTo>
                <a:cubicBezTo>
                  <a:pt x="6623" y="2954"/>
                  <a:pt x="5659" y="4105"/>
                  <a:pt x="4903" y="5348"/>
                </a:cubicBezTo>
                <a:cubicBezTo>
                  <a:pt x="3732" y="7245"/>
                  <a:pt x="3099" y="9421"/>
                  <a:pt x="3068" y="11660"/>
                </a:cubicBezTo>
                <a:cubicBezTo>
                  <a:pt x="3017" y="15785"/>
                  <a:pt x="5442" y="19837"/>
                  <a:pt x="9297" y="21464"/>
                </a:cubicBezTo>
                <a:cubicBezTo>
                  <a:pt x="9919" y="21724"/>
                  <a:pt x="10572" y="21920"/>
                  <a:pt x="11246" y="22045"/>
                </a:cubicBezTo>
                <a:cubicBezTo>
                  <a:pt x="10002" y="21848"/>
                  <a:pt x="8800" y="21340"/>
                  <a:pt x="7660" y="20666"/>
                </a:cubicBezTo>
                <a:cubicBezTo>
                  <a:pt x="5929" y="19630"/>
                  <a:pt x="4229" y="18314"/>
                  <a:pt x="3162" y="16562"/>
                </a:cubicBezTo>
                <a:cubicBezTo>
                  <a:pt x="1887" y="14458"/>
                  <a:pt x="2167" y="12209"/>
                  <a:pt x="2861" y="9950"/>
                </a:cubicBezTo>
                <a:cubicBezTo>
                  <a:pt x="3566" y="7691"/>
                  <a:pt x="4519" y="5525"/>
                  <a:pt x="5711" y="3483"/>
                </a:cubicBezTo>
                <a:lnTo>
                  <a:pt x="5794" y="3359"/>
                </a:lnTo>
                <a:cubicBezTo>
                  <a:pt x="6426" y="2871"/>
                  <a:pt x="7121" y="2478"/>
                  <a:pt x="7846" y="2177"/>
                </a:cubicBezTo>
                <a:close/>
                <a:moveTo>
                  <a:pt x="11757" y="1459"/>
                </a:moveTo>
                <a:cubicBezTo>
                  <a:pt x="12001" y="1459"/>
                  <a:pt x="12246" y="1467"/>
                  <a:pt x="12489" y="1483"/>
                </a:cubicBezTo>
                <a:cubicBezTo>
                  <a:pt x="12904" y="1534"/>
                  <a:pt x="13308" y="1607"/>
                  <a:pt x="13712" y="1700"/>
                </a:cubicBezTo>
                <a:cubicBezTo>
                  <a:pt x="11847" y="1970"/>
                  <a:pt x="10085" y="2768"/>
                  <a:pt x="8520" y="3815"/>
                </a:cubicBezTo>
                <a:cubicBezTo>
                  <a:pt x="8476" y="3841"/>
                  <a:pt x="8506" y="3904"/>
                  <a:pt x="8542" y="3904"/>
                </a:cubicBezTo>
                <a:cubicBezTo>
                  <a:pt x="8548" y="3904"/>
                  <a:pt x="8555" y="3902"/>
                  <a:pt x="8561" y="3897"/>
                </a:cubicBezTo>
                <a:cubicBezTo>
                  <a:pt x="10261" y="2809"/>
                  <a:pt x="12282" y="2022"/>
                  <a:pt x="14303" y="1835"/>
                </a:cubicBezTo>
                <a:cubicBezTo>
                  <a:pt x="15028" y="2022"/>
                  <a:pt x="15743" y="2239"/>
                  <a:pt x="16428" y="2467"/>
                </a:cubicBezTo>
                <a:cubicBezTo>
                  <a:pt x="17433" y="2789"/>
                  <a:pt x="18448" y="3172"/>
                  <a:pt x="19319" y="3804"/>
                </a:cubicBezTo>
                <a:cubicBezTo>
                  <a:pt x="20283" y="4499"/>
                  <a:pt x="20936" y="5483"/>
                  <a:pt x="21485" y="6520"/>
                </a:cubicBezTo>
                <a:cubicBezTo>
                  <a:pt x="21620" y="6768"/>
                  <a:pt x="21755" y="7017"/>
                  <a:pt x="21889" y="7276"/>
                </a:cubicBezTo>
                <a:cubicBezTo>
                  <a:pt x="22314" y="9214"/>
                  <a:pt x="22490" y="11204"/>
                  <a:pt x="22387" y="13184"/>
                </a:cubicBezTo>
                <a:cubicBezTo>
                  <a:pt x="22387" y="13225"/>
                  <a:pt x="22387" y="13267"/>
                  <a:pt x="22387" y="13308"/>
                </a:cubicBezTo>
                <a:cubicBezTo>
                  <a:pt x="22211" y="14044"/>
                  <a:pt x="21983" y="14769"/>
                  <a:pt x="21713" y="15484"/>
                </a:cubicBezTo>
                <a:cubicBezTo>
                  <a:pt x="21506" y="16013"/>
                  <a:pt x="21267" y="16521"/>
                  <a:pt x="20998" y="17029"/>
                </a:cubicBezTo>
                <a:cubicBezTo>
                  <a:pt x="20552" y="17578"/>
                  <a:pt x="20065" y="18107"/>
                  <a:pt x="19557" y="18594"/>
                </a:cubicBezTo>
                <a:cubicBezTo>
                  <a:pt x="18024" y="20096"/>
                  <a:pt x="16179" y="21413"/>
                  <a:pt x="14075" y="21931"/>
                </a:cubicBezTo>
                <a:cubicBezTo>
                  <a:pt x="13878" y="21983"/>
                  <a:pt x="13681" y="22024"/>
                  <a:pt x="13484" y="22055"/>
                </a:cubicBezTo>
                <a:cubicBezTo>
                  <a:pt x="13402" y="22057"/>
                  <a:pt x="13320" y="22058"/>
                  <a:pt x="13237" y="22058"/>
                </a:cubicBezTo>
                <a:cubicBezTo>
                  <a:pt x="12004" y="22058"/>
                  <a:pt x="10775" y="21840"/>
                  <a:pt x="9618" y="21402"/>
                </a:cubicBezTo>
                <a:cubicBezTo>
                  <a:pt x="7774" y="20666"/>
                  <a:pt x="6198" y="19402"/>
                  <a:pt x="5079" y="17754"/>
                </a:cubicBezTo>
                <a:cubicBezTo>
                  <a:pt x="2654" y="14230"/>
                  <a:pt x="2737" y="9577"/>
                  <a:pt x="4789" y="5887"/>
                </a:cubicBezTo>
                <a:cubicBezTo>
                  <a:pt x="5753" y="4157"/>
                  <a:pt x="7162" y="2457"/>
                  <a:pt x="9059" y="1762"/>
                </a:cubicBezTo>
                <a:cubicBezTo>
                  <a:pt x="9256" y="1721"/>
                  <a:pt x="9453" y="1680"/>
                  <a:pt x="9660" y="1638"/>
                </a:cubicBezTo>
                <a:cubicBezTo>
                  <a:pt x="10352" y="1523"/>
                  <a:pt x="11055" y="1459"/>
                  <a:pt x="11757" y="1459"/>
                </a:cubicBezTo>
                <a:close/>
                <a:moveTo>
                  <a:pt x="5379" y="3669"/>
                </a:moveTo>
                <a:lnTo>
                  <a:pt x="5379" y="3669"/>
                </a:lnTo>
                <a:cubicBezTo>
                  <a:pt x="4260" y="5649"/>
                  <a:pt x="3359" y="7732"/>
                  <a:pt x="2695" y="9909"/>
                </a:cubicBezTo>
                <a:cubicBezTo>
                  <a:pt x="2011" y="12137"/>
                  <a:pt x="1711" y="14375"/>
                  <a:pt x="2923" y="16490"/>
                </a:cubicBezTo>
                <a:cubicBezTo>
                  <a:pt x="3980" y="18345"/>
                  <a:pt x="5763" y="19734"/>
                  <a:pt x="7577" y="20812"/>
                </a:cubicBezTo>
                <a:cubicBezTo>
                  <a:pt x="9068" y="21698"/>
                  <a:pt x="10692" y="22311"/>
                  <a:pt x="12392" y="22311"/>
                </a:cubicBezTo>
                <a:cubicBezTo>
                  <a:pt x="12759" y="22311"/>
                  <a:pt x="13131" y="22282"/>
                  <a:pt x="13505" y="22221"/>
                </a:cubicBezTo>
                <a:lnTo>
                  <a:pt x="13878" y="22211"/>
                </a:lnTo>
                <a:lnTo>
                  <a:pt x="13764" y="22231"/>
                </a:lnTo>
                <a:cubicBezTo>
                  <a:pt x="12707" y="22437"/>
                  <a:pt x="11477" y="22629"/>
                  <a:pt x="10263" y="22629"/>
                </a:cubicBezTo>
                <a:cubicBezTo>
                  <a:pt x="8906" y="22629"/>
                  <a:pt x="7570" y="22389"/>
                  <a:pt x="6520" y="21661"/>
                </a:cubicBezTo>
                <a:cubicBezTo>
                  <a:pt x="4778" y="20459"/>
                  <a:pt x="3514" y="18303"/>
                  <a:pt x="2685" y="16407"/>
                </a:cubicBezTo>
                <a:cubicBezTo>
                  <a:pt x="1545" y="13785"/>
                  <a:pt x="1182" y="10707"/>
                  <a:pt x="1980" y="7981"/>
                </a:cubicBezTo>
                <a:cubicBezTo>
                  <a:pt x="2571" y="6841"/>
                  <a:pt x="3307" y="5794"/>
                  <a:pt x="4167" y="4841"/>
                </a:cubicBezTo>
                <a:cubicBezTo>
                  <a:pt x="4550" y="4426"/>
                  <a:pt x="4955" y="4032"/>
                  <a:pt x="5379" y="3669"/>
                </a:cubicBezTo>
                <a:close/>
                <a:moveTo>
                  <a:pt x="1607" y="8831"/>
                </a:moveTo>
                <a:cubicBezTo>
                  <a:pt x="1545" y="9100"/>
                  <a:pt x="1493" y="9380"/>
                  <a:pt x="1462" y="9660"/>
                </a:cubicBezTo>
                <a:cubicBezTo>
                  <a:pt x="1161" y="11961"/>
                  <a:pt x="1586" y="14282"/>
                  <a:pt x="2498" y="16396"/>
                </a:cubicBezTo>
                <a:cubicBezTo>
                  <a:pt x="3338" y="18355"/>
                  <a:pt x="4633" y="20594"/>
                  <a:pt x="6437" y="21817"/>
                </a:cubicBezTo>
                <a:cubicBezTo>
                  <a:pt x="7523" y="22560"/>
                  <a:pt x="8869" y="22799"/>
                  <a:pt x="10231" y="22799"/>
                </a:cubicBezTo>
                <a:cubicBezTo>
                  <a:pt x="11337" y="22799"/>
                  <a:pt x="12454" y="22642"/>
                  <a:pt x="13453" y="22470"/>
                </a:cubicBezTo>
                <a:cubicBezTo>
                  <a:pt x="13919" y="22387"/>
                  <a:pt x="14396" y="22294"/>
                  <a:pt x="14873" y="22180"/>
                </a:cubicBezTo>
                <a:lnTo>
                  <a:pt x="14873" y="22180"/>
                </a:lnTo>
                <a:cubicBezTo>
                  <a:pt x="14033" y="22459"/>
                  <a:pt x="13173" y="22677"/>
                  <a:pt x="12292" y="22822"/>
                </a:cubicBezTo>
                <a:cubicBezTo>
                  <a:pt x="11696" y="22924"/>
                  <a:pt x="11103" y="22977"/>
                  <a:pt x="10518" y="22977"/>
                </a:cubicBezTo>
                <a:cubicBezTo>
                  <a:pt x="8958" y="22977"/>
                  <a:pt x="7450" y="22599"/>
                  <a:pt x="6064" y="21755"/>
                </a:cubicBezTo>
                <a:cubicBezTo>
                  <a:pt x="4374" y="20698"/>
                  <a:pt x="3006" y="19205"/>
                  <a:pt x="2115" y="17422"/>
                </a:cubicBezTo>
                <a:cubicBezTo>
                  <a:pt x="1058" y="15350"/>
                  <a:pt x="581" y="12893"/>
                  <a:pt x="1058" y="10582"/>
                </a:cubicBezTo>
                <a:cubicBezTo>
                  <a:pt x="1182" y="9981"/>
                  <a:pt x="1369" y="9390"/>
                  <a:pt x="1607" y="8831"/>
                </a:cubicBezTo>
                <a:close/>
                <a:moveTo>
                  <a:pt x="12327" y="1"/>
                </a:moveTo>
                <a:cubicBezTo>
                  <a:pt x="11981" y="1"/>
                  <a:pt x="11640" y="8"/>
                  <a:pt x="11308" y="21"/>
                </a:cubicBezTo>
                <a:cubicBezTo>
                  <a:pt x="10188" y="63"/>
                  <a:pt x="8997" y="156"/>
                  <a:pt x="7981" y="674"/>
                </a:cubicBezTo>
                <a:cubicBezTo>
                  <a:pt x="7204" y="1078"/>
                  <a:pt x="6613" y="1752"/>
                  <a:pt x="6126" y="2467"/>
                </a:cubicBezTo>
                <a:cubicBezTo>
                  <a:pt x="4115" y="3587"/>
                  <a:pt x="2612" y="5535"/>
                  <a:pt x="1876" y="7774"/>
                </a:cubicBezTo>
                <a:cubicBezTo>
                  <a:pt x="1420" y="8644"/>
                  <a:pt x="1078" y="9577"/>
                  <a:pt x="882" y="10530"/>
                </a:cubicBezTo>
                <a:cubicBezTo>
                  <a:pt x="1" y="14821"/>
                  <a:pt x="2208" y="19557"/>
                  <a:pt x="5898" y="21848"/>
                </a:cubicBezTo>
                <a:cubicBezTo>
                  <a:pt x="7312" y="22729"/>
                  <a:pt x="8865" y="23150"/>
                  <a:pt x="10479" y="23150"/>
                </a:cubicBezTo>
                <a:cubicBezTo>
                  <a:pt x="10934" y="23150"/>
                  <a:pt x="11394" y="23116"/>
                  <a:pt x="11857" y="23050"/>
                </a:cubicBezTo>
                <a:cubicBezTo>
                  <a:pt x="13225" y="22874"/>
                  <a:pt x="14562" y="22522"/>
                  <a:pt x="15837" y="21993"/>
                </a:cubicBezTo>
                <a:cubicBezTo>
                  <a:pt x="15961" y="21972"/>
                  <a:pt x="16085" y="21952"/>
                  <a:pt x="16200" y="21931"/>
                </a:cubicBezTo>
                <a:cubicBezTo>
                  <a:pt x="18428" y="21475"/>
                  <a:pt x="20905" y="20677"/>
                  <a:pt x="22356" y="18822"/>
                </a:cubicBezTo>
                <a:cubicBezTo>
                  <a:pt x="23786" y="17008"/>
                  <a:pt x="24346" y="14448"/>
                  <a:pt x="24346" y="12178"/>
                </a:cubicBezTo>
                <a:cubicBezTo>
                  <a:pt x="24346" y="9909"/>
                  <a:pt x="23703" y="7639"/>
                  <a:pt x="22366" y="5804"/>
                </a:cubicBezTo>
                <a:cubicBezTo>
                  <a:pt x="22231" y="5628"/>
                  <a:pt x="22107" y="5462"/>
                  <a:pt x="21972" y="5297"/>
                </a:cubicBezTo>
                <a:cubicBezTo>
                  <a:pt x="21703" y="4799"/>
                  <a:pt x="21371" y="4343"/>
                  <a:pt x="20977" y="3939"/>
                </a:cubicBezTo>
                <a:cubicBezTo>
                  <a:pt x="20418" y="2871"/>
                  <a:pt x="19651" y="1939"/>
                  <a:pt x="18573" y="1317"/>
                </a:cubicBezTo>
                <a:cubicBezTo>
                  <a:pt x="16756" y="284"/>
                  <a:pt x="14442" y="1"/>
                  <a:pt x="12327" y="1"/>
                </a:cubicBezTo>
                <a:close/>
              </a:path>
            </a:pathLst>
          </a:custGeom>
          <a:solidFill>
            <a:srgbClr val="154684"/>
          </a:solidFill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 lang="es-CL"/>
          </a:p>
        </p:txBody>
      </p:sp>
      <p:sp>
        <p:nvSpPr>
          <p:cNvPr id="22" name="Google Shape;343;p16">
            <a:extLst>
              <a:ext uri="{FF2B5EF4-FFF2-40B4-BE49-F238E27FC236}">
                <a16:creationId xmlns:a16="http://schemas.microsoft.com/office/drawing/2014/main" id="{C0B5FCDF-097A-4A25-BAA0-A8CB95F01661}"/>
              </a:ext>
            </a:extLst>
          </p:cNvPr>
          <p:cNvSpPr/>
          <p:nvPr/>
        </p:nvSpPr>
        <p:spPr>
          <a:xfrm>
            <a:off x="5724128" y="3933056"/>
            <a:ext cx="920115" cy="875030"/>
          </a:xfrm>
          <a:custGeom>
            <a:avLst/>
            <a:gdLst/>
            <a:ahLst/>
            <a:cxnLst/>
            <a:rect l="l" t="t" r="r" b="b"/>
            <a:pathLst>
              <a:path w="24346" h="23150" extrusionOk="0">
                <a:moveTo>
                  <a:pt x="8147" y="1866"/>
                </a:moveTo>
                <a:lnTo>
                  <a:pt x="8147" y="1866"/>
                </a:lnTo>
                <a:cubicBezTo>
                  <a:pt x="7390" y="2136"/>
                  <a:pt x="6685" y="2498"/>
                  <a:pt x="6032" y="2954"/>
                </a:cubicBezTo>
                <a:cubicBezTo>
                  <a:pt x="6105" y="2830"/>
                  <a:pt x="6178" y="2716"/>
                  <a:pt x="6260" y="2602"/>
                </a:cubicBezTo>
                <a:cubicBezTo>
                  <a:pt x="6851" y="2281"/>
                  <a:pt x="7483" y="2032"/>
                  <a:pt x="8147" y="1866"/>
                </a:cubicBezTo>
                <a:close/>
                <a:moveTo>
                  <a:pt x="12293" y="197"/>
                </a:moveTo>
                <a:cubicBezTo>
                  <a:pt x="14379" y="197"/>
                  <a:pt x="16676" y="458"/>
                  <a:pt x="18469" y="1493"/>
                </a:cubicBezTo>
                <a:cubicBezTo>
                  <a:pt x="19288" y="1980"/>
                  <a:pt x="19972" y="2664"/>
                  <a:pt x="20469" y="3473"/>
                </a:cubicBezTo>
                <a:cubicBezTo>
                  <a:pt x="18993" y="2225"/>
                  <a:pt x="17075" y="1583"/>
                  <a:pt x="15149" y="1583"/>
                </a:cubicBezTo>
                <a:cubicBezTo>
                  <a:pt x="15074" y="1583"/>
                  <a:pt x="14999" y="1584"/>
                  <a:pt x="14925" y="1586"/>
                </a:cubicBezTo>
                <a:lnTo>
                  <a:pt x="14904" y="1586"/>
                </a:lnTo>
                <a:cubicBezTo>
                  <a:pt x="14158" y="1441"/>
                  <a:pt x="13401" y="1348"/>
                  <a:pt x="12645" y="1306"/>
                </a:cubicBezTo>
                <a:cubicBezTo>
                  <a:pt x="12238" y="1249"/>
                  <a:pt x="11827" y="1220"/>
                  <a:pt x="11416" y="1220"/>
                </a:cubicBezTo>
                <a:cubicBezTo>
                  <a:pt x="10936" y="1220"/>
                  <a:pt x="10455" y="1259"/>
                  <a:pt x="9981" y="1338"/>
                </a:cubicBezTo>
                <a:cubicBezTo>
                  <a:pt x="9763" y="1369"/>
                  <a:pt x="9546" y="1420"/>
                  <a:pt x="9339" y="1483"/>
                </a:cubicBezTo>
                <a:cubicBezTo>
                  <a:pt x="8344" y="1566"/>
                  <a:pt x="7380" y="1835"/>
                  <a:pt x="6488" y="2270"/>
                </a:cubicBezTo>
                <a:cubicBezTo>
                  <a:pt x="6862" y="1742"/>
                  <a:pt x="7338" y="1296"/>
                  <a:pt x="7888" y="954"/>
                </a:cubicBezTo>
                <a:cubicBezTo>
                  <a:pt x="8965" y="301"/>
                  <a:pt x="10313" y="239"/>
                  <a:pt x="11546" y="208"/>
                </a:cubicBezTo>
                <a:cubicBezTo>
                  <a:pt x="11791" y="201"/>
                  <a:pt x="12041" y="197"/>
                  <a:pt x="12293" y="197"/>
                </a:cubicBezTo>
                <a:close/>
                <a:moveTo>
                  <a:pt x="15940" y="1825"/>
                </a:moveTo>
                <a:cubicBezTo>
                  <a:pt x="17640" y="1939"/>
                  <a:pt x="19247" y="2623"/>
                  <a:pt x="20511" y="3763"/>
                </a:cubicBezTo>
                <a:cubicBezTo>
                  <a:pt x="20615" y="3846"/>
                  <a:pt x="20708" y="3939"/>
                  <a:pt x="20791" y="4032"/>
                </a:cubicBezTo>
                <a:cubicBezTo>
                  <a:pt x="20822" y="4084"/>
                  <a:pt x="20853" y="4146"/>
                  <a:pt x="20884" y="4208"/>
                </a:cubicBezTo>
                <a:cubicBezTo>
                  <a:pt x="19754" y="3255"/>
                  <a:pt x="18438" y="2550"/>
                  <a:pt x="17029" y="2125"/>
                </a:cubicBezTo>
                <a:cubicBezTo>
                  <a:pt x="16676" y="2011"/>
                  <a:pt x="16303" y="1918"/>
                  <a:pt x="15940" y="1825"/>
                </a:cubicBezTo>
                <a:close/>
                <a:moveTo>
                  <a:pt x="14977" y="1804"/>
                </a:moveTo>
                <a:cubicBezTo>
                  <a:pt x="15474" y="1908"/>
                  <a:pt x="15961" y="2022"/>
                  <a:pt x="16448" y="2156"/>
                </a:cubicBezTo>
                <a:cubicBezTo>
                  <a:pt x="18179" y="2633"/>
                  <a:pt x="19796" y="3421"/>
                  <a:pt x="21091" y="4644"/>
                </a:cubicBezTo>
                <a:cubicBezTo>
                  <a:pt x="21340" y="5234"/>
                  <a:pt x="21547" y="5846"/>
                  <a:pt x="21703" y="6478"/>
                </a:cubicBezTo>
                <a:cubicBezTo>
                  <a:pt x="21703" y="6488"/>
                  <a:pt x="21703" y="6509"/>
                  <a:pt x="21713" y="6530"/>
                </a:cubicBezTo>
                <a:cubicBezTo>
                  <a:pt x="21185" y="5525"/>
                  <a:pt x="20573" y="4550"/>
                  <a:pt x="19682" y="3835"/>
                </a:cubicBezTo>
                <a:cubicBezTo>
                  <a:pt x="18863" y="3172"/>
                  <a:pt x="17868" y="2747"/>
                  <a:pt x="16873" y="2405"/>
                </a:cubicBezTo>
                <a:cubicBezTo>
                  <a:pt x="16262" y="2198"/>
                  <a:pt x="15629" y="1990"/>
                  <a:pt x="14977" y="1804"/>
                </a:cubicBezTo>
                <a:close/>
                <a:moveTo>
                  <a:pt x="5898" y="2809"/>
                </a:moveTo>
                <a:cubicBezTo>
                  <a:pt x="5877" y="2851"/>
                  <a:pt x="5846" y="2892"/>
                  <a:pt x="5825" y="2934"/>
                </a:cubicBezTo>
                <a:cubicBezTo>
                  <a:pt x="5763" y="3037"/>
                  <a:pt x="5701" y="3131"/>
                  <a:pt x="5649" y="3234"/>
                </a:cubicBezTo>
                <a:cubicBezTo>
                  <a:pt x="5120" y="3628"/>
                  <a:pt x="4623" y="4074"/>
                  <a:pt x="4177" y="4561"/>
                </a:cubicBezTo>
                <a:cubicBezTo>
                  <a:pt x="3493" y="5297"/>
                  <a:pt x="2882" y="6095"/>
                  <a:pt x="2353" y="6955"/>
                </a:cubicBezTo>
                <a:cubicBezTo>
                  <a:pt x="2789" y="5898"/>
                  <a:pt x="3421" y="4944"/>
                  <a:pt x="4229" y="4125"/>
                </a:cubicBezTo>
                <a:cubicBezTo>
                  <a:pt x="4727" y="3618"/>
                  <a:pt x="5286" y="3172"/>
                  <a:pt x="5898" y="2809"/>
                </a:cubicBezTo>
                <a:close/>
                <a:moveTo>
                  <a:pt x="21444" y="4996"/>
                </a:moveTo>
                <a:cubicBezTo>
                  <a:pt x="21568" y="5131"/>
                  <a:pt x="21692" y="5266"/>
                  <a:pt x="21817" y="5411"/>
                </a:cubicBezTo>
                <a:cubicBezTo>
                  <a:pt x="22356" y="6447"/>
                  <a:pt x="22687" y="7577"/>
                  <a:pt x="22770" y="8748"/>
                </a:cubicBezTo>
                <a:cubicBezTo>
                  <a:pt x="22563" y="8240"/>
                  <a:pt x="22325" y="7732"/>
                  <a:pt x="22076" y="7235"/>
                </a:cubicBezTo>
                <a:cubicBezTo>
                  <a:pt x="22003" y="6893"/>
                  <a:pt x="21920" y="6561"/>
                  <a:pt x="21838" y="6229"/>
                </a:cubicBezTo>
                <a:cubicBezTo>
                  <a:pt x="21724" y="5815"/>
                  <a:pt x="21599" y="5400"/>
                  <a:pt x="21444" y="4996"/>
                </a:cubicBezTo>
                <a:close/>
                <a:moveTo>
                  <a:pt x="22221" y="7971"/>
                </a:moveTo>
                <a:lnTo>
                  <a:pt x="22221" y="7971"/>
                </a:lnTo>
                <a:cubicBezTo>
                  <a:pt x="22449" y="8427"/>
                  <a:pt x="22646" y="8903"/>
                  <a:pt x="22812" y="9390"/>
                </a:cubicBezTo>
                <a:cubicBezTo>
                  <a:pt x="22832" y="10323"/>
                  <a:pt x="22770" y="11256"/>
                  <a:pt x="22615" y="12178"/>
                </a:cubicBezTo>
                <a:lnTo>
                  <a:pt x="22615" y="12168"/>
                </a:lnTo>
                <a:cubicBezTo>
                  <a:pt x="22615" y="10758"/>
                  <a:pt x="22490" y="9349"/>
                  <a:pt x="22221" y="7971"/>
                </a:cubicBezTo>
                <a:close/>
                <a:moveTo>
                  <a:pt x="22957" y="9857"/>
                </a:moveTo>
                <a:cubicBezTo>
                  <a:pt x="23257" y="10924"/>
                  <a:pt x="23351" y="12023"/>
                  <a:pt x="23040" y="13194"/>
                </a:cubicBezTo>
                <a:cubicBezTo>
                  <a:pt x="22874" y="13816"/>
                  <a:pt x="22646" y="14427"/>
                  <a:pt x="22345" y="14997"/>
                </a:cubicBezTo>
                <a:cubicBezTo>
                  <a:pt x="22428" y="14562"/>
                  <a:pt x="22501" y="14116"/>
                  <a:pt x="22542" y="13671"/>
                </a:cubicBezTo>
                <a:cubicBezTo>
                  <a:pt x="22553" y="13557"/>
                  <a:pt x="22563" y="13432"/>
                  <a:pt x="22573" y="13318"/>
                </a:cubicBezTo>
                <a:cubicBezTo>
                  <a:pt x="22822" y="12178"/>
                  <a:pt x="22946" y="11018"/>
                  <a:pt x="22957" y="9857"/>
                </a:cubicBezTo>
                <a:close/>
                <a:moveTo>
                  <a:pt x="22231" y="14583"/>
                </a:moveTo>
                <a:lnTo>
                  <a:pt x="22231" y="14583"/>
                </a:lnTo>
                <a:cubicBezTo>
                  <a:pt x="22180" y="14914"/>
                  <a:pt x="22107" y="15246"/>
                  <a:pt x="22024" y="15567"/>
                </a:cubicBezTo>
                <a:cubicBezTo>
                  <a:pt x="21900" y="15775"/>
                  <a:pt x="21775" y="15972"/>
                  <a:pt x="21641" y="16168"/>
                </a:cubicBezTo>
                <a:cubicBezTo>
                  <a:pt x="21869" y="15650"/>
                  <a:pt x="22066" y="15122"/>
                  <a:pt x="22231" y="14583"/>
                </a:cubicBezTo>
                <a:close/>
                <a:moveTo>
                  <a:pt x="21838" y="16220"/>
                </a:moveTo>
                <a:cubicBezTo>
                  <a:pt x="21454" y="17402"/>
                  <a:pt x="20811" y="18490"/>
                  <a:pt x="19951" y="19392"/>
                </a:cubicBezTo>
                <a:cubicBezTo>
                  <a:pt x="19319" y="20013"/>
                  <a:pt x="18594" y="20542"/>
                  <a:pt x="17796" y="20936"/>
                </a:cubicBezTo>
                <a:cubicBezTo>
                  <a:pt x="18003" y="20791"/>
                  <a:pt x="18220" y="20635"/>
                  <a:pt x="18428" y="20470"/>
                </a:cubicBezTo>
                <a:cubicBezTo>
                  <a:pt x="19557" y="19537"/>
                  <a:pt x="20501" y="18386"/>
                  <a:pt x="21185" y="17091"/>
                </a:cubicBezTo>
                <a:cubicBezTo>
                  <a:pt x="21413" y="16811"/>
                  <a:pt x="21630" y="16521"/>
                  <a:pt x="21838" y="16220"/>
                </a:cubicBezTo>
                <a:close/>
                <a:moveTo>
                  <a:pt x="22356" y="6126"/>
                </a:moveTo>
                <a:cubicBezTo>
                  <a:pt x="23485" y="7815"/>
                  <a:pt x="24107" y="9795"/>
                  <a:pt x="24159" y="11826"/>
                </a:cubicBezTo>
                <a:cubicBezTo>
                  <a:pt x="24221" y="14065"/>
                  <a:pt x="23724" y="16604"/>
                  <a:pt x="22408" y="18449"/>
                </a:cubicBezTo>
                <a:cubicBezTo>
                  <a:pt x="21055" y="20338"/>
                  <a:pt x="18757" y="21168"/>
                  <a:pt x="16578" y="21656"/>
                </a:cubicBezTo>
                <a:lnTo>
                  <a:pt x="16578" y="21656"/>
                </a:lnTo>
                <a:cubicBezTo>
                  <a:pt x="17847" y="21179"/>
                  <a:pt x="19043" y="20528"/>
                  <a:pt x="19993" y="19589"/>
                </a:cubicBezTo>
                <a:cubicBezTo>
                  <a:pt x="21081" y="18511"/>
                  <a:pt x="21786" y="17122"/>
                  <a:pt x="22180" y="15661"/>
                </a:cubicBezTo>
                <a:cubicBezTo>
                  <a:pt x="22646" y="14904"/>
                  <a:pt x="22988" y="14096"/>
                  <a:pt x="23216" y="13246"/>
                </a:cubicBezTo>
                <a:cubicBezTo>
                  <a:pt x="23589" y="11816"/>
                  <a:pt x="23392" y="10489"/>
                  <a:pt x="22946" y="9204"/>
                </a:cubicBezTo>
                <a:cubicBezTo>
                  <a:pt x="22926" y="8157"/>
                  <a:pt x="22718" y="7110"/>
                  <a:pt x="22356" y="6126"/>
                </a:cubicBezTo>
                <a:close/>
                <a:moveTo>
                  <a:pt x="20449" y="17951"/>
                </a:moveTo>
                <a:cubicBezTo>
                  <a:pt x="19889" y="18801"/>
                  <a:pt x="19215" y="19568"/>
                  <a:pt x="18438" y="20221"/>
                </a:cubicBezTo>
                <a:cubicBezTo>
                  <a:pt x="17837" y="20729"/>
                  <a:pt x="17174" y="21154"/>
                  <a:pt x="16469" y="21506"/>
                </a:cubicBezTo>
                <a:cubicBezTo>
                  <a:pt x="16023" y="21672"/>
                  <a:pt x="15578" y="21806"/>
                  <a:pt x="15122" y="21920"/>
                </a:cubicBezTo>
                <a:lnTo>
                  <a:pt x="15132" y="21920"/>
                </a:lnTo>
                <a:cubicBezTo>
                  <a:pt x="14925" y="21952"/>
                  <a:pt x="14717" y="21972"/>
                  <a:pt x="14510" y="21993"/>
                </a:cubicBezTo>
                <a:cubicBezTo>
                  <a:pt x="16417" y="21433"/>
                  <a:pt x="18117" y="20231"/>
                  <a:pt x="19537" y="18873"/>
                </a:cubicBezTo>
                <a:cubicBezTo>
                  <a:pt x="19848" y="18583"/>
                  <a:pt x="20148" y="18272"/>
                  <a:pt x="20449" y="17951"/>
                </a:cubicBezTo>
                <a:close/>
                <a:moveTo>
                  <a:pt x="7846" y="2177"/>
                </a:moveTo>
                <a:lnTo>
                  <a:pt x="7846" y="2177"/>
                </a:lnTo>
                <a:cubicBezTo>
                  <a:pt x="6623" y="2954"/>
                  <a:pt x="5659" y="4105"/>
                  <a:pt x="4903" y="5348"/>
                </a:cubicBezTo>
                <a:cubicBezTo>
                  <a:pt x="3732" y="7245"/>
                  <a:pt x="3099" y="9421"/>
                  <a:pt x="3068" y="11660"/>
                </a:cubicBezTo>
                <a:cubicBezTo>
                  <a:pt x="3017" y="15785"/>
                  <a:pt x="5442" y="19837"/>
                  <a:pt x="9297" y="21464"/>
                </a:cubicBezTo>
                <a:cubicBezTo>
                  <a:pt x="9919" y="21724"/>
                  <a:pt x="10572" y="21920"/>
                  <a:pt x="11246" y="22045"/>
                </a:cubicBezTo>
                <a:cubicBezTo>
                  <a:pt x="10002" y="21848"/>
                  <a:pt x="8800" y="21340"/>
                  <a:pt x="7660" y="20666"/>
                </a:cubicBezTo>
                <a:cubicBezTo>
                  <a:pt x="5929" y="19630"/>
                  <a:pt x="4229" y="18314"/>
                  <a:pt x="3162" y="16562"/>
                </a:cubicBezTo>
                <a:cubicBezTo>
                  <a:pt x="1887" y="14458"/>
                  <a:pt x="2167" y="12209"/>
                  <a:pt x="2861" y="9950"/>
                </a:cubicBezTo>
                <a:cubicBezTo>
                  <a:pt x="3566" y="7691"/>
                  <a:pt x="4519" y="5525"/>
                  <a:pt x="5711" y="3483"/>
                </a:cubicBezTo>
                <a:lnTo>
                  <a:pt x="5794" y="3359"/>
                </a:lnTo>
                <a:cubicBezTo>
                  <a:pt x="6426" y="2871"/>
                  <a:pt x="7121" y="2478"/>
                  <a:pt x="7846" y="2177"/>
                </a:cubicBezTo>
                <a:close/>
                <a:moveTo>
                  <a:pt x="11757" y="1459"/>
                </a:moveTo>
                <a:cubicBezTo>
                  <a:pt x="12001" y="1459"/>
                  <a:pt x="12246" y="1467"/>
                  <a:pt x="12489" y="1483"/>
                </a:cubicBezTo>
                <a:cubicBezTo>
                  <a:pt x="12904" y="1534"/>
                  <a:pt x="13308" y="1607"/>
                  <a:pt x="13712" y="1700"/>
                </a:cubicBezTo>
                <a:cubicBezTo>
                  <a:pt x="11847" y="1970"/>
                  <a:pt x="10085" y="2768"/>
                  <a:pt x="8520" y="3815"/>
                </a:cubicBezTo>
                <a:cubicBezTo>
                  <a:pt x="8476" y="3841"/>
                  <a:pt x="8506" y="3904"/>
                  <a:pt x="8542" y="3904"/>
                </a:cubicBezTo>
                <a:cubicBezTo>
                  <a:pt x="8548" y="3904"/>
                  <a:pt x="8555" y="3902"/>
                  <a:pt x="8561" y="3897"/>
                </a:cubicBezTo>
                <a:cubicBezTo>
                  <a:pt x="10261" y="2809"/>
                  <a:pt x="12282" y="2022"/>
                  <a:pt x="14303" y="1835"/>
                </a:cubicBezTo>
                <a:cubicBezTo>
                  <a:pt x="15028" y="2022"/>
                  <a:pt x="15743" y="2239"/>
                  <a:pt x="16428" y="2467"/>
                </a:cubicBezTo>
                <a:cubicBezTo>
                  <a:pt x="17433" y="2789"/>
                  <a:pt x="18448" y="3172"/>
                  <a:pt x="19319" y="3804"/>
                </a:cubicBezTo>
                <a:cubicBezTo>
                  <a:pt x="20283" y="4499"/>
                  <a:pt x="20936" y="5483"/>
                  <a:pt x="21485" y="6520"/>
                </a:cubicBezTo>
                <a:cubicBezTo>
                  <a:pt x="21620" y="6768"/>
                  <a:pt x="21755" y="7017"/>
                  <a:pt x="21889" y="7276"/>
                </a:cubicBezTo>
                <a:cubicBezTo>
                  <a:pt x="22314" y="9214"/>
                  <a:pt x="22490" y="11204"/>
                  <a:pt x="22387" y="13184"/>
                </a:cubicBezTo>
                <a:cubicBezTo>
                  <a:pt x="22387" y="13225"/>
                  <a:pt x="22387" y="13267"/>
                  <a:pt x="22387" y="13308"/>
                </a:cubicBezTo>
                <a:cubicBezTo>
                  <a:pt x="22211" y="14044"/>
                  <a:pt x="21983" y="14769"/>
                  <a:pt x="21713" y="15484"/>
                </a:cubicBezTo>
                <a:cubicBezTo>
                  <a:pt x="21506" y="16013"/>
                  <a:pt x="21267" y="16521"/>
                  <a:pt x="20998" y="17029"/>
                </a:cubicBezTo>
                <a:cubicBezTo>
                  <a:pt x="20552" y="17578"/>
                  <a:pt x="20065" y="18107"/>
                  <a:pt x="19557" y="18594"/>
                </a:cubicBezTo>
                <a:cubicBezTo>
                  <a:pt x="18024" y="20096"/>
                  <a:pt x="16179" y="21413"/>
                  <a:pt x="14075" y="21931"/>
                </a:cubicBezTo>
                <a:cubicBezTo>
                  <a:pt x="13878" y="21983"/>
                  <a:pt x="13681" y="22024"/>
                  <a:pt x="13484" y="22055"/>
                </a:cubicBezTo>
                <a:cubicBezTo>
                  <a:pt x="13402" y="22057"/>
                  <a:pt x="13320" y="22058"/>
                  <a:pt x="13237" y="22058"/>
                </a:cubicBezTo>
                <a:cubicBezTo>
                  <a:pt x="12004" y="22058"/>
                  <a:pt x="10775" y="21840"/>
                  <a:pt x="9618" y="21402"/>
                </a:cubicBezTo>
                <a:cubicBezTo>
                  <a:pt x="7774" y="20666"/>
                  <a:pt x="6198" y="19402"/>
                  <a:pt x="5079" y="17754"/>
                </a:cubicBezTo>
                <a:cubicBezTo>
                  <a:pt x="2654" y="14230"/>
                  <a:pt x="2737" y="9577"/>
                  <a:pt x="4789" y="5887"/>
                </a:cubicBezTo>
                <a:cubicBezTo>
                  <a:pt x="5753" y="4157"/>
                  <a:pt x="7162" y="2457"/>
                  <a:pt x="9059" y="1762"/>
                </a:cubicBezTo>
                <a:cubicBezTo>
                  <a:pt x="9256" y="1721"/>
                  <a:pt x="9453" y="1680"/>
                  <a:pt x="9660" y="1638"/>
                </a:cubicBezTo>
                <a:cubicBezTo>
                  <a:pt x="10352" y="1523"/>
                  <a:pt x="11055" y="1459"/>
                  <a:pt x="11757" y="1459"/>
                </a:cubicBezTo>
                <a:close/>
                <a:moveTo>
                  <a:pt x="5379" y="3669"/>
                </a:moveTo>
                <a:lnTo>
                  <a:pt x="5379" y="3669"/>
                </a:lnTo>
                <a:cubicBezTo>
                  <a:pt x="4260" y="5649"/>
                  <a:pt x="3359" y="7732"/>
                  <a:pt x="2695" y="9909"/>
                </a:cubicBezTo>
                <a:cubicBezTo>
                  <a:pt x="2011" y="12137"/>
                  <a:pt x="1711" y="14375"/>
                  <a:pt x="2923" y="16490"/>
                </a:cubicBezTo>
                <a:cubicBezTo>
                  <a:pt x="3980" y="18345"/>
                  <a:pt x="5763" y="19734"/>
                  <a:pt x="7577" y="20812"/>
                </a:cubicBezTo>
                <a:cubicBezTo>
                  <a:pt x="9068" y="21698"/>
                  <a:pt x="10692" y="22311"/>
                  <a:pt x="12392" y="22311"/>
                </a:cubicBezTo>
                <a:cubicBezTo>
                  <a:pt x="12759" y="22311"/>
                  <a:pt x="13131" y="22282"/>
                  <a:pt x="13505" y="22221"/>
                </a:cubicBezTo>
                <a:lnTo>
                  <a:pt x="13878" y="22211"/>
                </a:lnTo>
                <a:lnTo>
                  <a:pt x="13764" y="22231"/>
                </a:lnTo>
                <a:cubicBezTo>
                  <a:pt x="12707" y="22437"/>
                  <a:pt x="11477" y="22629"/>
                  <a:pt x="10263" y="22629"/>
                </a:cubicBezTo>
                <a:cubicBezTo>
                  <a:pt x="8906" y="22629"/>
                  <a:pt x="7570" y="22389"/>
                  <a:pt x="6520" y="21661"/>
                </a:cubicBezTo>
                <a:cubicBezTo>
                  <a:pt x="4778" y="20459"/>
                  <a:pt x="3514" y="18303"/>
                  <a:pt x="2685" y="16407"/>
                </a:cubicBezTo>
                <a:cubicBezTo>
                  <a:pt x="1545" y="13785"/>
                  <a:pt x="1182" y="10707"/>
                  <a:pt x="1980" y="7981"/>
                </a:cubicBezTo>
                <a:cubicBezTo>
                  <a:pt x="2571" y="6841"/>
                  <a:pt x="3307" y="5794"/>
                  <a:pt x="4167" y="4841"/>
                </a:cubicBezTo>
                <a:cubicBezTo>
                  <a:pt x="4550" y="4426"/>
                  <a:pt x="4955" y="4032"/>
                  <a:pt x="5379" y="3669"/>
                </a:cubicBezTo>
                <a:close/>
                <a:moveTo>
                  <a:pt x="1607" y="8831"/>
                </a:moveTo>
                <a:cubicBezTo>
                  <a:pt x="1545" y="9100"/>
                  <a:pt x="1493" y="9380"/>
                  <a:pt x="1462" y="9660"/>
                </a:cubicBezTo>
                <a:cubicBezTo>
                  <a:pt x="1161" y="11961"/>
                  <a:pt x="1586" y="14282"/>
                  <a:pt x="2498" y="16396"/>
                </a:cubicBezTo>
                <a:cubicBezTo>
                  <a:pt x="3338" y="18355"/>
                  <a:pt x="4633" y="20594"/>
                  <a:pt x="6437" y="21817"/>
                </a:cubicBezTo>
                <a:cubicBezTo>
                  <a:pt x="7523" y="22560"/>
                  <a:pt x="8869" y="22799"/>
                  <a:pt x="10231" y="22799"/>
                </a:cubicBezTo>
                <a:cubicBezTo>
                  <a:pt x="11337" y="22799"/>
                  <a:pt x="12454" y="22642"/>
                  <a:pt x="13453" y="22470"/>
                </a:cubicBezTo>
                <a:cubicBezTo>
                  <a:pt x="13919" y="22387"/>
                  <a:pt x="14396" y="22294"/>
                  <a:pt x="14873" y="22180"/>
                </a:cubicBezTo>
                <a:lnTo>
                  <a:pt x="14873" y="22180"/>
                </a:lnTo>
                <a:cubicBezTo>
                  <a:pt x="14033" y="22459"/>
                  <a:pt x="13173" y="22677"/>
                  <a:pt x="12292" y="22822"/>
                </a:cubicBezTo>
                <a:cubicBezTo>
                  <a:pt x="11696" y="22924"/>
                  <a:pt x="11103" y="22977"/>
                  <a:pt x="10518" y="22977"/>
                </a:cubicBezTo>
                <a:cubicBezTo>
                  <a:pt x="8958" y="22977"/>
                  <a:pt x="7450" y="22599"/>
                  <a:pt x="6064" y="21755"/>
                </a:cubicBezTo>
                <a:cubicBezTo>
                  <a:pt x="4374" y="20698"/>
                  <a:pt x="3006" y="19205"/>
                  <a:pt x="2115" y="17422"/>
                </a:cubicBezTo>
                <a:cubicBezTo>
                  <a:pt x="1058" y="15350"/>
                  <a:pt x="581" y="12893"/>
                  <a:pt x="1058" y="10582"/>
                </a:cubicBezTo>
                <a:cubicBezTo>
                  <a:pt x="1182" y="9981"/>
                  <a:pt x="1369" y="9390"/>
                  <a:pt x="1607" y="8831"/>
                </a:cubicBezTo>
                <a:close/>
                <a:moveTo>
                  <a:pt x="12327" y="1"/>
                </a:moveTo>
                <a:cubicBezTo>
                  <a:pt x="11981" y="1"/>
                  <a:pt x="11640" y="8"/>
                  <a:pt x="11308" y="21"/>
                </a:cubicBezTo>
                <a:cubicBezTo>
                  <a:pt x="10188" y="63"/>
                  <a:pt x="8997" y="156"/>
                  <a:pt x="7981" y="674"/>
                </a:cubicBezTo>
                <a:cubicBezTo>
                  <a:pt x="7204" y="1078"/>
                  <a:pt x="6613" y="1752"/>
                  <a:pt x="6126" y="2467"/>
                </a:cubicBezTo>
                <a:cubicBezTo>
                  <a:pt x="4115" y="3587"/>
                  <a:pt x="2612" y="5535"/>
                  <a:pt x="1876" y="7774"/>
                </a:cubicBezTo>
                <a:cubicBezTo>
                  <a:pt x="1420" y="8644"/>
                  <a:pt x="1078" y="9577"/>
                  <a:pt x="882" y="10530"/>
                </a:cubicBezTo>
                <a:cubicBezTo>
                  <a:pt x="1" y="14821"/>
                  <a:pt x="2208" y="19557"/>
                  <a:pt x="5898" y="21848"/>
                </a:cubicBezTo>
                <a:cubicBezTo>
                  <a:pt x="7312" y="22729"/>
                  <a:pt x="8865" y="23150"/>
                  <a:pt x="10479" y="23150"/>
                </a:cubicBezTo>
                <a:cubicBezTo>
                  <a:pt x="10934" y="23150"/>
                  <a:pt x="11394" y="23116"/>
                  <a:pt x="11857" y="23050"/>
                </a:cubicBezTo>
                <a:cubicBezTo>
                  <a:pt x="13225" y="22874"/>
                  <a:pt x="14562" y="22522"/>
                  <a:pt x="15837" y="21993"/>
                </a:cubicBezTo>
                <a:cubicBezTo>
                  <a:pt x="15961" y="21972"/>
                  <a:pt x="16085" y="21952"/>
                  <a:pt x="16200" y="21931"/>
                </a:cubicBezTo>
                <a:cubicBezTo>
                  <a:pt x="18428" y="21475"/>
                  <a:pt x="20905" y="20677"/>
                  <a:pt x="22356" y="18822"/>
                </a:cubicBezTo>
                <a:cubicBezTo>
                  <a:pt x="23786" y="17008"/>
                  <a:pt x="24346" y="14448"/>
                  <a:pt x="24346" y="12178"/>
                </a:cubicBezTo>
                <a:cubicBezTo>
                  <a:pt x="24346" y="9909"/>
                  <a:pt x="23703" y="7639"/>
                  <a:pt x="22366" y="5804"/>
                </a:cubicBezTo>
                <a:cubicBezTo>
                  <a:pt x="22231" y="5628"/>
                  <a:pt x="22107" y="5462"/>
                  <a:pt x="21972" y="5297"/>
                </a:cubicBezTo>
                <a:cubicBezTo>
                  <a:pt x="21703" y="4799"/>
                  <a:pt x="21371" y="4343"/>
                  <a:pt x="20977" y="3939"/>
                </a:cubicBezTo>
                <a:cubicBezTo>
                  <a:pt x="20418" y="2871"/>
                  <a:pt x="19651" y="1939"/>
                  <a:pt x="18573" y="1317"/>
                </a:cubicBezTo>
                <a:cubicBezTo>
                  <a:pt x="16756" y="284"/>
                  <a:pt x="14442" y="1"/>
                  <a:pt x="12327" y="1"/>
                </a:cubicBezTo>
                <a:close/>
              </a:path>
            </a:pathLst>
          </a:custGeom>
          <a:solidFill>
            <a:srgbClr val="154684"/>
          </a:solidFill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 lang="es-CL"/>
          </a:p>
        </p:txBody>
      </p:sp>
      <p:sp>
        <p:nvSpPr>
          <p:cNvPr id="23" name="Google Shape;343;p16">
            <a:extLst>
              <a:ext uri="{FF2B5EF4-FFF2-40B4-BE49-F238E27FC236}">
                <a16:creationId xmlns:a16="http://schemas.microsoft.com/office/drawing/2014/main" id="{13E20C81-33B0-47CC-B621-0B175F7BF7EA}"/>
              </a:ext>
            </a:extLst>
          </p:cNvPr>
          <p:cNvSpPr/>
          <p:nvPr/>
        </p:nvSpPr>
        <p:spPr>
          <a:xfrm>
            <a:off x="6078243" y="5523049"/>
            <a:ext cx="920115" cy="875030"/>
          </a:xfrm>
          <a:custGeom>
            <a:avLst/>
            <a:gdLst/>
            <a:ahLst/>
            <a:cxnLst/>
            <a:rect l="l" t="t" r="r" b="b"/>
            <a:pathLst>
              <a:path w="24346" h="23150" extrusionOk="0">
                <a:moveTo>
                  <a:pt x="8147" y="1866"/>
                </a:moveTo>
                <a:lnTo>
                  <a:pt x="8147" y="1866"/>
                </a:lnTo>
                <a:cubicBezTo>
                  <a:pt x="7390" y="2136"/>
                  <a:pt x="6685" y="2498"/>
                  <a:pt x="6032" y="2954"/>
                </a:cubicBezTo>
                <a:cubicBezTo>
                  <a:pt x="6105" y="2830"/>
                  <a:pt x="6178" y="2716"/>
                  <a:pt x="6260" y="2602"/>
                </a:cubicBezTo>
                <a:cubicBezTo>
                  <a:pt x="6851" y="2281"/>
                  <a:pt x="7483" y="2032"/>
                  <a:pt x="8147" y="1866"/>
                </a:cubicBezTo>
                <a:close/>
                <a:moveTo>
                  <a:pt x="12293" y="197"/>
                </a:moveTo>
                <a:cubicBezTo>
                  <a:pt x="14379" y="197"/>
                  <a:pt x="16676" y="458"/>
                  <a:pt x="18469" y="1493"/>
                </a:cubicBezTo>
                <a:cubicBezTo>
                  <a:pt x="19288" y="1980"/>
                  <a:pt x="19972" y="2664"/>
                  <a:pt x="20469" y="3473"/>
                </a:cubicBezTo>
                <a:cubicBezTo>
                  <a:pt x="18993" y="2225"/>
                  <a:pt x="17075" y="1583"/>
                  <a:pt x="15149" y="1583"/>
                </a:cubicBezTo>
                <a:cubicBezTo>
                  <a:pt x="15074" y="1583"/>
                  <a:pt x="14999" y="1584"/>
                  <a:pt x="14925" y="1586"/>
                </a:cubicBezTo>
                <a:lnTo>
                  <a:pt x="14904" y="1586"/>
                </a:lnTo>
                <a:cubicBezTo>
                  <a:pt x="14158" y="1441"/>
                  <a:pt x="13401" y="1348"/>
                  <a:pt x="12645" y="1306"/>
                </a:cubicBezTo>
                <a:cubicBezTo>
                  <a:pt x="12238" y="1249"/>
                  <a:pt x="11827" y="1220"/>
                  <a:pt x="11416" y="1220"/>
                </a:cubicBezTo>
                <a:cubicBezTo>
                  <a:pt x="10936" y="1220"/>
                  <a:pt x="10455" y="1259"/>
                  <a:pt x="9981" y="1338"/>
                </a:cubicBezTo>
                <a:cubicBezTo>
                  <a:pt x="9763" y="1369"/>
                  <a:pt x="9546" y="1420"/>
                  <a:pt x="9339" y="1483"/>
                </a:cubicBezTo>
                <a:cubicBezTo>
                  <a:pt x="8344" y="1566"/>
                  <a:pt x="7380" y="1835"/>
                  <a:pt x="6488" y="2270"/>
                </a:cubicBezTo>
                <a:cubicBezTo>
                  <a:pt x="6862" y="1742"/>
                  <a:pt x="7338" y="1296"/>
                  <a:pt x="7888" y="954"/>
                </a:cubicBezTo>
                <a:cubicBezTo>
                  <a:pt x="8965" y="301"/>
                  <a:pt x="10313" y="239"/>
                  <a:pt x="11546" y="208"/>
                </a:cubicBezTo>
                <a:cubicBezTo>
                  <a:pt x="11791" y="201"/>
                  <a:pt x="12041" y="197"/>
                  <a:pt x="12293" y="197"/>
                </a:cubicBezTo>
                <a:close/>
                <a:moveTo>
                  <a:pt x="15940" y="1825"/>
                </a:moveTo>
                <a:cubicBezTo>
                  <a:pt x="17640" y="1939"/>
                  <a:pt x="19247" y="2623"/>
                  <a:pt x="20511" y="3763"/>
                </a:cubicBezTo>
                <a:cubicBezTo>
                  <a:pt x="20615" y="3846"/>
                  <a:pt x="20708" y="3939"/>
                  <a:pt x="20791" y="4032"/>
                </a:cubicBezTo>
                <a:cubicBezTo>
                  <a:pt x="20822" y="4084"/>
                  <a:pt x="20853" y="4146"/>
                  <a:pt x="20884" y="4208"/>
                </a:cubicBezTo>
                <a:cubicBezTo>
                  <a:pt x="19754" y="3255"/>
                  <a:pt x="18438" y="2550"/>
                  <a:pt x="17029" y="2125"/>
                </a:cubicBezTo>
                <a:cubicBezTo>
                  <a:pt x="16676" y="2011"/>
                  <a:pt x="16303" y="1918"/>
                  <a:pt x="15940" y="1825"/>
                </a:cubicBezTo>
                <a:close/>
                <a:moveTo>
                  <a:pt x="14977" y="1804"/>
                </a:moveTo>
                <a:cubicBezTo>
                  <a:pt x="15474" y="1908"/>
                  <a:pt x="15961" y="2022"/>
                  <a:pt x="16448" y="2156"/>
                </a:cubicBezTo>
                <a:cubicBezTo>
                  <a:pt x="18179" y="2633"/>
                  <a:pt x="19796" y="3421"/>
                  <a:pt x="21091" y="4644"/>
                </a:cubicBezTo>
                <a:cubicBezTo>
                  <a:pt x="21340" y="5234"/>
                  <a:pt x="21547" y="5846"/>
                  <a:pt x="21703" y="6478"/>
                </a:cubicBezTo>
                <a:cubicBezTo>
                  <a:pt x="21703" y="6488"/>
                  <a:pt x="21703" y="6509"/>
                  <a:pt x="21713" y="6530"/>
                </a:cubicBezTo>
                <a:cubicBezTo>
                  <a:pt x="21185" y="5525"/>
                  <a:pt x="20573" y="4550"/>
                  <a:pt x="19682" y="3835"/>
                </a:cubicBezTo>
                <a:cubicBezTo>
                  <a:pt x="18863" y="3172"/>
                  <a:pt x="17868" y="2747"/>
                  <a:pt x="16873" y="2405"/>
                </a:cubicBezTo>
                <a:cubicBezTo>
                  <a:pt x="16262" y="2198"/>
                  <a:pt x="15629" y="1990"/>
                  <a:pt x="14977" y="1804"/>
                </a:cubicBezTo>
                <a:close/>
                <a:moveTo>
                  <a:pt x="5898" y="2809"/>
                </a:moveTo>
                <a:cubicBezTo>
                  <a:pt x="5877" y="2851"/>
                  <a:pt x="5846" y="2892"/>
                  <a:pt x="5825" y="2934"/>
                </a:cubicBezTo>
                <a:cubicBezTo>
                  <a:pt x="5763" y="3037"/>
                  <a:pt x="5701" y="3131"/>
                  <a:pt x="5649" y="3234"/>
                </a:cubicBezTo>
                <a:cubicBezTo>
                  <a:pt x="5120" y="3628"/>
                  <a:pt x="4623" y="4074"/>
                  <a:pt x="4177" y="4561"/>
                </a:cubicBezTo>
                <a:cubicBezTo>
                  <a:pt x="3493" y="5297"/>
                  <a:pt x="2882" y="6095"/>
                  <a:pt x="2353" y="6955"/>
                </a:cubicBezTo>
                <a:cubicBezTo>
                  <a:pt x="2789" y="5898"/>
                  <a:pt x="3421" y="4944"/>
                  <a:pt x="4229" y="4125"/>
                </a:cubicBezTo>
                <a:cubicBezTo>
                  <a:pt x="4727" y="3618"/>
                  <a:pt x="5286" y="3172"/>
                  <a:pt x="5898" y="2809"/>
                </a:cubicBezTo>
                <a:close/>
                <a:moveTo>
                  <a:pt x="21444" y="4996"/>
                </a:moveTo>
                <a:cubicBezTo>
                  <a:pt x="21568" y="5131"/>
                  <a:pt x="21692" y="5266"/>
                  <a:pt x="21817" y="5411"/>
                </a:cubicBezTo>
                <a:cubicBezTo>
                  <a:pt x="22356" y="6447"/>
                  <a:pt x="22687" y="7577"/>
                  <a:pt x="22770" y="8748"/>
                </a:cubicBezTo>
                <a:cubicBezTo>
                  <a:pt x="22563" y="8240"/>
                  <a:pt x="22325" y="7732"/>
                  <a:pt x="22076" y="7235"/>
                </a:cubicBezTo>
                <a:cubicBezTo>
                  <a:pt x="22003" y="6893"/>
                  <a:pt x="21920" y="6561"/>
                  <a:pt x="21838" y="6229"/>
                </a:cubicBezTo>
                <a:cubicBezTo>
                  <a:pt x="21724" y="5815"/>
                  <a:pt x="21599" y="5400"/>
                  <a:pt x="21444" y="4996"/>
                </a:cubicBezTo>
                <a:close/>
                <a:moveTo>
                  <a:pt x="22221" y="7971"/>
                </a:moveTo>
                <a:lnTo>
                  <a:pt x="22221" y="7971"/>
                </a:lnTo>
                <a:cubicBezTo>
                  <a:pt x="22449" y="8427"/>
                  <a:pt x="22646" y="8903"/>
                  <a:pt x="22812" y="9390"/>
                </a:cubicBezTo>
                <a:cubicBezTo>
                  <a:pt x="22832" y="10323"/>
                  <a:pt x="22770" y="11256"/>
                  <a:pt x="22615" y="12178"/>
                </a:cubicBezTo>
                <a:lnTo>
                  <a:pt x="22615" y="12168"/>
                </a:lnTo>
                <a:cubicBezTo>
                  <a:pt x="22615" y="10758"/>
                  <a:pt x="22490" y="9349"/>
                  <a:pt x="22221" y="7971"/>
                </a:cubicBezTo>
                <a:close/>
                <a:moveTo>
                  <a:pt x="22957" y="9857"/>
                </a:moveTo>
                <a:cubicBezTo>
                  <a:pt x="23257" y="10924"/>
                  <a:pt x="23351" y="12023"/>
                  <a:pt x="23040" y="13194"/>
                </a:cubicBezTo>
                <a:cubicBezTo>
                  <a:pt x="22874" y="13816"/>
                  <a:pt x="22646" y="14427"/>
                  <a:pt x="22345" y="14997"/>
                </a:cubicBezTo>
                <a:cubicBezTo>
                  <a:pt x="22428" y="14562"/>
                  <a:pt x="22501" y="14116"/>
                  <a:pt x="22542" y="13671"/>
                </a:cubicBezTo>
                <a:cubicBezTo>
                  <a:pt x="22553" y="13557"/>
                  <a:pt x="22563" y="13432"/>
                  <a:pt x="22573" y="13318"/>
                </a:cubicBezTo>
                <a:cubicBezTo>
                  <a:pt x="22822" y="12178"/>
                  <a:pt x="22946" y="11018"/>
                  <a:pt x="22957" y="9857"/>
                </a:cubicBezTo>
                <a:close/>
                <a:moveTo>
                  <a:pt x="22231" y="14583"/>
                </a:moveTo>
                <a:lnTo>
                  <a:pt x="22231" y="14583"/>
                </a:lnTo>
                <a:cubicBezTo>
                  <a:pt x="22180" y="14914"/>
                  <a:pt x="22107" y="15246"/>
                  <a:pt x="22024" y="15567"/>
                </a:cubicBezTo>
                <a:cubicBezTo>
                  <a:pt x="21900" y="15775"/>
                  <a:pt x="21775" y="15972"/>
                  <a:pt x="21641" y="16168"/>
                </a:cubicBezTo>
                <a:cubicBezTo>
                  <a:pt x="21869" y="15650"/>
                  <a:pt x="22066" y="15122"/>
                  <a:pt x="22231" y="14583"/>
                </a:cubicBezTo>
                <a:close/>
                <a:moveTo>
                  <a:pt x="21838" y="16220"/>
                </a:moveTo>
                <a:cubicBezTo>
                  <a:pt x="21454" y="17402"/>
                  <a:pt x="20811" y="18490"/>
                  <a:pt x="19951" y="19392"/>
                </a:cubicBezTo>
                <a:cubicBezTo>
                  <a:pt x="19319" y="20013"/>
                  <a:pt x="18594" y="20542"/>
                  <a:pt x="17796" y="20936"/>
                </a:cubicBezTo>
                <a:cubicBezTo>
                  <a:pt x="18003" y="20791"/>
                  <a:pt x="18220" y="20635"/>
                  <a:pt x="18428" y="20470"/>
                </a:cubicBezTo>
                <a:cubicBezTo>
                  <a:pt x="19557" y="19537"/>
                  <a:pt x="20501" y="18386"/>
                  <a:pt x="21185" y="17091"/>
                </a:cubicBezTo>
                <a:cubicBezTo>
                  <a:pt x="21413" y="16811"/>
                  <a:pt x="21630" y="16521"/>
                  <a:pt x="21838" y="16220"/>
                </a:cubicBezTo>
                <a:close/>
                <a:moveTo>
                  <a:pt x="22356" y="6126"/>
                </a:moveTo>
                <a:cubicBezTo>
                  <a:pt x="23485" y="7815"/>
                  <a:pt x="24107" y="9795"/>
                  <a:pt x="24159" y="11826"/>
                </a:cubicBezTo>
                <a:cubicBezTo>
                  <a:pt x="24221" y="14065"/>
                  <a:pt x="23724" y="16604"/>
                  <a:pt x="22408" y="18449"/>
                </a:cubicBezTo>
                <a:cubicBezTo>
                  <a:pt x="21055" y="20338"/>
                  <a:pt x="18757" y="21168"/>
                  <a:pt x="16578" y="21656"/>
                </a:cubicBezTo>
                <a:lnTo>
                  <a:pt x="16578" y="21656"/>
                </a:lnTo>
                <a:cubicBezTo>
                  <a:pt x="17847" y="21179"/>
                  <a:pt x="19043" y="20528"/>
                  <a:pt x="19993" y="19589"/>
                </a:cubicBezTo>
                <a:cubicBezTo>
                  <a:pt x="21081" y="18511"/>
                  <a:pt x="21786" y="17122"/>
                  <a:pt x="22180" y="15661"/>
                </a:cubicBezTo>
                <a:cubicBezTo>
                  <a:pt x="22646" y="14904"/>
                  <a:pt x="22988" y="14096"/>
                  <a:pt x="23216" y="13246"/>
                </a:cubicBezTo>
                <a:cubicBezTo>
                  <a:pt x="23589" y="11816"/>
                  <a:pt x="23392" y="10489"/>
                  <a:pt x="22946" y="9204"/>
                </a:cubicBezTo>
                <a:cubicBezTo>
                  <a:pt x="22926" y="8157"/>
                  <a:pt x="22718" y="7110"/>
                  <a:pt x="22356" y="6126"/>
                </a:cubicBezTo>
                <a:close/>
                <a:moveTo>
                  <a:pt x="20449" y="17951"/>
                </a:moveTo>
                <a:cubicBezTo>
                  <a:pt x="19889" y="18801"/>
                  <a:pt x="19215" y="19568"/>
                  <a:pt x="18438" y="20221"/>
                </a:cubicBezTo>
                <a:cubicBezTo>
                  <a:pt x="17837" y="20729"/>
                  <a:pt x="17174" y="21154"/>
                  <a:pt x="16469" y="21506"/>
                </a:cubicBezTo>
                <a:cubicBezTo>
                  <a:pt x="16023" y="21672"/>
                  <a:pt x="15578" y="21806"/>
                  <a:pt x="15122" y="21920"/>
                </a:cubicBezTo>
                <a:lnTo>
                  <a:pt x="15132" y="21920"/>
                </a:lnTo>
                <a:cubicBezTo>
                  <a:pt x="14925" y="21952"/>
                  <a:pt x="14717" y="21972"/>
                  <a:pt x="14510" y="21993"/>
                </a:cubicBezTo>
                <a:cubicBezTo>
                  <a:pt x="16417" y="21433"/>
                  <a:pt x="18117" y="20231"/>
                  <a:pt x="19537" y="18873"/>
                </a:cubicBezTo>
                <a:cubicBezTo>
                  <a:pt x="19848" y="18583"/>
                  <a:pt x="20148" y="18272"/>
                  <a:pt x="20449" y="17951"/>
                </a:cubicBezTo>
                <a:close/>
                <a:moveTo>
                  <a:pt x="7846" y="2177"/>
                </a:moveTo>
                <a:lnTo>
                  <a:pt x="7846" y="2177"/>
                </a:lnTo>
                <a:cubicBezTo>
                  <a:pt x="6623" y="2954"/>
                  <a:pt x="5659" y="4105"/>
                  <a:pt x="4903" y="5348"/>
                </a:cubicBezTo>
                <a:cubicBezTo>
                  <a:pt x="3732" y="7245"/>
                  <a:pt x="3099" y="9421"/>
                  <a:pt x="3068" y="11660"/>
                </a:cubicBezTo>
                <a:cubicBezTo>
                  <a:pt x="3017" y="15785"/>
                  <a:pt x="5442" y="19837"/>
                  <a:pt x="9297" y="21464"/>
                </a:cubicBezTo>
                <a:cubicBezTo>
                  <a:pt x="9919" y="21724"/>
                  <a:pt x="10572" y="21920"/>
                  <a:pt x="11246" y="22045"/>
                </a:cubicBezTo>
                <a:cubicBezTo>
                  <a:pt x="10002" y="21848"/>
                  <a:pt x="8800" y="21340"/>
                  <a:pt x="7660" y="20666"/>
                </a:cubicBezTo>
                <a:cubicBezTo>
                  <a:pt x="5929" y="19630"/>
                  <a:pt x="4229" y="18314"/>
                  <a:pt x="3162" y="16562"/>
                </a:cubicBezTo>
                <a:cubicBezTo>
                  <a:pt x="1887" y="14458"/>
                  <a:pt x="2167" y="12209"/>
                  <a:pt x="2861" y="9950"/>
                </a:cubicBezTo>
                <a:cubicBezTo>
                  <a:pt x="3566" y="7691"/>
                  <a:pt x="4519" y="5525"/>
                  <a:pt x="5711" y="3483"/>
                </a:cubicBezTo>
                <a:lnTo>
                  <a:pt x="5794" y="3359"/>
                </a:lnTo>
                <a:cubicBezTo>
                  <a:pt x="6426" y="2871"/>
                  <a:pt x="7121" y="2478"/>
                  <a:pt x="7846" y="2177"/>
                </a:cubicBezTo>
                <a:close/>
                <a:moveTo>
                  <a:pt x="11757" y="1459"/>
                </a:moveTo>
                <a:cubicBezTo>
                  <a:pt x="12001" y="1459"/>
                  <a:pt x="12246" y="1467"/>
                  <a:pt x="12489" y="1483"/>
                </a:cubicBezTo>
                <a:cubicBezTo>
                  <a:pt x="12904" y="1534"/>
                  <a:pt x="13308" y="1607"/>
                  <a:pt x="13712" y="1700"/>
                </a:cubicBezTo>
                <a:cubicBezTo>
                  <a:pt x="11847" y="1970"/>
                  <a:pt x="10085" y="2768"/>
                  <a:pt x="8520" y="3815"/>
                </a:cubicBezTo>
                <a:cubicBezTo>
                  <a:pt x="8476" y="3841"/>
                  <a:pt x="8506" y="3904"/>
                  <a:pt x="8542" y="3904"/>
                </a:cubicBezTo>
                <a:cubicBezTo>
                  <a:pt x="8548" y="3904"/>
                  <a:pt x="8555" y="3902"/>
                  <a:pt x="8561" y="3897"/>
                </a:cubicBezTo>
                <a:cubicBezTo>
                  <a:pt x="10261" y="2809"/>
                  <a:pt x="12282" y="2022"/>
                  <a:pt x="14303" y="1835"/>
                </a:cubicBezTo>
                <a:cubicBezTo>
                  <a:pt x="15028" y="2022"/>
                  <a:pt x="15743" y="2239"/>
                  <a:pt x="16428" y="2467"/>
                </a:cubicBezTo>
                <a:cubicBezTo>
                  <a:pt x="17433" y="2789"/>
                  <a:pt x="18448" y="3172"/>
                  <a:pt x="19319" y="3804"/>
                </a:cubicBezTo>
                <a:cubicBezTo>
                  <a:pt x="20283" y="4499"/>
                  <a:pt x="20936" y="5483"/>
                  <a:pt x="21485" y="6520"/>
                </a:cubicBezTo>
                <a:cubicBezTo>
                  <a:pt x="21620" y="6768"/>
                  <a:pt x="21755" y="7017"/>
                  <a:pt x="21889" y="7276"/>
                </a:cubicBezTo>
                <a:cubicBezTo>
                  <a:pt x="22314" y="9214"/>
                  <a:pt x="22490" y="11204"/>
                  <a:pt x="22387" y="13184"/>
                </a:cubicBezTo>
                <a:cubicBezTo>
                  <a:pt x="22387" y="13225"/>
                  <a:pt x="22387" y="13267"/>
                  <a:pt x="22387" y="13308"/>
                </a:cubicBezTo>
                <a:cubicBezTo>
                  <a:pt x="22211" y="14044"/>
                  <a:pt x="21983" y="14769"/>
                  <a:pt x="21713" y="15484"/>
                </a:cubicBezTo>
                <a:cubicBezTo>
                  <a:pt x="21506" y="16013"/>
                  <a:pt x="21267" y="16521"/>
                  <a:pt x="20998" y="17029"/>
                </a:cubicBezTo>
                <a:cubicBezTo>
                  <a:pt x="20552" y="17578"/>
                  <a:pt x="20065" y="18107"/>
                  <a:pt x="19557" y="18594"/>
                </a:cubicBezTo>
                <a:cubicBezTo>
                  <a:pt x="18024" y="20096"/>
                  <a:pt x="16179" y="21413"/>
                  <a:pt x="14075" y="21931"/>
                </a:cubicBezTo>
                <a:cubicBezTo>
                  <a:pt x="13878" y="21983"/>
                  <a:pt x="13681" y="22024"/>
                  <a:pt x="13484" y="22055"/>
                </a:cubicBezTo>
                <a:cubicBezTo>
                  <a:pt x="13402" y="22057"/>
                  <a:pt x="13320" y="22058"/>
                  <a:pt x="13237" y="22058"/>
                </a:cubicBezTo>
                <a:cubicBezTo>
                  <a:pt x="12004" y="22058"/>
                  <a:pt x="10775" y="21840"/>
                  <a:pt x="9618" y="21402"/>
                </a:cubicBezTo>
                <a:cubicBezTo>
                  <a:pt x="7774" y="20666"/>
                  <a:pt x="6198" y="19402"/>
                  <a:pt x="5079" y="17754"/>
                </a:cubicBezTo>
                <a:cubicBezTo>
                  <a:pt x="2654" y="14230"/>
                  <a:pt x="2737" y="9577"/>
                  <a:pt x="4789" y="5887"/>
                </a:cubicBezTo>
                <a:cubicBezTo>
                  <a:pt x="5753" y="4157"/>
                  <a:pt x="7162" y="2457"/>
                  <a:pt x="9059" y="1762"/>
                </a:cubicBezTo>
                <a:cubicBezTo>
                  <a:pt x="9256" y="1721"/>
                  <a:pt x="9453" y="1680"/>
                  <a:pt x="9660" y="1638"/>
                </a:cubicBezTo>
                <a:cubicBezTo>
                  <a:pt x="10352" y="1523"/>
                  <a:pt x="11055" y="1459"/>
                  <a:pt x="11757" y="1459"/>
                </a:cubicBezTo>
                <a:close/>
                <a:moveTo>
                  <a:pt x="5379" y="3669"/>
                </a:moveTo>
                <a:lnTo>
                  <a:pt x="5379" y="3669"/>
                </a:lnTo>
                <a:cubicBezTo>
                  <a:pt x="4260" y="5649"/>
                  <a:pt x="3359" y="7732"/>
                  <a:pt x="2695" y="9909"/>
                </a:cubicBezTo>
                <a:cubicBezTo>
                  <a:pt x="2011" y="12137"/>
                  <a:pt x="1711" y="14375"/>
                  <a:pt x="2923" y="16490"/>
                </a:cubicBezTo>
                <a:cubicBezTo>
                  <a:pt x="3980" y="18345"/>
                  <a:pt x="5763" y="19734"/>
                  <a:pt x="7577" y="20812"/>
                </a:cubicBezTo>
                <a:cubicBezTo>
                  <a:pt x="9068" y="21698"/>
                  <a:pt x="10692" y="22311"/>
                  <a:pt x="12392" y="22311"/>
                </a:cubicBezTo>
                <a:cubicBezTo>
                  <a:pt x="12759" y="22311"/>
                  <a:pt x="13131" y="22282"/>
                  <a:pt x="13505" y="22221"/>
                </a:cubicBezTo>
                <a:lnTo>
                  <a:pt x="13878" y="22211"/>
                </a:lnTo>
                <a:lnTo>
                  <a:pt x="13764" y="22231"/>
                </a:lnTo>
                <a:cubicBezTo>
                  <a:pt x="12707" y="22437"/>
                  <a:pt x="11477" y="22629"/>
                  <a:pt x="10263" y="22629"/>
                </a:cubicBezTo>
                <a:cubicBezTo>
                  <a:pt x="8906" y="22629"/>
                  <a:pt x="7570" y="22389"/>
                  <a:pt x="6520" y="21661"/>
                </a:cubicBezTo>
                <a:cubicBezTo>
                  <a:pt x="4778" y="20459"/>
                  <a:pt x="3514" y="18303"/>
                  <a:pt x="2685" y="16407"/>
                </a:cubicBezTo>
                <a:cubicBezTo>
                  <a:pt x="1545" y="13785"/>
                  <a:pt x="1182" y="10707"/>
                  <a:pt x="1980" y="7981"/>
                </a:cubicBezTo>
                <a:cubicBezTo>
                  <a:pt x="2571" y="6841"/>
                  <a:pt x="3307" y="5794"/>
                  <a:pt x="4167" y="4841"/>
                </a:cubicBezTo>
                <a:cubicBezTo>
                  <a:pt x="4550" y="4426"/>
                  <a:pt x="4955" y="4032"/>
                  <a:pt x="5379" y="3669"/>
                </a:cubicBezTo>
                <a:close/>
                <a:moveTo>
                  <a:pt x="1607" y="8831"/>
                </a:moveTo>
                <a:cubicBezTo>
                  <a:pt x="1545" y="9100"/>
                  <a:pt x="1493" y="9380"/>
                  <a:pt x="1462" y="9660"/>
                </a:cubicBezTo>
                <a:cubicBezTo>
                  <a:pt x="1161" y="11961"/>
                  <a:pt x="1586" y="14282"/>
                  <a:pt x="2498" y="16396"/>
                </a:cubicBezTo>
                <a:cubicBezTo>
                  <a:pt x="3338" y="18355"/>
                  <a:pt x="4633" y="20594"/>
                  <a:pt x="6437" y="21817"/>
                </a:cubicBezTo>
                <a:cubicBezTo>
                  <a:pt x="7523" y="22560"/>
                  <a:pt x="8869" y="22799"/>
                  <a:pt x="10231" y="22799"/>
                </a:cubicBezTo>
                <a:cubicBezTo>
                  <a:pt x="11337" y="22799"/>
                  <a:pt x="12454" y="22642"/>
                  <a:pt x="13453" y="22470"/>
                </a:cubicBezTo>
                <a:cubicBezTo>
                  <a:pt x="13919" y="22387"/>
                  <a:pt x="14396" y="22294"/>
                  <a:pt x="14873" y="22180"/>
                </a:cubicBezTo>
                <a:lnTo>
                  <a:pt x="14873" y="22180"/>
                </a:lnTo>
                <a:cubicBezTo>
                  <a:pt x="14033" y="22459"/>
                  <a:pt x="13173" y="22677"/>
                  <a:pt x="12292" y="22822"/>
                </a:cubicBezTo>
                <a:cubicBezTo>
                  <a:pt x="11696" y="22924"/>
                  <a:pt x="11103" y="22977"/>
                  <a:pt x="10518" y="22977"/>
                </a:cubicBezTo>
                <a:cubicBezTo>
                  <a:pt x="8958" y="22977"/>
                  <a:pt x="7450" y="22599"/>
                  <a:pt x="6064" y="21755"/>
                </a:cubicBezTo>
                <a:cubicBezTo>
                  <a:pt x="4374" y="20698"/>
                  <a:pt x="3006" y="19205"/>
                  <a:pt x="2115" y="17422"/>
                </a:cubicBezTo>
                <a:cubicBezTo>
                  <a:pt x="1058" y="15350"/>
                  <a:pt x="581" y="12893"/>
                  <a:pt x="1058" y="10582"/>
                </a:cubicBezTo>
                <a:cubicBezTo>
                  <a:pt x="1182" y="9981"/>
                  <a:pt x="1369" y="9390"/>
                  <a:pt x="1607" y="8831"/>
                </a:cubicBezTo>
                <a:close/>
                <a:moveTo>
                  <a:pt x="12327" y="1"/>
                </a:moveTo>
                <a:cubicBezTo>
                  <a:pt x="11981" y="1"/>
                  <a:pt x="11640" y="8"/>
                  <a:pt x="11308" y="21"/>
                </a:cubicBezTo>
                <a:cubicBezTo>
                  <a:pt x="10188" y="63"/>
                  <a:pt x="8997" y="156"/>
                  <a:pt x="7981" y="674"/>
                </a:cubicBezTo>
                <a:cubicBezTo>
                  <a:pt x="7204" y="1078"/>
                  <a:pt x="6613" y="1752"/>
                  <a:pt x="6126" y="2467"/>
                </a:cubicBezTo>
                <a:cubicBezTo>
                  <a:pt x="4115" y="3587"/>
                  <a:pt x="2612" y="5535"/>
                  <a:pt x="1876" y="7774"/>
                </a:cubicBezTo>
                <a:cubicBezTo>
                  <a:pt x="1420" y="8644"/>
                  <a:pt x="1078" y="9577"/>
                  <a:pt x="882" y="10530"/>
                </a:cubicBezTo>
                <a:cubicBezTo>
                  <a:pt x="1" y="14821"/>
                  <a:pt x="2208" y="19557"/>
                  <a:pt x="5898" y="21848"/>
                </a:cubicBezTo>
                <a:cubicBezTo>
                  <a:pt x="7312" y="22729"/>
                  <a:pt x="8865" y="23150"/>
                  <a:pt x="10479" y="23150"/>
                </a:cubicBezTo>
                <a:cubicBezTo>
                  <a:pt x="10934" y="23150"/>
                  <a:pt x="11394" y="23116"/>
                  <a:pt x="11857" y="23050"/>
                </a:cubicBezTo>
                <a:cubicBezTo>
                  <a:pt x="13225" y="22874"/>
                  <a:pt x="14562" y="22522"/>
                  <a:pt x="15837" y="21993"/>
                </a:cubicBezTo>
                <a:cubicBezTo>
                  <a:pt x="15961" y="21972"/>
                  <a:pt x="16085" y="21952"/>
                  <a:pt x="16200" y="21931"/>
                </a:cubicBezTo>
                <a:cubicBezTo>
                  <a:pt x="18428" y="21475"/>
                  <a:pt x="20905" y="20677"/>
                  <a:pt x="22356" y="18822"/>
                </a:cubicBezTo>
                <a:cubicBezTo>
                  <a:pt x="23786" y="17008"/>
                  <a:pt x="24346" y="14448"/>
                  <a:pt x="24346" y="12178"/>
                </a:cubicBezTo>
                <a:cubicBezTo>
                  <a:pt x="24346" y="9909"/>
                  <a:pt x="23703" y="7639"/>
                  <a:pt x="22366" y="5804"/>
                </a:cubicBezTo>
                <a:cubicBezTo>
                  <a:pt x="22231" y="5628"/>
                  <a:pt x="22107" y="5462"/>
                  <a:pt x="21972" y="5297"/>
                </a:cubicBezTo>
                <a:cubicBezTo>
                  <a:pt x="21703" y="4799"/>
                  <a:pt x="21371" y="4343"/>
                  <a:pt x="20977" y="3939"/>
                </a:cubicBezTo>
                <a:cubicBezTo>
                  <a:pt x="20418" y="2871"/>
                  <a:pt x="19651" y="1939"/>
                  <a:pt x="18573" y="1317"/>
                </a:cubicBezTo>
                <a:cubicBezTo>
                  <a:pt x="16756" y="284"/>
                  <a:pt x="14442" y="1"/>
                  <a:pt x="12327" y="1"/>
                </a:cubicBezTo>
                <a:close/>
              </a:path>
            </a:pathLst>
          </a:custGeom>
          <a:solidFill>
            <a:srgbClr val="154684"/>
          </a:solidFill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626524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04" y="1789"/>
            <a:ext cx="9143999" cy="68562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3 Rectángulo"/>
          <p:cNvSpPr/>
          <p:nvPr/>
        </p:nvSpPr>
        <p:spPr>
          <a:xfrm>
            <a:off x="978573" y="1484784"/>
            <a:ext cx="7244099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cap="none" spc="0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Hoy conocimos</a:t>
            </a:r>
          </a:p>
          <a:p>
            <a:pPr algn="ctr"/>
            <a:r>
              <a:rPr lang="es-ES" sz="5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La derecha y la izquierda</a:t>
            </a:r>
            <a:endParaRPr lang="es-ES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13735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Resultado de imagen para minions 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24744"/>
            <a:ext cx="9196510" cy="5712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60737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chimes.wav"/>
          </p:stSnd>
        </p:sndAc>
      </p:transition>
    </mc:Choice>
    <mc:Fallback xmlns="">
      <p:transition spd="slow">
        <p:sndAc>
          <p:stSnd>
            <p:snd r:embed="rId4" name="chimes.wav"/>
          </p:stSnd>
        </p:sndAc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Viajes">
  <a:themeElements>
    <a:clrScheme name="Viajes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Viaj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Viajes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224</TotalTime>
  <Words>126</Words>
  <Application>Microsoft Office PowerPoint</Application>
  <PresentationFormat>Presentación en pantalla (4:3)</PresentationFormat>
  <Paragraphs>26</Paragraphs>
  <Slides>16</Slides>
  <Notes>0</Notes>
  <HiddenSlides>0</HiddenSlides>
  <MMClips>1</MMClips>
  <ScaleCrop>false</ScaleCrop>
  <HeadingPairs>
    <vt:vector size="6" baseType="variant">
      <vt:variant>
        <vt:lpstr>Fuentes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16</vt:i4>
      </vt:variant>
    </vt:vector>
  </HeadingPairs>
  <TitlesOfParts>
    <vt:vector size="25" baseType="lpstr">
      <vt:lpstr>Arial Black</vt:lpstr>
      <vt:lpstr>Berlin Sans FB</vt:lpstr>
      <vt:lpstr>Calibri</vt:lpstr>
      <vt:lpstr>Comic Sans MS</vt:lpstr>
      <vt:lpstr>Cooper Black</vt:lpstr>
      <vt:lpstr>Franklin Gothic Book</vt:lpstr>
      <vt:lpstr>Franklin Gothic Medium</vt:lpstr>
      <vt:lpstr>Wingdings 2</vt:lpstr>
      <vt:lpstr>Viajes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Colorea de rojo el lado izquierdo del niño y de azul el lado derecho 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julio</dc:creator>
  <cp:lastModifiedBy>silene alejandra perez vega</cp:lastModifiedBy>
  <cp:revision>17</cp:revision>
  <dcterms:created xsi:type="dcterms:W3CDTF">2017-03-27T02:58:49Z</dcterms:created>
  <dcterms:modified xsi:type="dcterms:W3CDTF">2020-11-08T20:51:30Z</dcterms:modified>
</cp:coreProperties>
</file>