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39D71-C770-43E2-8441-6F57BD9A11AD}" type="datetimeFigureOut">
              <a:rPr lang="es-CL" smtClean="0"/>
              <a:t>02-11-2020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99A2-B005-487B-B2A5-3E9EC83BD70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95921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39D71-C770-43E2-8441-6F57BD9A11AD}" type="datetimeFigureOut">
              <a:rPr lang="es-CL" smtClean="0"/>
              <a:t>02-11-2020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99A2-B005-487B-B2A5-3E9EC83BD70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68543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39D71-C770-43E2-8441-6F57BD9A11AD}" type="datetimeFigureOut">
              <a:rPr lang="es-CL" smtClean="0"/>
              <a:t>02-11-2020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99A2-B005-487B-B2A5-3E9EC83BD70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22106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39D71-C770-43E2-8441-6F57BD9A11AD}" type="datetimeFigureOut">
              <a:rPr lang="es-CL" smtClean="0"/>
              <a:t>02-11-2020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99A2-B005-487B-B2A5-3E9EC83BD70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93667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39D71-C770-43E2-8441-6F57BD9A11AD}" type="datetimeFigureOut">
              <a:rPr lang="es-CL" smtClean="0"/>
              <a:t>02-11-2020</a:t>
            </a:fld>
            <a:endParaRPr lang="es-C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99A2-B005-487B-B2A5-3E9EC83BD70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30272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39D71-C770-43E2-8441-6F57BD9A11AD}" type="datetimeFigureOut">
              <a:rPr lang="es-CL" smtClean="0"/>
              <a:t>02-11-2020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99A2-B005-487B-B2A5-3E9EC83BD70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5914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39D71-C770-43E2-8441-6F57BD9A11AD}" type="datetimeFigureOut">
              <a:rPr lang="es-CL" smtClean="0"/>
              <a:t>02-11-2020</a:t>
            </a:fld>
            <a:endParaRPr lang="es-C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99A2-B005-487B-B2A5-3E9EC83BD70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41401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39D71-C770-43E2-8441-6F57BD9A11AD}" type="datetimeFigureOut">
              <a:rPr lang="es-CL" smtClean="0"/>
              <a:t>02-11-2020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99A2-B005-487B-B2A5-3E9EC83BD70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75034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39D71-C770-43E2-8441-6F57BD9A11AD}" type="datetimeFigureOut">
              <a:rPr lang="es-CL" smtClean="0"/>
              <a:t>02-11-2020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99A2-B005-487B-B2A5-3E9EC83BD70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94448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39D71-C770-43E2-8441-6F57BD9A11AD}" type="datetimeFigureOut">
              <a:rPr lang="es-CL" smtClean="0"/>
              <a:t>02-11-2020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99A2-B005-487B-B2A5-3E9EC83BD70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07700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39D71-C770-43E2-8441-6F57BD9A11AD}" type="datetimeFigureOut">
              <a:rPr lang="es-CL" smtClean="0"/>
              <a:t>02-11-2020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99A2-B005-487B-B2A5-3E9EC83BD70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60138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39D71-C770-43E2-8441-6F57BD9A11AD}" type="datetimeFigureOut">
              <a:rPr lang="es-CL" smtClean="0"/>
              <a:t>02-11-2020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999A2-B005-487B-B2A5-3E9EC83BD70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2440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microsoft.com/office/2007/relationships/hdphoto" Target="../media/hdphoto6.wdp"/><Relationship Id="rId3" Type="http://schemas.openxmlformats.org/officeDocument/2006/relationships/image" Target="../media/image4.png"/><Relationship Id="rId7" Type="http://schemas.microsoft.com/office/2007/relationships/hdphoto" Target="../media/hdphoto3.wdp"/><Relationship Id="rId12" Type="http://schemas.openxmlformats.org/officeDocument/2006/relationships/image" Target="../media/image9.png"/><Relationship Id="rId17" Type="http://schemas.microsoft.com/office/2007/relationships/hdphoto" Target="../media/hdphoto8.wdp"/><Relationship Id="rId2" Type="http://schemas.openxmlformats.org/officeDocument/2006/relationships/image" Target="../media/image3.jpeg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microsoft.com/office/2007/relationships/hdphoto" Target="../media/hdphoto5.wdp"/><Relationship Id="rId5" Type="http://schemas.openxmlformats.org/officeDocument/2006/relationships/image" Target="../media/image5.png"/><Relationship Id="rId15" Type="http://schemas.microsoft.com/office/2007/relationships/hdphoto" Target="../media/hdphoto7.wdp"/><Relationship Id="rId10" Type="http://schemas.openxmlformats.org/officeDocument/2006/relationships/image" Target="../media/image8.png"/><Relationship Id="rId4" Type="http://schemas.microsoft.com/office/2007/relationships/hdphoto" Target="../media/hdphoto2.wdp"/><Relationship Id="rId9" Type="http://schemas.microsoft.com/office/2007/relationships/hdphoto" Target="../media/hdphoto4.wdp"/><Relationship Id="rId1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413" l="0" r="100000">
                        <a14:foregroundMark x1="49818" y1="6354" x2="49818" y2="6354"/>
                        <a14:foregroundMark x1="48117" y1="11730" x2="48117" y2="11730"/>
                        <a14:foregroundMark x1="50304" y1="12219" x2="50304" y2="12219"/>
                        <a14:foregroundMark x1="46537" y1="10264" x2="46537" y2="102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692696"/>
            <a:ext cx="5112567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 descr="C:\Users\Carolina\Desktop\imagenes para plataforma\floaties-confeti-gifanimados-09[5]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350" y="260648"/>
            <a:ext cx="7848097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41442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33" b="100000" l="0" r="9975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755591"/>
            <a:ext cx="1927781" cy="127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121" y="3140066"/>
            <a:ext cx="1268911" cy="1536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632" b="89802" l="64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66429"/>
            <a:ext cx="2381251" cy="168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247" l="9744" r="89776">
                        <a14:foregroundMark x1="60863" y1="8283" x2="60863" y2="82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394670"/>
            <a:ext cx="2054455" cy="2179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167" b="93542" l="10000" r="100000">
                        <a14:foregroundMark x1="41979" y1="73958" x2="41979" y2="73958"/>
                        <a14:foregroundMark x1="85000" y1="26250" x2="85000" y2="26250"/>
                        <a14:foregroundMark x1="55313" y1="58333" x2="55313" y2="5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413"/>
          <a:stretch/>
        </p:blipFill>
        <p:spPr bwMode="auto">
          <a:xfrm>
            <a:off x="761913" y="3088350"/>
            <a:ext cx="1771087" cy="1639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92857" l="1558" r="9937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895"/>
          <a:stretch/>
        </p:blipFill>
        <p:spPr bwMode="auto">
          <a:xfrm>
            <a:off x="2987825" y="1107011"/>
            <a:ext cx="1728192" cy="138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0000" l="9778" r="89778">
                        <a14:backgroundMark x1="76444" y1="43158" x2="76444" y2="43158"/>
                        <a14:backgroundMark x1="69333" y1="55789" x2="69333" y2="55789"/>
                        <a14:backgroundMark x1="56889" y1="70000" x2="56889" y2="70000"/>
                        <a14:backgroundMark x1="36889" y1="70526" x2="36889" y2="70526"/>
                        <a14:backgroundMark x1="24444" y1="33158" x2="24444" y2="33158"/>
                        <a14:backgroundMark x1="33333" y1="17368" x2="33333" y2="17368"/>
                        <a14:backgroundMark x1="48889" y1="28421" x2="48889" y2="28421"/>
                        <a14:backgroundMark x1="63556" y1="21579" x2="63556" y2="21579"/>
                        <a14:backgroundMark x1="45778" y1="10000" x2="45778" y2="10000"/>
                        <a14:backgroundMark x1="60444" y1="10000" x2="60444" y2="10000"/>
                        <a14:backgroundMark x1="73333" y1="14211" x2="73333" y2="142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579" y="4940261"/>
            <a:ext cx="1703456" cy="1672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174" y="4912008"/>
            <a:ext cx="3600400" cy="1700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Multiplicar"/>
          <p:cNvSpPr/>
          <p:nvPr/>
        </p:nvSpPr>
        <p:spPr>
          <a:xfrm>
            <a:off x="3225553" y="1071773"/>
            <a:ext cx="1490464" cy="1322897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5 Multiplicar"/>
          <p:cNvSpPr/>
          <p:nvPr/>
        </p:nvSpPr>
        <p:spPr>
          <a:xfrm>
            <a:off x="3419873" y="3088350"/>
            <a:ext cx="1584176" cy="1823658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6 Multiplicar"/>
          <p:cNvSpPr/>
          <p:nvPr/>
        </p:nvSpPr>
        <p:spPr>
          <a:xfrm>
            <a:off x="6196580" y="4912009"/>
            <a:ext cx="1778912" cy="1541328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7 Multiplicar"/>
          <p:cNvSpPr/>
          <p:nvPr/>
        </p:nvSpPr>
        <p:spPr>
          <a:xfrm>
            <a:off x="1907704" y="4912009"/>
            <a:ext cx="2063081" cy="1700807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98373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259632" y="332656"/>
            <a:ext cx="67766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CL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Vamos a trabajar!!!</a:t>
            </a:r>
            <a:endParaRPr lang="es-CL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2050" name="Picture 2" descr="C:\Users\Carolina\Desktop\AH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484784"/>
            <a:ext cx="4752528" cy="5079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160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Carolina\Desktop\AHO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1" y="548680"/>
            <a:ext cx="5256584" cy="5832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0847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4</Words>
  <Application>Microsoft Office PowerPoint</Application>
  <PresentationFormat>Presentación en pantalla (4:3)</PresentationFormat>
  <Paragraphs>1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Carolina</dc:creator>
  <cp:lastModifiedBy>Carolina</cp:lastModifiedBy>
  <cp:revision>3</cp:revision>
  <dcterms:created xsi:type="dcterms:W3CDTF">2020-11-02T16:35:24Z</dcterms:created>
  <dcterms:modified xsi:type="dcterms:W3CDTF">2020-11-02T17:03:59Z</dcterms:modified>
</cp:coreProperties>
</file>