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87" r:id="rId3"/>
    <p:sldId id="264" r:id="rId4"/>
    <p:sldId id="270" r:id="rId5"/>
    <p:sldId id="273" r:id="rId6"/>
    <p:sldId id="267" r:id="rId7"/>
    <p:sldId id="274" r:id="rId8"/>
    <p:sldId id="272" r:id="rId9"/>
    <p:sldId id="275" r:id="rId10"/>
    <p:sldId id="277" r:id="rId11"/>
    <p:sldId id="279" r:id="rId12"/>
    <p:sldId id="276" r:id="rId13"/>
    <p:sldId id="269" r:id="rId14"/>
    <p:sldId id="271" r:id="rId15"/>
    <p:sldId id="282" r:id="rId16"/>
    <p:sldId id="281" r:id="rId17"/>
    <p:sldId id="268" r:id="rId18"/>
    <p:sldId id="283" r:id="rId19"/>
    <p:sldId id="284" r:id="rId20"/>
    <p:sldId id="285" r:id="rId21"/>
    <p:sldId id="280" r:id="rId22"/>
    <p:sldId id="286" r:id="rId23"/>
    <p:sldId id="288" r:id="rId24"/>
    <p:sldId id="289" r:id="rId25"/>
    <p:sldId id="259" r:id="rId26"/>
    <p:sldId id="258" r:id="rId2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F02D"/>
    <a:srgbClr val="FF0BB5"/>
    <a:srgbClr val="A705A7"/>
    <a:srgbClr val="164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460" autoAdjust="0"/>
    <p:restoredTop sz="92650"/>
  </p:normalViewPr>
  <p:slideViewPr>
    <p:cSldViewPr snapToGrid="0">
      <p:cViewPr varScale="1">
        <p:scale>
          <a:sx n="47" d="100"/>
          <a:sy n="47" d="100"/>
        </p:scale>
        <p:origin x="4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807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261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195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870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1585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370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456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383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473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051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858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41BBD-DFB5-4F76-BC67-1CF430E56178}" type="datetimeFigureOut">
              <a:rPr lang="es-CL" smtClean="0"/>
              <a:t>12-10-2020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1BFF7-57F4-4D34-8BA9-6C16369D5F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026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5.gif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microsoft.com/office/2007/relationships/hdphoto" Target="../media/hdphoto4.wdp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6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12" Type="http://schemas.microsoft.com/office/2007/relationships/hdphoto" Target="../media/hdphoto16.wdp"/><Relationship Id="rId2" Type="http://schemas.openxmlformats.org/officeDocument/2006/relationships/image" Target="../media/image18.tiff"/><Relationship Id="rId16" Type="http://schemas.microsoft.com/office/2007/relationships/hdphoto" Target="../media/hdphoto18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openxmlformats.org/officeDocument/2006/relationships/image" Target="../media/image22.png"/><Relationship Id="rId5" Type="http://schemas.microsoft.com/office/2007/relationships/hdphoto" Target="../media/hdphoto12.wdp"/><Relationship Id="rId15" Type="http://schemas.openxmlformats.org/officeDocument/2006/relationships/image" Target="../media/image24.png"/><Relationship Id="rId10" Type="http://schemas.microsoft.com/office/2007/relationships/hdphoto" Target="../media/hdphoto15.wdp"/><Relationship Id="rId4" Type="http://schemas.microsoft.com/office/2007/relationships/hdphoto" Target="../media/hdphoto11.wdp"/><Relationship Id="rId9" Type="http://schemas.openxmlformats.org/officeDocument/2006/relationships/image" Target="../media/image21.png"/><Relationship Id="rId14" Type="http://schemas.microsoft.com/office/2007/relationships/hdphoto" Target="../media/hdphoto1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33.png"/><Relationship Id="rId4" Type="http://schemas.microsoft.com/office/2007/relationships/hdphoto" Target="../media/hdphoto2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9.png"/><Relationship Id="rId7" Type="http://schemas.microsoft.com/office/2007/relationships/hdphoto" Target="../media/hdphoto21.wdp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22.wdp"/><Relationship Id="rId10" Type="http://schemas.openxmlformats.org/officeDocument/2006/relationships/image" Target="../media/image36.gif"/><Relationship Id="rId4" Type="http://schemas.microsoft.com/office/2007/relationships/hdphoto" Target="../media/hdphoto4.wdp"/><Relationship Id="rId9" Type="http://schemas.microsoft.com/office/2007/relationships/hdphoto" Target="../media/hdphoto2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8.gi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gif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pasto, tabla, florero, flor&#10;&#10;Descripción generada automáticamente">
            <a:extLst>
              <a:ext uri="{FF2B5EF4-FFF2-40B4-BE49-F238E27FC236}">
                <a16:creationId xmlns:a16="http://schemas.microsoft.com/office/drawing/2014/main" id="{7065686A-7F31-414F-AB8A-3EDBF6227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78" y="0"/>
            <a:ext cx="12231338" cy="704699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6BF9AAC-B34C-DB4C-BCF5-86A7CDB20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8" b="89883" l="2660" r="90603">
                        <a14:foregroundMark x1="2660" y1="28009" x2="10816" y2="28222"/>
                        <a14:foregroundMark x1="23050" y1="14164" x2="25887" y2="14590"/>
                        <a14:foregroundMark x1="63652" y1="20980" x2="61348" y2="21193"/>
                        <a14:foregroundMark x1="45567" y1="22151" x2="45745" y2="24281"/>
                        <a14:foregroundMark x1="65426" y1="30777" x2="65248" y2="33227"/>
                        <a14:foregroundMark x1="88121" y1="40575" x2="85106" y2="43024"/>
                        <a14:foregroundMark x1="82624" y1="39830" x2="85993" y2="37061"/>
                        <a14:foregroundMark x1="90603" y1="58147" x2="90603" y2="611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42868" y="-172779"/>
            <a:ext cx="2943263" cy="44531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A11025-0F87-EC4F-AF30-017773878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60" b="93069" l="4263" r="94494">
                        <a14:foregroundMark x1="44583" y1="4950" x2="60568" y2="5281"/>
                        <a14:foregroundMark x1="4440" y1="40924" x2="4440" y2="52310"/>
                        <a14:foregroundMark x1="89698" y1="67987" x2="94316" y2="76733"/>
                        <a14:foregroundMark x1="94316" y1="76733" x2="94671" y2="76898"/>
                        <a14:foregroundMark x1="50977" y1="92904" x2="73002" y2="93234"/>
                        <a14:foregroundMark x1="73002" y1="93234" x2="75133" y2="92574"/>
                        <a14:foregroundMark x1="44583" y1="4290" x2="52220" y2="3960"/>
                        <a14:foregroundMark x1="16163" y1="27228" x2="28952" y2="11386"/>
                        <a14:foregroundMark x1="28952" y1="11386" x2="32327" y2="90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5975" y="4667348"/>
            <a:ext cx="2005447" cy="215399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796E257-1F1C-5F4A-9F6C-26600CC1CD9B}"/>
              </a:ext>
            </a:extLst>
          </p:cNvPr>
          <p:cNvSpPr/>
          <p:nvPr/>
        </p:nvSpPr>
        <p:spPr>
          <a:xfrm>
            <a:off x="758520" y="811359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 err="1">
                <a:ln/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highlight>
                  <a:srgbClr val="FFFF00"/>
                </a:highlight>
                <a:latin typeface="Cooper Black" panose="0208090404030B020404" pitchFamily="18" charset="77"/>
              </a:rPr>
              <a:t>Mundode</a:t>
            </a:r>
            <a:r>
              <a:rPr lang="es-ES" sz="11500" b="1" cap="none" spc="0" dirty="0">
                <a:ln/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highlight>
                  <a:srgbClr val="FFFF00"/>
                </a:highlight>
                <a:latin typeface="Cooper Black" panose="0208090404030B020404" pitchFamily="18" charset="77"/>
              </a:rPr>
              <a:t> los insectos</a:t>
            </a:r>
          </a:p>
        </p:txBody>
      </p:sp>
      <p:pic>
        <p:nvPicPr>
          <p:cNvPr id="9" name="y2mate.com - 15. はて...。  Hunter x Hunter 2011 Original Soundtrack_oBdyMyYvfig" descr="y2mate.com - 15. はて...。  Hunter x Hunter 2011 Original Soundtrack_oBdyMyYvfig">
            <a:hlinkClick r:id="" action="ppaction://media"/>
            <a:extLst>
              <a:ext uri="{FF2B5EF4-FFF2-40B4-BE49-F238E27FC236}">
                <a16:creationId xmlns:a16="http://schemas.microsoft.com/office/drawing/2014/main" id="{72E035F0-C096-834F-8587-13F1691A6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938459"/>
            <a:ext cx="812800" cy="812800"/>
          </a:xfrm>
          <a:prstGeom prst="rect">
            <a:avLst/>
          </a:prstGeom>
        </p:spPr>
      </p:pic>
      <p:pic>
        <p:nvPicPr>
          <p:cNvPr id="14" name="Imagen 13" descr="Un florero con flores de colores&#10;&#10;Descripción generada automáticamente">
            <a:extLst>
              <a:ext uri="{FF2B5EF4-FFF2-40B4-BE49-F238E27FC236}">
                <a16:creationId xmlns:a16="http://schemas.microsoft.com/office/drawing/2014/main" id="{88F14357-8EF1-47EC-9E46-F04F8CC51A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13" y="1694505"/>
            <a:ext cx="5994687" cy="5323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075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E0D8DF-5B04-194C-9F00-580F5F69B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3A2122D-09B4-A44C-BDC2-177D8ABBA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35" b="89528" l="5329" r="96270">
                        <a14:foregroundMark x1="3197" y1="51540" x2="9414" y2="48049"/>
                        <a14:foregroundMark x1="9414" y1="48049" x2="9414" y2="47844"/>
                        <a14:foregroundMark x1="5506" y1="73717" x2="7282" y2="70226"/>
                        <a14:foregroundMark x1="92718" y1="58111" x2="88810" y2="58522"/>
                        <a14:foregroundMark x1="96270" y1="41684" x2="91652" y2="42094"/>
                        <a14:foregroundMark x1="36767" y1="9035" x2="39609" y2="9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8410" y="3428999"/>
            <a:ext cx="4092815" cy="35403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849400-967F-F345-8283-226FDD129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415" y="298358"/>
            <a:ext cx="3453889" cy="326968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FC205BA-C40D-7D4E-B188-B1E52FDDC4AC}"/>
              </a:ext>
            </a:extLst>
          </p:cNvPr>
          <p:cNvSpPr/>
          <p:nvPr/>
        </p:nvSpPr>
        <p:spPr>
          <a:xfrm>
            <a:off x="95225" y="43498"/>
            <a:ext cx="12192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Los animales mas pequeños del mundo son los insectos, arácnidos los crustáceos y </a:t>
            </a:r>
            <a:r>
              <a:rPr lang="es-E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mariapodos</a:t>
            </a:r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 </a:t>
            </a:r>
            <a:endParaRPr lang="es-E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2A8F920-F326-E244-84E3-9EDE5C9367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4409" y1="53514" x2="45847" y2="53674"/>
                        <a14:foregroundMark x1="30671" y1="20767" x2="32907" y2="37859"/>
                        <a14:foregroundMark x1="63578" y1="34185" x2="63578" y2="34185"/>
                        <a14:foregroundMark x1="63578" y1="34185" x2="69649" y2="35783"/>
                        <a14:foregroundMark x1="69649" y1="35783" x2="78115" y2="41534"/>
                        <a14:foregroundMark x1="29233" y1="16933" x2="29233" y2="18530"/>
                      </a14:backgroundRemoval>
                    </a14:imgEffect>
                  </a14:imgLayer>
                </a14:imgProps>
              </a:ext>
            </a:extLst>
          </a:blip>
          <a:srcRect r="48137" b="48785"/>
          <a:stretch/>
        </p:blipFill>
        <p:spPr>
          <a:xfrm>
            <a:off x="-1616097" y="-599000"/>
            <a:ext cx="5034196" cy="49713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0D47C3-7DB7-344A-81DF-42CA63B116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502" b="98706" l="0" r="95556">
                        <a14:foregroundMark x1="12889" y1="60194" x2="3556" y2="64401"/>
                        <a14:foregroundMark x1="23333" y1="65696" x2="28222" y2="73139"/>
                        <a14:foregroundMark x1="2444" y1="40129" x2="0" y2="40777"/>
                        <a14:foregroundMark x1="62000" y1="5825" x2="80667" y2="6472"/>
                        <a14:foregroundMark x1="91333" y1="12621" x2="95556" y2="12621"/>
                        <a14:foregroundMark x1="25556" y1="89320" x2="28222" y2="91586"/>
                        <a14:foregroundMark x1="24889" y1="65696" x2="19333" y2="65696"/>
                        <a14:foregroundMark x1="39778" y1="95793" x2="40444" y2="98706"/>
                        <a14:foregroundMark x1="22667" y1="62783" x2="25556" y2="640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60" y="2180935"/>
            <a:ext cx="5715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1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CE81DD-6B2C-E447-9A7D-8F6A30E0A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26" b="2310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A7FAF9-79C2-B743-BBDA-0DA4067C6D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87500" l="4027" r="97987">
                        <a14:foregroundMark x1="16331" y1="9643" x2="21029" y2="16071"/>
                        <a14:foregroundMark x1="7383" y1="38929" x2="11186" y2="39643"/>
                        <a14:foregroundMark x1="53244" y1="80357" x2="70917" y2="74286"/>
                        <a14:foregroundMark x1="70917" y1="74286" x2="73154" y2="72500"/>
                        <a14:foregroundMark x1="46756" y1="5714" x2="50112" y2="6429"/>
                        <a14:foregroundMark x1="74497" y1="56786" x2="83445" y2="62500"/>
                        <a14:foregroundMark x1="72036" y1="51071" x2="71365" y2="52143"/>
                        <a14:foregroundMark x1="78971" y1="76786" x2="92394" y2="77143"/>
                        <a14:foregroundMark x1="45861" y1="87857" x2="59508" y2="88214"/>
                        <a14:foregroundMark x1="4027" y1="78571" x2="7383" y2="79643"/>
                        <a14:foregroundMark x1="96868" y1="80000" x2="97987" y2="76429"/>
                        <a14:foregroundMark x1="26398" y1="21071" x2="31096" y2="29643"/>
                      </a14:backgroundRemoval>
                    </a14:imgEffect>
                  </a14:imgLayer>
                </a14:imgProps>
              </a:ext>
            </a:extLst>
          </a:blip>
          <a:srcRect b="7691"/>
          <a:stretch/>
        </p:blipFill>
        <p:spPr>
          <a:xfrm>
            <a:off x="3884475" y="532388"/>
            <a:ext cx="8368413" cy="48370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8CE30B-9E0B-8D42-9201-6F87B575E3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6" b="99551" l="1064" r="95213">
                        <a14:foregroundMark x1="7801" y1="45843" x2="8156" y2="64944"/>
                        <a14:foregroundMark x1="1418" y1="49438" x2="7801" y2="52360"/>
                        <a14:foregroundMark x1="88475" y1="3596" x2="82624" y2="4045"/>
                        <a14:foregroundMark x1="95567" y1="17079" x2="89716" y2="17753"/>
                        <a14:foregroundMark x1="80674" y1="31685" x2="76241" y2="32360"/>
                        <a14:foregroundMark x1="64007" y1="33708" x2="64007" y2="46292"/>
                        <a14:foregroundMark x1="65248" y1="29663" x2="68262" y2="36854"/>
                        <a14:foregroundMark x1="3546" y1="96180" x2="7801" y2="95506"/>
                        <a14:foregroundMark x1="29078" y1="99326" x2="32092" y2="99551"/>
                        <a14:foregroundMark x1="82447" y1="35056" x2="82447" y2="41573"/>
                        <a14:foregroundMark x1="81383" y1="22472" x2="83865" y2="22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760" y="754789"/>
            <a:ext cx="5579311" cy="439222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8DA915E-B807-294D-8F7F-C585566F2D46}"/>
              </a:ext>
            </a:extLst>
          </p:cNvPr>
          <p:cNvSpPr/>
          <p:nvPr/>
        </p:nvSpPr>
        <p:spPr>
          <a:xfrm>
            <a:off x="0" y="-1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hormigas  son insectos que viven en el hormiguero, tienen 6 patas  no tienen alas y nacen de un huevito,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FF8CDB2-BDF7-0348-A766-8246D3F44FCA}"/>
              </a:ext>
            </a:extLst>
          </p:cNvPr>
          <p:cNvSpPr/>
          <p:nvPr/>
        </p:nvSpPr>
        <p:spPr>
          <a:xfrm>
            <a:off x="1507581" y="4166128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>
                <a:ln/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Las hormigas</a:t>
            </a:r>
          </a:p>
        </p:txBody>
      </p:sp>
    </p:spTree>
    <p:extLst>
      <p:ext uri="{BB962C8B-B14F-4D97-AF65-F5344CB8AC3E}">
        <p14:creationId xmlns:p14="http://schemas.microsoft.com/office/powerpoint/2010/main" val="538489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AC06BC5-579C-A441-9CA8-32575D501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55" y="-148856"/>
            <a:ext cx="12340856" cy="7006857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096A1B0-F6E3-0A40-AF35-175838CB07F6}"/>
              </a:ext>
            </a:extLst>
          </p:cNvPr>
          <p:cNvSpPr/>
          <p:nvPr/>
        </p:nvSpPr>
        <p:spPr>
          <a:xfrm>
            <a:off x="0" y="6292312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Pueden comer de todo, plantas, agua, azúcar, frutas etc. Y guardan su comida en el hormiguero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5A4382-C1D1-864E-B1C7-43B779C3D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4" b="99773" l="0" r="98889">
                        <a14:foregroundMark x1="21111" y1="5442" x2="77111" y2="15420"/>
                        <a14:foregroundMark x1="48667" y1="6576" x2="34000" y2="680"/>
                        <a14:foregroundMark x1="10222" y1="11791" x2="222" y2="12472"/>
                        <a14:foregroundMark x1="84667" y1="26077" x2="99333" y2="26531"/>
                        <a14:foregroundMark x1="70444" y1="90476" x2="87556" y2="90930"/>
                        <a14:foregroundMark x1="21111" y1="51927" x2="36667" y2="66667"/>
                        <a14:foregroundMark x1="27333" y1="53515" x2="20667" y2="56916"/>
                        <a14:foregroundMark x1="25778" y1="51020" x2="22444" y2="51474"/>
                        <a14:foregroundMark x1="18667" y1="58730" x2="24444" y2="60771"/>
                        <a14:foregroundMark x1="27333" y1="89569" x2="22444" y2="997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224" y="1059872"/>
            <a:ext cx="3161027" cy="307322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CAC355-8388-C245-AFBC-F91437506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32" b="98246" l="0" r="97738">
                        <a14:foregroundMark x1="2262" y1="37281" x2="452" y2="50000"/>
                        <a14:foregroundMark x1="14932" y1="45175" x2="10860" y2="45614"/>
                        <a14:foregroundMark x1="23077" y1="42982" x2="29412" y2="37719"/>
                        <a14:foregroundMark x1="29412" y1="37719" x2="31674" y2="35088"/>
                        <a14:foregroundMark x1="48416" y1="5263" x2="54751" y2="7895"/>
                        <a14:foregroundMark x1="68778" y1="2632" x2="78733" y2="3070"/>
                        <a14:foregroundMark x1="97738" y1="34211" x2="97738" y2="41667"/>
                        <a14:foregroundMark x1="88235" y1="46053" x2="83710" y2="41667"/>
                        <a14:foregroundMark x1="72398" y1="37281" x2="79186" y2="39035"/>
                        <a14:foregroundMark x1="72398" y1="96930" x2="77828" y2="94298"/>
                        <a14:foregroundMark x1="14480" y1="96930" x2="22172" y2="982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2941" y="3429000"/>
            <a:ext cx="2356272" cy="24309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CC4CF7-58AF-0147-A0F1-87D4626D0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7" b="89720" l="0" r="94894">
                        <a14:foregroundMark x1="3830" y1="26168" x2="3830" y2="26168"/>
                        <a14:foregroundMark x1="0" y1="34112" x2="5957" y2="42056"/>
                        <a14:foregroundMark x1="88936" y1="9346" x2="95319" y2="17290"/>
                        <a14:foregroundMark x1="88936" y1="4673" x2="94894" y2="467"/>
                        <a14:foregroundMark x1="78723" y1="69159" x2="85106" y2="68224"/>
                        <a14:foregroundMark x1="85106" y1="68224" x2="87660" y2="672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3490" y="1702188"/>
            <a:ext cx="2669451" cy="243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8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B73D347-87D5-704B-9663-6EE2C60BB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73"/>
          <a:stretch/>
        </p:blipFill>
        <p:spPr>
          <a:xfrm>
            <a:off x="0" y="0"/>
            <a:ext cx="12208235" cy="685800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08EB80-E04B-2949-998D-2790FDDBA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299" r="99675">
                        <a14:foregroundMark x1="8117" y1="23571" x2="2273" y2="31429"/>
                        <a14:foregroundMark x1="2273" y1="31429" x2="1948" y2="32857"/>
                        <a14:foregroundMark x1="40584" y1="40357" x2="33117" y2="43929"/>
                        <a14:foregroundMark x1="16883" y1="36786" x2="14935" y2="41071"/>
                        <a14:foregroundMark x1="91883" y1="29286" x2="92532" y2="39286"/>
                        <a14:foregroundMark x1="92532" y1="39286" x2="94156" y2="42143"/>
                        <a14:foregroundMark x1="98052" y1="36071" x2="99675" y2="39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7596" y="4825647"/>
            <a:ext cx="1275263" cy="11704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D16681-EC53-F344-8211-72BD4C6C0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299" r="99675">
                        <a14:foregroundMark x1="8117" y1="23571" x2="2273" y2="31429"/>
                        <a14:foregroundMark x1="2273" y1="31429" x2="1948" y2="32857"/>
                        <a14:foregroundMark x1="40584" y1="40357" x2="33117" y2="43929"/>
                        <a14:foregroundMark x1="16883" y1="36786" x2="14935" y2="41071"/>
                        <a14:foregroundMark x1="91883" y1="29286" x2="92532" y2="39286"/>
                        <a14:foregroundMark x1="92532" y1="39286" x2="94156" y2="42143"/>
                        <a14:foregroundMark x1="98052" y1="36071" x2="99675" y2="39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544055" y="652187"/>
            <a:ext cx="1275263" cy="11704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8A95E8-F4A5-8D49-B813-A31A2C197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299" r="99675">
                        <a14:foregroundMark x1="8117" y1="23571" x2="2273" y2="31429"/>
                        <a14:foregroundMark x1="2273" y1="31429" x2="1948" y2="32857"/>
                        <a14:foregroundMark x1="40584" y1="40357" x2="33117" y2="43929"/>
                        <a14:foregroundMark x1="16883" y1="36786" x2="14935" y2="41071"/>
                        <a14:foregroundMark x1="91883" y1="29286" x2="92532" y2="39286"/>
                        <a14:foregroundMark x1="92532" y1="39286" x2="94156" y2="42143"/>
                        <a14:foregroundMark x1="98052" y1="36071" x2="99675" y2="39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864633" y="347541"/>
            <a:ext cx="890323" cy="81714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6AFAC8C-F0DA-AA46-BF52-A61A1BEE2D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68" b="96214" l="9333" r="94889">
                        <a14:foregroundMark x1="34667" y1="39644" x2="34667" y2="40980"/>
                        <a14:foregroundMark x1="48889" y1="38307" x2="48000" y2="46993"/>
                        <a14:foregroundMark x1="48000" y1="46993" x2="48000" y2="46993"/>
                        <a14:foregroundMark x1="35556" y1="93541" x2="42444" y2="89755"/>
                        <a14:foregroundMark x1="55111" y1="95768" x2="59778" y2="96214"/>
                        <a14:foregroundMark x1="90444" y1="92873" x2="95333" y2="93096"/>
                        <a14:foregroundMark x1="42444" y1="5568" x2="47333" y2="9577"/>
                        <a14:foregroundMark x1="9333" y1="31180" x2="11778" y2="334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586" y="-238382"/>
            <a:ext cx="6299710" cy="618304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9690185-5A9F-E442-B8A1-D521BF47E424}"/>
              </a:ext>
            </a:extLst>
          </p:cNvPr>
          <p:cNvSpPr/>
          <p:nvPr/>
        </p:nvSpPr>
        <p:spPr>
          <a:xfrm>
            <a:off x="0" y="5851870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hormigas tienen diferentes lugares en el hormiguero para dejar la basura, almacenar la comida, donde están las larvas. La única hormiga que tiene alas es la hormiga reina.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F9E17B-0E38-A840-ADA4-B1A8967C6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88889" y1="55670" x2="89815" y2="536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176" y="-462575"/>
            <a:ext cx="4038043" cy="36267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1EF5BC3-B4E3-0C40-B2AC-8CF211EB92E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691" b="89941" l="9969" r="89927">
                        <a14:foregroundMark x1="14123" y1="11816" x2="22326" y2="10840"/>
                        <a14:foregroundMark x1="22326" y1="10840" x2="25026" y2="11133"/>
                        <a14:foregroundMark x1="28660" y1="8691" x2="34268" y2="8984"/>
                        <a14:foregroundMark x1="33956" y1="37793" x2="33956" y2="44629"/>
                        <a14:foregroundMark x1="31983" y1="34375" x2="32295" y2="39355"/>
                      </a14:backgroundRemoval>
                    </a14:imgEffect>
                  </a14:imgLayer>
                </a14:imgProps>
              </a:ext>
            </a:extLst>
          </a:blip>
          <a:srcRect l="11831" t="5581" r="11831" b="11602"/>
          <a:stretch/>
        </p:blipFill>
        <p:spPr>
          <a:xfrm>
            <a:off x="4906590" y="1237410"/>
            <a:ext cx="2227392" cy="256950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53673F4-08BC-A840-9277-813665BD0B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835" b="97248" l="866" r="97835">
                        <a14:foregroundMark x1="30303" y1="92202" x2="44589" y2="92661"/>
                        <a14:foregroundMark x1="44589" y1="92661" x2="51082" y2="91743"/>
                        <a14:foregroundMark x1="59740" y1="97248" x2="71861" y2="96789"/>
                        <a14:foregroundMark x1="71861" y1="96330" x2="71861" y2="96330"/>
                        <a14:foregroundMark x1="74459" y1="28440" x2="76190" y2="31651"/>
                        <a14:foregroundMark x1="70996" y1="25229" x2="70996" y2="27982"/>
                        <a14:foregroundMark x1="47619" y1="21101" x2="51082" y2="21560"/>
                        <a14:foregroundMark x1="35498" y1="1835" x2="35498" y2="5046"/>
                        <a14:foregroundMark x1="866" y1="32569" x2="1732" y2="35321"/>
                        <a14:foregroundMark x1="14286" y1="11009" x2="17316" y2="11468"/>
                        <a14:foregroundMark x1="18182" y1="16055" x2="23377" y2="22477"/>
                        <a14:foregroundMark x1="4329" y1="35321" x2="13853" y2="45413"/>
                        <a14:foregroundMark x1="97835" y1="37156" x2="97835" y2="39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883" y="2969285"/>
            <a:ext cx="2620413" cy="24729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FD02C47-5F09-D949-9831-5F838DE265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778" b="89778" l="4444" r="90667">
                        <a14:foregroundMark x1="13778" y1="53778" x2="49333" y2="61778"/>
                        <a14:foregroundMark x1="16444" y1="44000" x2="16444" y2="54667"/>
                        <a14:foregroundMark x1="28889" y1="49333" x2="42222" y2="55111"/>
                        <a14:foregroundMark x1="32889" y1="32444" x2="38222" y2="37778"/>
                        <a14:foregroundMark x1="30667" y1="31556" x2="29778" y2="32444"/>
                        <a14:foregroundMark x1="91111" y1="47111" x2="91111" y2="52000"/>
                        <a14:foregroundMark x1="30222" y1="64000" x2="40000" y2="64444"/>
                        <a14:foregroundMark x1="4444" y1="45778" x2="5778" y2="46222"/>
                        <a14:foregroundMark x1="5778" y1="40889" x2="7111" y2="41333"/>
                        <a14:foregroundMark x1="39111" y1="83556" x2="48444" y2="84000"/>
                        <a14:foregroundMark x1="60000" y1="87111" x2="68889" y2="80889"/>
                        <a14:foregroundMark x1="37778" y1="56889" x2="45333" y2="56444"/>
                        <a14:foregroundMark x1="49151" y1="68809" x2="49778" y2="67556"/>
                        <a14:foregroundMark x1="46667" y1="73778" x2="48012" y2="71088"/>
                        <a14:foregroundMark x1="25783" y1="18224" x2="27111" y2="18667"/>
                        <a14:foregroundMark x1="55111" y1="27111" x2="51556" y2="27556"/>
                        <a14:foregroundMark x1="43964" y1="30770" x2="40889" y2="32000"/>
                        <a14:foregroundMark x1="49778" y1="28444" x2="47019" y2="29548"/>
                        <a14:foregroundMark x1="40889" y1="32000" x2="40889" y2="32444"/>
                        <a14:foregroundMark x1="26492" y1="19930" x2="29043" y2="23461"/>
                        <a14:foregroundMark x1="32343" y1="27670" x2="33333" y2="28000"/>
                        <a14:foregroundMark x1="44889" y1="30222" x2="44000" y2="30667"/>
                        <a14:backgroundMark x1="39111" y1="20444" x2="48889" y2="20444"/>
                        <a14:backgroundMark x1="48889" y1="20444" x2="60889" y2="20000"/>
                        <a14:backgroundMark x1="60889" y1="20000" x2="61333" y2="20000"/>
                        <a14:backgroundMark x1="32000" y1="75556" x2="39111" y2="76000"/>
                        <a14:backgroundMark x1="47556" y1="67556" x2="45778" y2="69333"/>
                        <a14:backgroundMark x1="76889" y1="67111" x2="67556" y2="67556"/>
                        <a14:backgroundMark x1="27556" y1="24889" x2="32000" y2="28000"/>
                        <a14:backgroundMark x1="28000" y1="23556" x2="23556" y2="18667"/>
                        <a14:backgroundMark x1="42667" y1="33333" x2="45365" y2="321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6578" y="2969285"/>
            <a:ext cx="3132690" cy="313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82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A3F2D8-5AF7-F444-9257-65F96E438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446"/>
            <a:ext cx="12192000" cy="691544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16BA37A-C6BE-7843-B502-1A9D09BBAC97}"/>
              </a:ext>
            </a:extLst>
          </p:cNvPr>
          <p:cNvSpPr/>
          <p:nvPr/>
        </p:nvSpPr>
        <p:spPr>
          <a:xfrm>
            <a:off x="1956331" y="3651400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>
                <a:ln/>
                <a:solidFill>
                  <a:srgbClr val="A705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Las abejas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1C4E78-93EA-7C47-8AE1-836E3AEFA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144" y="1664007"/>
            <a:ext cx="2867525" cy="288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7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FA9335-1353-1D4C-A73E-15FCC08867EE}"/>
              </a:ext>
            </a:extLst>
          </p:cNvPr>
          <p:cNvSpPr/>
          <p:nvPr/>
        </p:nvSpPr>
        <p:spPr>
          <a:xfrm>
            <a:off x="-595423" y="1327741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Tienen alas</a:t>
            </a:r>
            <a:endParaRPr lang="es-ES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BB5"/>
              </a:highligh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24ECA2-2A1E-9040-93D6-B37F427FD5D4}"/>
              </a:ext>
            </a:extLst>
          </p:cNvPr>
          <p:cNvSpPr/>
          <p:nvPr/>
        </p:nvSpPr>
        <p:spPr>
          <a:xfrm>
            <a:off x="5364954" y="5490290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Tienen 6 patas.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684BBDB-88EB-214E-BC11-6DE6D756F1B6}"/>
              </a:ext>
            </a:extLst>
          </p:cNvPr>
          <p:cNvSpPr/>
          <p:nvPr/>
        </p:nvSpPr>
        <p:spPr>
          <a:xfrm>
            <a:off x="6511959" y="1106068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Tienen 2 antenas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F5E77EA-13F1-1D4C-9BF2-45612C323B53}"/>
              </a:ext>
            </a:extLst>
          </p:cNvPr>
          <p:cNvSpPr/>
          <p:nvPr/>
        </p:nvSpPr>
        <p:spPr>
          <a:xfrm>
            <a:off x="-297574" y="5490290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Tienen </a:t>
            </a:r>
            <a:r>
              <a:rPr lang="es-E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1 aguijón</a:t>
            </a:r>
            <a:endParaRPr lang="es-ES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BB5"/>
              </a:highligh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E2926EF-A490-4961-8B6B-C43F3594C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301B0C-CBE6-E149-9ABA-B3E113F95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690" y="2644879"/>
            <a:ext cx="2226264" cy="22361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6E9121-6229-4CA2-BC50-2B0E6B05B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822" y="1327741"/>
            <a:ext cx="34752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1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2 0.12685 L 0.06002 0.12685 C 0.06367 0.12755 0.06758 0.12755 0.07122 0.12894 C 0.07344 0.12986 0.07539 0.13218 0.07747 0.13357 C 0.07903 0.13449 0.08086 0.13495 0.08242 0.13565 C 0.08372 0.13634 0.08489 0.1375 0.0862 0.13796 C 0.08906 0.13889 0.09206 0.13935 0.09492 0.14005 C 0.097 0.14167 0.09909 0.14329 0.10117 0.14468 C 0.10247 0.14537 0.10377 0.14607 0.10495 0.14676 C 0.10703 0.14815 0.10911 0.15 0.1112 0.15116 C 0.11289 0.15232 0.11458 0.15255 0.11627 0.15347 C 0.12083 0.15579 0.11953 0.15625 0.125 0.15787 C 0.13463 0.16111 0.13125 0.15857 0.13867 0.16227 C 0.14271 0.16435 0.14453 0.1662 0.1487 0.16898 C 0.15351 0.17222 0.15195 0.1706 0.15742 0.17338 C 0.15872 0.17408 0.15989 0.17523 0.1612 0.1757 C 0.16497 0.17685 0.16875 0.17708 0.17252 0.17801 C 0.17825 0.17917 0.18411 0.18079 0.18997 0.18241 C 0.19284 0.1831 0.19583 0.18403 0.1987 0.18449 C 0.2125 0.18727 0.20625 0.18565 0.21745 0.18912 L 0.29245 0.18681 C 0.29375 0.18681 0.29492 0.18495 0.29622 0.18449 C 0.29948 0.18357 0.30286 0.1831 0.30625 0.18241 C 0.30703 0.1794 0.30794 0.17662 0.30872 0.17338 C 0.31133 0.1625 0.31054 0.15324 0.3112 0.14005 C 0.31081 0.12616 0.31094 0.11181 0.31002 0.09792 C 0.30963 0.09398 0.3082 0.09051 0.30742 0.08681 C 0.30651 0.08241 0.30495 0.07338 0.30495 0.07338 C 0.3056 0.06759 0.3069 0.05394 0.30872 0.04908 C 0.32135 0.01528 0.30768 0.04977 0.31745 0.02894 C 0.31836 0.02685 0.31901 0.02431 0.31992 0.02222 C 0.32109 0.01991 0.32252 0.01806 0.3237 0.01574 C 0.32461 0.01366 0.32513 0.01088 0.32617 0.00903 C 0.32721 0.00718 0.32877 0.00602 0.32995 0.00463 C 0.3362 -0.01204 0.32825 0.00833 0.3362 -0.0088 C 0.33711 -0.01088 0.3375 -0.01412 0.33867 -0.01551 C 0.34088 -0.01805 0.34622 -0.01991 0.34622 -0.01991 C 0.34961 -0.01921 0.35286 -0.01875 0.35625 -0.01759 C 0.35755 -0.01736 0.35872 -0.01597 0.36002 -0.01551 C 0.36289 -0.01435 0.36575 -0.01389 0.36875 -0.01319 C 0.36992 -0.0125 0.37135 -0.01227 0.37252 -0.01111 C 0.37513 -0.00833 0.37708 -0.00393 0.37995 -0.00208 C 0.38125 -0.00139 0.38255 -0.00116 0.38372 -1.11111E-6 C 0.38633 0.00278 0.39127 0.00903 0.39127 0.00903 C 0.39206 0.01111 0.3931 0.0132 0.39375 0.01574 C 0.39479 0.01991 0.39544 0.02454 0.39622 0.02894 C 0.39661 0.03125 0.39687 0.03357 0.39752 0.03565 L 0.4 0.04445 C 0.39961 0.05556 0.40013 0.06713 0.3987 0.07778 C 0.39831 0.08102 0.39609 0.08218 0.39492 0.08449 C 0.39232 0.09028 0.39245 0.0912 0.39127 0.09792 C 0.39166 0.10301 0.3914 0.10857 0.39245 0.11343 C 0.39388 0.11968 0.39844 0.12153 0.40117 0.12454 C 0.41575 0.14051 0.40755 0.13495 0.41627 0.14005 C 0.42096 0.14653 0.42083 0.14722 0.42617 0.15116 C 0.42747 0.15208 0.42877 0.15255 0.42995 0.15347 C 0.43203 0.15486 0.43411 0.15625 0.4362 0.15787 C 0.4388 0.15995 0.44114 0.1625 0.44375 0.16458 C 0.44687 0.16713 0.45039 0.16783 0.45377 0.16898 L 0.4612 0.17801 L 0.46497 0.18241 C 0.46627 0.18171 0.46771 0.18171 0.46875 0.18009 C 0.47096 0.17685 0.47252 0.1713 0.46992 0.1669 C 0.46901 0.16505 0.46745 0.16528 0.46627 0.16458 C 0.46289 0.16597 0.45924 0.1662 0.45625 0.16898 C 0.45377 0.1713 0.4513 0.17361 0.4487 0.1757 C 0.44583 0.17801 0.44284 0.17986 0.43997 0.18241 C 0.43424 0.1875 0.42708 0.19838 0.42122 0.20023 C 0.41107 0.20324 0.41614 0.20093 0.40625 0.20671 C 0.40495 0.20764 0.40351 0.20764 0.40247 0.20903 C 0.40117 0.21042 0.4 0.21227 0.3987 0.21343 C 0.39049 0.22083 0.3987 0.20625 0.38502 0.22454 C 0.37539 0.23727 0.3845 0.22593 0.375 0.23565 C 0.3694 0.24144 0.36784 0.24607 0.3625 0.25579 C 0.3612 0.25787 0.35963 0.25972 0.35872 0.2625 C 0.35703 0.2669 0.35625 0.27269 0.35377 0.2757 C 0.35247 0.27732 0.35117 0.27847 0.35 0.28009 C 0.34739 0.2838 0.34505 0.28796 0.34245 0.2912 C 0.33919 0.29537 0.33216 0.30185 0.32877 0.30463 C 0.32669 0.30625 0.32448 0.30741 0.32252 0.30903 C 0.3207 0.31042 0.31927 0.3125 0.31745 0.31343 C 0.31419 0.31551 0.29739 0.32222 0.29492 0.32245 L 0.27252 0.32454 C 0.26914 0.32546 0.26575 0.3257 0.2625 0.32685 C 0.2612 0.32732 0.26002 0.32847 0.25872 0.32917 C 0.25625 0.33009 0.25377 0.33056 0.25117 0.33125 C 0.23789 0.33056 0.22448 0.33033 0.2112 0.32917 C 0.20312 0.32824 0.20456 0.32662 0.19752 0.32245 C 0.19362 0.32014 0.19023 0.31968 0.1862 0.31806 C 0.18489 0.31736 0.18359 0.3169 0.18242 0.31574 C 0.17982 0.3132 0.17786 0.30857 0.175 0.30695 C 0.1737 0.30602 0.17239 0.30556 0.17122 0.30463 C 0.16953 0.30324 0.16797 0.30139 0.16627 0.30023 C 0.16458 0.29908 0.16289 0.29884 0.1612 0.29792 C 0.15989 0.29722 0.15872 0.29653 0.15742 0.29583 C 0.15169 0.29653 0.14583 0.29699 0.13997 0.29792 C 0.13398 0.29908 0.13476 0.3 0.12995 0.30232 C 0.11901 0.3081 0.13021 0.30162 0.12122 0.30695 C 0.11953 0.30903 0.1181 0.31181 0.11627 0.31343 C 0.11107 0.31806 0.10091 0.32083 0.09622 0.32245 C 0.07409 0.33033 0.10807 0.31829 0.08242 0.32685 C 0.07825 0.32824 0.07422 0.33056 0.06992 0.33125 C 0.05039 0.33472 0.06432 0.33171 0.05 0.33565 C 0.047 0.33658 0.04414 0.33704 0.04127 0.33796 C 0.03958 0.33843 0.03789 0.33935 0.0362 0.34028 C 0.03489 0.34074 0.03372 0.3419 0.03242 0.34236 C 0.02617 0.34468 0.01575 0.34583 0.01002 0.34699 C 0.00495 0.34607 -0.00013 0.3463 -0.00508 0.34468 C -0.0069 0.34398 -0.00847 0.3419 -0.01003 0.34028 C -0.01406 0.33634 -0.01784 0.33218 -0.02123 0.32685 C -0.03086 0.31227 -0.01888 0.32894 -0.02878 0.31134 C -0.03021 0.3088 -0.03216 0.30695 -0.03373 0.30463 C -0.03633 0.29097 -0.03412 0.29954 -0.04375 0.28241 C -0.04544 0.2794 -0.04688 0.27593 -0.04883 0.27361 C -0.053 0.26783 -0.05742 0.26134 -0.0625 0.25787 C -0.06654 0.25533 -0.07136 0.25556 -0.075 0.25139 C -0.08099 0.24421 -0.07735 0.24769 -0.08633 0.24236 L -0.09375 0.23796 C -0.09505 0.23727 -0.09623 0.23634 -0.09753 0.23565 L -0.10248 0.23357 C -0.103 0.23125 -0.10378 0.22917 -0.10378 0.22685 C -0.10378 0.22384 -0.10287 0.22107 -0.10248 0.21806 C -0.10196 0.21204 -0.10169 0.20602 -0.1013 0.20023 C -0.09857 0.15602 -0.10196 0.20139 -0.09753 0.14676 C -0.09792 0.10833 -0.09805 0.06968 -0.09883 0.03125 C -0.09896 0.02384 -0.09922 0.0162 -0.1 0.00903 C -0.10078 0.00255 -0.10365 -0.00255 -0.10625 -0.00648 C -0.10677 -0.00741 -0.11367 -0.01667 -0.11498 -0.01759 C -0.12839 -0.02824 -0.11784 -0.01643 -0.1263 -0.02662 C -0.12709 -0.0287 -0.12774 -0.03148 -0.12878 -0.03333 C -0.13125 -0.0375 -0.13321 -0.03819 -0.13633 -0.03981 C -0.1405 -0.03912 -0.14466 -0.03889 -0.14883 -0.03773 C -0.15013 -0.03727 -0.15143 -0.0368 -0.15248 -0.03542 C -0.15443 -0.0331 -0.15573 -0.0294 -0.15755 -0.02662 C -0.15912 -0.02407 -0.16107 -0.02245 -0.1625 -0.01991 C -0.16354 -0.01805 -0.16393 -0.01505 -0.16498 -0.01319 C -0.16732 -0.00972 -0.17253 -0.0044 -0.17253 -0.0044 C -0.17422 -1.11111E-6 -0.17656 0.00394 -0.17748 0.00903 L -0.18008 0.02222 C -0.18047 0.02894 -0.18073 0.03565 -0.18125 0.04236 C -0.18203 0.04977 -0.18138 0.04908 -0.18373 0.04908 L -0.18373 0.04908 " pathEditMode="relative" ptsTypes="AAAAAAAAAAAAAAAAAAAAAAAAAAAAAAAAAAAAAAAAAAAAAAAAAAAAAAAAAAAAAAAAAAAAAAAAAAAAAAAAAAAAAAAAAAAAAAAAAAAAAAAAAAAAAAAAAAAAAAAAAAAAAAAAAAAAAAAAAAAAAA">
                                      <p:cBhvr>
                                        <p:cTn id="3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8 0.02292 L -0.02878 0.02292 C -0.03295 0.02014 -0.03737 0.01805 -0.04128 0.01412 C -0.04323 0.01204 -0.04441 0.00787 -0.04623 0.00532 C -0.04779 0.00278 -0.04974 0.00116 -0.05118 -0.00139 C -0.05274 -0.00417 -0.05326 -0.0081 -0.05495 -0.01042 C -0.05638 -0.01204 -0.05834 -0.01181 -0.06003 -0.0125 C -0.0612 -0.01412 -0.06237 -0.01597 -0.06368 -0.0169 C -0.07709 -0.02755 -0.06654 -0.01574 -0.075 -0.02593 C -0.07865 -0.0456 -0.07722 -0.03449 -0.07878 -0.05926 C -0.07917 -0.07338 -0.0793 -0.0875 -0.07995 -0.10139 C -0.08008 -0.10463 -0.08008 -0.1081 -0.08125 -0.11042 C -0.08542 -0.11875 -0.08855 -0.11921 -0.09375 -0.12153 C -0.09493 -0.12292 -0.0961 -0.12477 -0.09753 -0.12593 C -0.0987 -0.12708 -0.10026 -0.12639 -0.10118 -0.12824 C -0.10222 -0.12986 -0.1017 -0.13287 -0.10248 -0.13472 C -0.1043 -0.13958 -0.10677 -0.14352 -0.10873 -0.14815 C -0.10964 -0.15023 -0.11016 -0.15301 -0.1112 -0.15486 C -0.11355 -0.15833 -0.11628 -0.16042 -0.11875 -0.16366 C -0.12045 -0.16597 -0.12201 -0.16852 -0.1237 -0.17037 C -0.12644 -0.17338 -0.12943 -0.1757 -0.13243 -0.17708 C -0.13581 -0.17871 -0.13907 -0.18102 -0.14245 -0.18148 L -0.15625 -0.1838 C -0.16355 -0.18264 -0.16888 -0.18403 -0.175 -0.17917 C -0.1767 -0.17801 -0.17826 -0.17639 -0.17995 -0.17477 C -0.18086 -0.17269 -0.18125 -0.16968 -0.18243 -0.16806 C -0.18477 -0.16574 -0.18776 -0.16621 -0.18998 -0.16366 L -0.19375 -0.15926 C -0.19454 -0.15695 -0.19506 -0.1544 -0.19623 -0.15255 C -0.19844 -0.14908 -0.20378 -0.14375 -0.20378 -0.14375 C -0.20417 -0.14583 -0.20443 -0.14838 -0.20495 -0.15046 C -0.20625 -0.15509 -0.20899 -0.16065 -0.2112 -0.16366 C -0.21355 -0.1669 -0.21875 -0.17269 -0.21875 -0.17269 C -0.22683 -0.16783 -0.21954 -0.17338 -0.22995 -0.15486 C -0.23191 -0.15139 -0.23438 -0.14931 -0.2362 -0.14583 C -0.23816 -0.14259 -0.23946 -0.13843 -0.24128 -0.13472 C -0.24362 -0.13009 -0.24636 -0.12616 -0.2487 -0.12153 C -0.25391 -0.11134 -0.25912 -0.10139 -0.26368 -0.09028 C -0.26628 -0.08449 -0.26849 -0.07801 -0.27123 -0.07269 C -0.27552 -0.06389 -0.28099 -0.05718 -0.28503 -0.04815 L -0.29375 -0.02801 C -0.29506 -0.02523 -0.29753 -0.01921 -0.29753 -0.01921 C -0.30066 -0.00232 -0.29948 -0.01042 -0.30118 0.00532 C -0.30079 0.03935 -0.30105 0.07338 -0.3 0.10741 C -0.29974 0.11504 -0.29831 0.12222 -0.29753 0.12963 C -0.29662 0.13727 -0.29623 0.14236 -0.29493 0.14977 C -0.29467 0.15185 -0.29414 0.15417 -0.29375 0.15625 C -0.29063 0.17592 -0.29427 0.15602 -0.29128 0.17199 C -0.29063 0.2125 -0.29349 0.22917 -0.28868 0.25856 C -0.28842 0.26088 -0.28789 0.26296 -0.2875 0.26528 C -0.28711 0.27199 -0.28711 0.2787 -0.2862 0.28518 C -0.28581 0.28796 -0.2849 0.29028 -0.28373 0.2919 C -0.27943 0.29861 -0.27722 0.30069 -0.27253 0.30301 C -0.27084 0.30393 -0.26914 0.3044 -0.26745 0.30532 L -0.25625 0.31204 L -0.25248 0.31412 C -0.25079 0.31643 -0.24935 0.31898 -0.24753 0.32083 C -0.23737 0.33102 -0.25039 0.31366 -0.23998 0.32754 C -0.23789 0.33032 -0.23594 0.33356 -0.23373 0.33634 C -0.228 0.34398 -0.22214 0.35139 -0.21628 0.35856 C -0.21381 0.3618 -0.2112 0.36458 -0.20873 0.36759 C -0.20625 0.37037 -0.20365 0.37315 -0.20118 0.37639 C -0.19961 0.3787 -0.19805 0.38102 -0.19623 0.3831 C -0.19467 0.38472 -0.19271 0.38565 -0.19128 0.3875 C -0.18985 0.38935 -0.18881 0.39213 -0.1875 0.39421 C -0.18633 0.39583 -0.18503 0.39722 -0.18373 0.39861 C -0.18412 0.40532 -0.18412 0.41204 -0.18503 0.41875 C -0.18568 0.42315 -0.18972 0.42917 -0.19128 0.43194 C -0.19336 0.43634 -0.19558 0.44074 -0.19753 0.44537 C -0.19935 0.44954 -0.20066 0.4544 -0.20248 0.45856 C -0.20612 0.46713 -0.21003 0.475 -0.21368 0.4831 C -0.21576 0.4875 -0.21771 0.49236 -0.21993 0.49653 L -0.23503 0.52315 L -0.23868 0.52986 C -0.23998 0.53194 -0.24154 0.53379 -0.24245 0.53634 L -0.24493 0.54305 C -0.24454 0.54745 -0.24519 0.55278 -0.24375 0.55648 C -0.24271 0.55903 -0.2405 0.55856 -0.23868 0.55856 C -0.22709 0.55856 -0.21537 0.55717 -0.20378 0.55648 C -0.20039 0.55486 -0.19714 0.55324 -0.19375 0.55208 C -0.19089 0.55092 -0.18789 0.55069 -0.18503 0.54977 C -0.18295 0.54907 -0.18086 0.54815 -0.17878 0.54745 C -0.17631 0.54676 -0.1737 0.54629 -0.17123 0.54537 C -0.16993 0.54491 -0.16875 0.54375 -0.16745 0.54305 C -0.1642 0.54143 -0.16055 0.54143 -0.15743 0.53866 C -0.15378 0.53542 -0.15026 0.53194 -0.14623 0.52986 C -0.14414 0.5287 -0.14206 0.52824 -0.13998 0.52754 C -0.13594 0.52616 -0.13034 0.525 -0.12618 0.52315 C -0.125 0.52245 -0.1237 0.52153 -0.12253 0.52083 C -0.11914 0.51921 -0.11576 0.51782 -0.1125 0.51643 C -0.11081 0.51574 -0.10912 0.51458 -0.10743 0.51412 L -0.0987 0.51204 C -0.09623 0.51042 -0.09362 0.50926 -0.09128 0.50764 C -0.0892 0.50602 -0.08711 0.50417 -0.08503 0.50301 C -0.08295 0.50208 -0.08086 0.50162 -0.07878 0.50092 C -0.07709 0.50023 -0.07539 0.49884 -0.0737 0.49861 C -0.06459 0.49745 -0.05534 0.49722 -0.04623 0.49653 C -0.04258 0.45764 -0.04571 0.49467 -0.04375 0.40972 C -0.04349 0.39861 -0.04297 0.3875 -0.04245 0.37639 C -0.04206 0.36805 -0.04115 0.35602 -0.03998 0.34745 C -0.03972 0.34514 -0.03933 0.34282 -0.03868 0.34074 C -0.03724 0.33611 -0.03373 0.32754 -0.03373 0.32754 C -0.03334 0.27569 -0.03243 0.22384 -0.03243 0.17199 C -0.03243 0.1 -0.0323 0.10903 -0.03503 0.06528 C -0.03451 0.04977 -0.03477 0.03403 -0.03373 0.01852 C -0.0336 0.01597 -0.03204 0.01412 -0.03125 0.0118 C -0.02943 0.00694 -0.02709 -0.00093 -0.025 -0.00579 C -0.02344 -0.00972 -0.02149 -0.01296 -0.01993 -0.0169 C -0.01459 -0.03148 -0.01993 -0.02014 -0.01628 -0.03472 C -0.01524 -0.03866 -0.01368 -0.04213 -0.0125 -0.04583 C -0.00808 -0.08519 -0.01472 -0.02477 -0.01003 -0.07037 C -0.00925 -0.07778 -0.00795 -0.08496 -0.00743 -0.09259 L -0.00625 -0.11482 C -0.00534 -0.15301 -0.00625 -0.15833 -0.00378 -0.18588 C -0.00365 -0.18611 -0.00222 -0.20162 -0.00118 -0.20371 C 0.00091 -0.2081 0.00377 -0.21111 0.00625 -0.21482 C 0.01132 -0.22199 0.02057 -0.2331 0.025 -0.23704 C 0.02747 -0.23935 0.03007 -0.24144 0.03255 -0.24375 C 0.03606 -0.24722 0.03997 -0.25232 0.04375 -0.25486 C 0.04544 -0.25602 0.04713 -0.25625 0.04882 -0.25695 C 0.05208 -0.25625 0.05546 -0.25602 0.05872 -0.25486 C 0.06002 -0.2544 0.06119 -0.25255 0.0625 -0.25255 C 0.06718 -0.25255 0.07174 -0.25417 0.0763 -0.25486 C 0.07799 -0.25556 0.07955 -0.25695 0.08125 -0.25695 C 0.09349 -0.25695 0.09257 -0.25695 0.1 -0.25255 C 0.1013 -0.25046 0.1026 -0.24838 0.10377 -0.24583 C 0.10559 -0.24236 0.1069 -0.2382 0.10872 -0.23472 C 0.11106 -0.23079 0.11393 -0.22778 0.11627 -0.22361 C 0.12148 -0.21505 0.1263 -0.20602 0.13125 -0.19699 C 0.13372 -0.19259 0.13606 -0.18773 0.1388 -0.1838 C 0.14127 -0.18009 0.14375 -0.17616 0.14622 -0.17269 C 0.14961 -0.16806 0.15338 -0.16458 0.15625 -0.15926 C 0.15755 -0.15695 0.15859 -0.1544 0.16002 -0.15255 C 0.16106 -0.15139 0.1625 -0.15093 0.1638 -0.15046 C 0.17434 -0.14653 0.16979 -0.15 0.17877 -0.14583 C 0.20872 -0.13264 0.16432 -0.15093 0.19752 -0.13704 C 0.2013 -0.13542 0.2052 -0.13472 0.20872 -0.13264 C 0.21393 -0.12963 0.21888 -0.1257 0.22382 -0.12153 C 0.22539 -0.11991 0.22721 -0.11875 0.22877 -0.11713 C 0.23059 -0.11505 0.23216 -0.1125 0.23385 -0.11042 C 0.22539 -0.08935 0.22916 -0.0963 0.21627 -0.07708 C 0.21471 -0.07454 0.21289 -0.07269 0.21132 -0.07037 C 0.20833 -0.06597 0.20533 -0.06158 0.20247 -0.05695 C 0.20117 -0.05486 0.19987 -0.05278 0.19882 -0.05046 C 0.19166 -0.03357 0.19791 -0.04514 0.19257 -0.02593 L 0.18997 -0.0169 C 0.18958 -0.0132 0.18919 -0.00949 0.1888 -0.00579 C 0.18841 -0.00301 0.18776 1.48148E-6 0.1875 0.00301 C 0.18684 0.0125 0.18711 0.02222 0.18632 0.03194 C 0.18541 0.04305 0.18242 0.05717 0.18007 0.06736 C 0.17968 0.06898 0.1763 0.08148 0.175 0.0831 C 0.17356 0.08472 0.17174 0.08518 0.17005 0.08518 C 0.1694 0.08518 0.16914 0.08379 0.16875 0.0831 L 0.16875 0.0831 " pathEditMode="relative" ptsTypes="AAAAAAAAAAAAAAAAAAAAAAAAAAAAAAAAAAAAAAAAAAAAAAAAAAAAAAAAAAAAAAAAAAAAAAAAAAAAAAAAAAAAAAAAAAAAAAAAAAAAAAAAAAAAAAAAAAAAAAAAAAAAAAAAAAAAAAAAAAAAAAAAAAAAAAAAAA">
                                      <p:cBhvr>
                                        <p:cTn id="3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F9B107-ADBB-B44F-AF7A-BBC87F54A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4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9A2AA20-71F3-D744-A3B1-F31210FA57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8" b="89883" l="2660" r="90603">
                        <a14:foregroundMark x1="2660" y1="28009" x2="10816" y2="28222"/>
                        <a14:foregroundMark x1="23050" y1="14164" x2="25887" y2="14590"/>
                        <a14:foregroundMark x1="63652" y1="20980" x2="61348" y2="21193"/>
                        <a14:foregroundMark x1="45567" y1="22151" x2="45745" y2="24281"/>
                        <a14:foregroundMark x1="65426" y1="30777" x2="65248" y2="33227"/>
                        <a14:foregroundMark x1="88121" y1="40575" x2="85106" y2="43024"/>
                        <a14:foregroundMark x1="82624" y1="39830" x2="85993" y2="37061"/>
                        <a14:foregroundMark x1="90603" y1="58147" x2="90603" y2="61129"/>
                      </a14:backgroundRemoval>
                    </a14:imgEffect>
                  </a14:imgLayer>
                </a14:imgProps>
              </a:ext>
            </a:extLst>
          </a:blip>
          <a:srcRect t="32173"/>
          <a:stretch/>
        </p:blipFill>
        <p:spPr>
          <a:xfrm flipH="1">
            <a:off x="2940234" y="0"/>
            <a:ext cx="6311529" cy="6477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622E5B5-BD20-A14D-AC84-EFA7634C8D6C}"/>
              </a:ext>
            </a:extLst>
          </p:cNvPr>
          <p:cNvSpPr/>
          <p:nvPr/>
        </p:nvSpPr>
        <p:spPr>
          <a:xfrm>
            <a:off x="988143" y="4399061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>
                <a:ln/>
                <a:solidFill>
                  <a:srgbClr val="A705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VIVEN EN LA COLMENA</a:t>
            </a:r>
          </a:p>
        </p:txBody>
      </p:sp>
    </p:spTree>
    <p:extLst>
      <p:ext uri="{BB962C8B-B14F-4D97-AF65-F5344CB8AC3E}">
        <p14:creationId xmlns:p14="http://schemas.microsoft.com/office/powerpoint/2010/main" val="340041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61A2EF10-AD8E-5B47-91A3-6A24C7D17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041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B03054-CED3-2543-A51C-8027373E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DA36908-713F-9C45-9B42-9417C8ABD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97" b="91218" l="1751" r="98906">
                        <a14:foregroundMark x1="37199" y1="37325" x2="86214" y2="37725"/>
                        <a14:foregroundMark x1="77899" y1="41118" x2="69365" y2="41517"/>
                        <a14:foregroundMark x1="76368" y1="47904" x2="64551" y2="47505"/>
                        <a14:foregroundMark x1="78993" y1="32934" x2="72648" y2="29341"/>
                        <a14:foregroundMark x1="72648" y1="29341" x2="72648" y2="29341"/>
                        <a14:foregroundMark x1="67396" y1="35729" x2="68490" y2="36128"/>
                        <a14:foregroundMark x1="45733" y1="36128" x2="49672" y2="36327"/>
                        <a14:foregroundMark x1="41575" y1="32934" x2="41575" y2="32934"/>
                        <a14:foregroundMark x1="37856" y1="33333" x2="36324" y2="48104"/>
                        <a14:foregroundMark x1="24508" y1="91018" x2="44639" y2="91218"/>
                        <a14:foregroundMark x1="50766" y1="9182" x2="56674" y2="9381"/>
                        <a14:foregroundMark x1="42670" y1="46507" x2="52954" y2="46906"/>
                        <a14:foregroundMark x1="54048" y1="1597" x2="54048" y2="4192"/>
                        <a14:foregroundMark x1="70022" y1="1597" x2="68271" y2="1996"/>
                        <a14:foregroundMark x1="9847" y1="52695" x2="23195" y2="54092"/>
                        <a14:foregroundMark x1="8096" y1="52295" x2="6127" y2="61477"/>
                        <a14:foregroundMark x1="13348" y1="47106" x2="22538" y2="48503"/>
                        <a14:foregroundMark x1="22538" y1="48503" x2="26915" y2="53493"/>
                        <a14:foregroundMark x1="17021" y1="46209" x2="11816" y2="46307"/>
                        <a14:foregroundMark x1="17907" y1="46192" x2="17681" y2="46196"/>
                        <a14:foregroundMark x1="7483" y1="50161" x2="3939" y2="58683"/>
                        <a14:foregroundMark x1="4158" y1="65868" x2="13348" y2="66068"/>
                        <a14:foregroundMark x1="13348" y1="66068" x2="20569" y2="65669"/>
                        <a14:foregroundMark x1="20569" y1="65669" x2="22101" y2="64870"/>
                        <a14:foregroundMark x1="11379" y1="70060" x2="28228" y2="70259"/>
                        <a14:foregroundMark x1="20131" y1="74451" x2="4814" y2="73253"/>
                        <a14:foregroundMark x1="8753" y1="75250" x2="15974" y2="75449"/>
                        <a14:foregroundMark x1="15974" y1="75449" x2="23195" y2="75250"/>
                        <a14:foregroundMark x1="23195" y1="75250" x2="23851" y2="75250"/>
                        <a14:foregroundMark x1="2188" y1="64072" x2="2188" y2="54705"/>
                        <a14:foregroundMark x1="12254" y1="46108" x2="17629" y2="45758"/>
                        <a14:foregroundMark x1="74398" y1="67265" x2="92123" y2="66866"/>
                        <a14:foregroundMark x1="92123" y1="66866" x2="92341" y2="66866"/>
                        <a14:foregroundMark x1="76149" y1="63673" x2="84026" y2="57884"/>
                        <a14:foregroundMark x1="84026" y1="57884" x2="91247" y2="57485"/>
                        <a14:foregroundMark x1="91247" y1="57485" x2="91466" y2="57485"/>
                        <a14:foregroundMark x1="87746" y1="52295" x2="95186" y2="58084"/>
                        <a14:foregroundMark x1="96095" y1="73074" x2="97374" y2="70060"/>
                        <a14:foregroundMark x1="97374" y1="70060" x2="97374" y2="69860"/>
                        <a14:foregroundMark x1="39606" y1="30739" x2="47484" y2="28543"/>
                        <a14:foregroundMark x1="47484" y1="28543" x2="48796" y2="28543"/>
                        <a14:foregroundMark x1="74179" y1="88623" x2="75274" y2="85629"/>
                        <a14:foregroundMark x1="76805" y1="83633" x2="76149" y2="78842"/>
                        <a14:foregroundMark x1="75711" y1="78842" x2="76586" y2="79641"/>
                        <a14:backgroundMark x1="438" y1="49900" x2="438" y2="52295"/>
                        <a14:backgroundMark x1="1313" y1="51697" x2="1313" y2="51697"/>
                        <a14:backgroundMark x1="1532" y1="72655" x2="219" y2="71457"/>
                        <a14:backgroundMark x1="25602" y1="44311" x2="26477" y2="45309"/>
                        <a14:backgroundMark x1="23851" y1="44511" x2="16193" y2="43513"/>
                        <a14:backgroundMark x1="16193" y1="43513" x2="14661" y2="42914"/>
                        <a14:backgroundMark x1="15755" y1="42315" x2="8972" y2="43713"/>
                        <a14:backgroundMark x1="8972" y1="43713" x2="1094" y2="51497"/>
                        <a14:backgroundMark x1="1094" y1="51896" x2="0" y2="53693"/>
                        <a14:backgroundMark x1="86433" y1="47904" x2="90810" y2="48104"/>
                        <a14:backgroundMark x1="90810" y1="47904" x2="96718" y2="49501"/>
                        <a14:backgroundMark x1="97374" y1="50699" x2="98468" y2="53693"/>
                        <a14:backgroundMark x1="95405" y1="49900" x2="99781" y2="55689"/>
                        <a14:backgroundMark x1="81838" y1="79242" x2="89497" y2="78842"/>
                        <a14:backgroundMark x1="89497" y1="78842" x2="90372" y2="78842"/>
                        <a14:backgroundMark x1="77422" y1="79042" x2="83589" y2="79042"/>
                        <a14:backgroundMark x1="83589" y1="79042" x2="95842" y2="75649"/>
                        <a14:backgroundMark x1="98249" y1="72056" x2="98687" y2="668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2800" y="1204103"/>
            <a:ext cx="4919047" cy="539817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4B9326A-FC66-5548-A400-A8168B85CBC1}"/>
              </a:ext>
            </a:extLst>
          </p:cNvPr>
          <p:cNvSpPr/>
          <p:nvPr/>
        </p:nvSpPr>
        <p:spPr>
          <a:xfrm>
            <a:off x="-255244" y="117731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 abeja reina es la encargada de poner huevos y mantener unido el panal sólo hay una en cada panal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2C345BE-757E-D647-BFB4-AA8A5CBC7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 rot="235360">
            <a:off x="6743700" y="3146917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D985C30-D139-8E4D-A8FB-E2C5A9537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8420330" y="4315317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BCB3A24-C1EB-234B-AD1C-DD938A2B3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 rot="392678">
            <a:off x="8647298" y="2156715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FF2B0B1-F0B6-CB4E-8E49-A9EBABC6E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6515278" y="5265065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C47CF27-F9DF-324F-A0A5-F3C7997AF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10325382" y="3365569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4277C34-989E-4041-86FD-1B6C9FD06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10069929" y="5506255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3A5D0A5D-8C74-5E4D-A76E-1650364A8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4843454" y="4114319"/>
            <a:ext cx="3040354" cy="294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4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B03054-CED3-2543-A51C-8027373E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4B9326A-FC66-5548-A400-A8168B85CBC1}"/>
              </a:ext>
            </a:extLst>
          </p:cNvPr>
          <p:cNvSpPr/>
          <p:nvPr/>
        </p:nvSpPr>
        <p:spPr>
          <a:xfrm>
            <a:off x="0" y="6134725"/>
            <a:ext cx="121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El zángano no tiene aguijón. </a:t>
            </a:r>
            <a:r>
              <a:rPr lang="es-E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Y su función es estar disponible para la reina</a:t>
            </a:r>
            <a:endParaRPr lang="es-E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2001989-D755-E34A-9842-CF4CC4CE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29" y="217418"/>
            <a:ext cx="6348527" cy="55350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E58924-CE21-7B41-8F70-F184683524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200055"/>
            <a:ext cx="6096000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1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B03054-CED3-2543-A51C-8027373E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93B1BD1-E3C4-F24D-BEB3-E6A718E69F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4409" y1="53514" x2="45847" y2="53674"/>
                        <a14:foregroundMark x1="30671" y1="20767" x2="32907" y2="37859"/>
                        <a14:foregroundMark x1="63578" y1="34185" x2="63578" y2="34185"/>
                        <a14:foregroundMark x1="63578" y1="34185" x2="69649" y2="35783"/>
                        <a14:foregroundMark x1="69649" y1="35783" x2="78115" y2="41534"/>
                        <a14:foregroundMark x1="29233" y1="16933" x2="29233" y2="18530"/>
                      </a14:backgroundRemoval>
                    </a14:imgEffect>
                  </a14:imgLayer>
                </a14:imgProps>
              </a:ext>
            </a:extLst>
          </a:blip>
          <a:srcRect r="48137" b="48785"/>
          <a:stretch/>
        </p:blipFill>
        <p:spPr>
          <a:xfrm>
            <a:off x="554134" y="0"/>
            <a:ext cx="4259638" cy="42064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F54B52-3DA3-8042-9B74-00D8CD7399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4409" y1="53514" x2="45847" y2="53674"/>
                        <a14:foregroundMark x1="30671" y1="20767" x2="32907" y2="37859"/>
                        <a14:foregroundMark x1="63578" y1="34185" x2="63578" y2="34185"/>
                        <a14:foregroundMark x1="63578" y1="34185" x2="69649" y2="35783"/>
                        <a14:foregroundMark x1="69649" y1="35783" x2="78115" y2="41534"/>
                        <a14:foregroundMark x1="29233" y1="16933" x2="29233" y2="18530"/>
                      </a14:backgroundRemoval>
                    </a14:imgEffect>
                  </a14:imgLayer>
                </a14:imgProps>
              </a:ext>
            </a:extLst>
          </a:blip>
          <a:srcRect l="57304" t="19427" r="9189" b="39333"/>
          <a:stretch/>
        </p:blipFill>
        <p:spPr>
          <a:xfrm flipH="1">
            <a:off x="409374" y="3621287"/>
            <a:ext cx="2577718" cy="313496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38EF70A-E040-F244-A640-1F7F43706857}"/>
              </a:ext>
            </a:extLst>
          </p:cNvPr>
          <p:cNvSpPr/>
          <p:nvPr/>
        </p:nvSpPr>
        <p:spPr>
          <a:xfrm>
            <a:off x="0" y="483125"/>
            <a:ext cx="1210693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Las abeja obreras se ocupan de recolectar la miel y agua para alimentar a la Reina y las larvas, también construyen los panales.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0DC6C31-F4B7-8445-A2BC-BD8F64EE8A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7461306" y="4615036"/>
            <a:ext cx="2692564" cy="260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9593E1F-E71B-7342-9DD1-37A5B8AAE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8676940" y="2946251"/>
            <a:ext cx="2692564" cy="260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77C2C8B-41FE-1E4B-A9DA-10D0732FE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000" b="95000" l="3558" r="33750">
                        <a14:foregroundMark x1="32212" y1="76528" x2="33750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250"/>
          <a:stretch/>
        </p:blipFill>
        <p:spPr bwMode="auto">
          <a:xfrm>
            <a:off x="9658158" y="4615037"/>
            <a:ext cx="2692564" cy="260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28F8612-76BE-6241-AFE4-75A2AEEEA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4409" y1="53514" x2="45847" y2="53674"/>
                        <a14:foregroundMark x1="30671" y1="20767" x2="32907" y2="37859"/>
                        <a14:foregroundMark x1="63578" y1="34185" x2="63578" y2="34185"/>
                        <a14:foregroundMark x1="63578" y1="34185" x2="69649" y2="35783"/>
                        <a14:foregroundMark x1="69649" y1="35783" x2="78115" y2="41534"/>
                        <a14:foregroundMark x1="29233" y1="16933" x2="29233" y2="18530"/>
                      </a14:backgroundRemoval>
                    </a14:imgEffect>
                  </a14:imgLayer>
                </a14:imgProps>
              </a:ext>
            </a:extLst>
          </a:blip>
          <a:srcRect l="28379" t="49595" r="37541" b="12316"/>
          <a:stretch/>
        </p:blipFill>
        <p:spPr>
          <a:xfrm>
            <a:off x="9204951" y="1850300"/>
            <a:ext cx="2987049" cy="33384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F37C315-28A4-EE46-99BF-FB0F9D1010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6025" y="728138"/>
            <a:ext cx="4909018" cy="515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5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87F567-0F2B-7F4C-B929-A41C74449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612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8A5BDE6-A826-0644-B49E-523F81E71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3736">
            <a:off x="8940800" y="469900"/>
            <a:ext cx="3251200" cy="3251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1CE3AC4-BC30-384D-B5C1-E43DF9586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3548">
            <a:off x="881375" y="3571505"/>
            <a:ext cx="3423573" cy="268995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758333E-8691-9345-B0A7-359B8BC47EC4}"/>
              </a:ext>
            </a:extLst>
          </p:cNvPr>
          <p:cNvSpPr/>
          <p:nvPr/>
        </p:nvSpPr>
        <p:spPr>
          <a:xfrm rot="20886397">
            <a:off x="503754" y="1119560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>
                <a:ln/>
                <a:solidFill>
                  <a:srgbClr val="FF0BB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Las mariposas</a:t>
            </a:r>
          </a:p>
        </p:txBody>
      </p:sp>
    </p:spTree>
    <p:extLst>
      <p:ext uri="{BB962C8B-B14F-4D97-AF65-F5344CB8AC3E}">
        <p14:creationId xmlns:p14="http://schemas.microsoft.com/office/powerpoint/2010/main" val="2203402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DE3FCFB-AF53-294E-8637-A5C793B7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586CD02-86F2-D44F-8914-B32F79BB5AAA}"/>
              </a:ext>
            </a:extLst>
          </p:cNvPr>
          <p:cNvSpPr/>
          <p:nvPr/>
        </p:nvSpPr>
        <p:spPr>
          <a:xfrm>
            <a:off x="42533" y="498415"/>
            <a:ext cx="1210693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Tienen 2 antenas y 6 patas  y 4 alas</a:t>
            </a:r>
          </a:p>
        </p:txBody>
      </p:sp>
    </p:spTree>
    <p:extLst>
      <p:ext uri="{BB962C8B-B14F-4D97-AF65-F5344CB8AC3E}">
        <p14:creationId xmlns:p14="http://schemas.microsoft.com/office/powerpoint/2010/main" val="174910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1F584F-98BE-8F4E-846A-039ED278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64" y="986712"/>
            <a:ext cx="10437845" cy="587128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CCE5137-9FC5-0447-B566-988D56DC2047}"/>
              </a:ext>
            </a:extLst>
          </p:cNvPr>
          <p:cNvSpPr/>
          <p:nvPr/>
        </p:nvSpPr>
        <p:spPr>
          <a:xfrm>
            <a:off x="690464" y="493859"/>
            <a:ext cx="10811072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35725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dirty="0">
                <a:ln/>
                <a:solidFill>
                  <a:srgbClr val="FF0BB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Las mariposas se alimentan</a:t>
            </a:r>
            <a:endParaRPr lang="es-ES" sz="11500" b="1" cap="none" spc="0" dirty="0">
              <a:ln/>
              <a:solidFill>
                <a:srgbClr val="FF0BB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3314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F512D1-1F15-1B4F-B3CB-341101F5F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9" y="1089025"/>
            <a:ext cx="9988581" cy="5632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80FC430-DE2F-8441-BDB8-3B6EC8462911}"/>
              </a:ext>
            </a:extLst>
          </p:cNvPr>
          <p:cNvSpPr/>
          <p:nvPr/>
        </p:nvSpPr>
        <p:spPr>
          <a:xfrm>
            <a:off x="459880" y="-234414"/>
            <a:ext cx="106304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/>
                <a:solidFill>
                  <a:srgbClr val="FF0BB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Ciclo de la mariposa</a:t>
            </a:r>
            <a:endParaRPr lang="es-ES" sz="8000" b="1" cap="none" spc="0" dirty="0">
              <a:ln/>
              <a:solidFill>
                <a:srgbClr val="FF0BB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60820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3CC767-3A70-7348-AAA6-035EBCC8E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7276DDD-3507-FF41-9378-4C6BE95BD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459" y="3769945"/>
            <a:ext cx="5881852" cy="2819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7155BD-25D8-9247-94C5-BFC7E3614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8354"/>
            <a:ext cx="3698547" cy="350129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4BFB42-372A-BD4E-A43E-EF6C43135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48" y="3248025"/>
            <a:ext cx="4711700" cy="386715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75ECE92-4C2B-0E4B-8EE2-9092915E5374}"/>
              </a:ext>
            </a:extLst>
          </p:cNvPr>
          <p:cNvSpPr/>
          <p:nvPr/>
        </p:nvSpPr>
        <p:spPr>
          <a:xfrm>
            <a:off x="933969" y="1198236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cap="none" spc="0" dirty="0">
                <a:ln/>
                <a:solidFill>
                  <a:srgbClr val="56F02D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Caracoles</a:t>
            </a:r>
            <a:r>
              <a:rPr lang="es-ES" sz="11500" b="1" cap="none" spc="0" dirty="0">
                <a:ln/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7511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é debes saber para la cría de caracoles en casa - My Animals">
            <a:extLst>
              <a:ext uri="{FF2B5EF4-FFF2-40B4-BE49-F238E27FC236}">
                <a16:creationId xmlns:a16="http://schemas.microsoft.com/office/drawing/2014/main" id="{1782E7F4-F5D6-CF49-ADAF-FD16BD5E9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5D8247F-2C68-154A-911D-103B5607EC1D}"/>
              </a:ext>
            </a:extLst>
          </p:cNvPr>
          <p:cNvSpPr/>
          <p:nvPr/>
        </p:nvSpPr>
        <p:spPr>
          <a:xfrm>
            <a:off x="-139296" y="465916"/>
            <a:ext cx="1210693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Es un crustáceo. Los caracoles tienen una conchita dond</a:t>
            </a:r>
            <a:r>
              <a:rPr lang="es-E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e se refugian, tentáculos en los ojos, una boca como lija para raspar las verduras y respira por toda su piel, no tiene huesos, es de piel desnuda.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C04C9B8-2068-AE48-8984-ECA1DADF002C}"/>
              </a:ext>
            </a:extLst>
          </p:cNvPr>
          <p:cNvSpPr/>
          <p:nvPr/>
        </p:nvSpPr>
        <p:spPr>
          <a:xfrm>
            <a:off x="1604584" y="1531952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Tentáculos en los ojos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9652926-13C6-444B-858D-6A0F298CDE4C}"/>
              </a:ext>
            </a:extLst>
          </p:cNvPr>
          <p:cNvSpPr/>
          <p:nvPr/>
        </p:nvSpPr>
        <p:spPr>
          <a:xfrm>
            <a:off x="5237119" y="4852578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Boca como lija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4A37D64-C6B5-0A40-A785-E656EFFADD56}"/>
              </a:ext>
            </a:extLst>
          </p:cNvPr>
          <p:cNvSpPr/>
          <p:nvPr/>
        </p:nvSpPr>
        <p:spPr>
          <a:xfrm>
            <a:off x="6453468" y="1889509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C</a:t>
            </a:r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onchita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A52110-00AE-994C-8398-2FF63737F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4362" y="3721373"/>
            <a:ext cx="5090588" cy="312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F47ABC-3449-0348-B13C-3BBFCC23F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49" y="0"/>
            <a:ext cx="10662902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4A87EA-09BD-7148-BC0D-81E939E0E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187" y="4382015"/>
            <a:ext cx="2974824" cy="198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30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25E771C-BF38-AD4E-AF7C-61269A9B8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342" y="3560296"/>
            <a:ext cx="3203030" cy="32977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Qué pueden enseñarnos caracoles y babosas sobre robótica? - N Digital">
            <a:extLst>
              <a:ext uri="{FF2B5EF4-FFF2-40B4-BE49-F238E27FC236}">
                <a16:creationId xmlns:a16="http://schemas.microsoft.com/office/drawing/2014/main" id="{8AAE5E36-3BCB-6F4C-82C6-805E7378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034"/>
            <a:ext cx="3600449" cy="34496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0B5E42-72C3-564F-AAC2-30E9FFFB7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583" y="645684"/>
            <a:ext cx="3801462" cy="34952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1BFE79C-9FB0-CD45-8BCD-846051E14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560" y="3429000"/>
            <a:ext cx="3736440" cy="32977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05F84F-3FE1-E64F-825E-4BF0A3F77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462" y="410090"/>
            <a:ext cx="2974824" cy="19832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FDFB579-C21A-6E49-932B-8E7ECE1A6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4533900"/>
            <a:ext cx="2678659" cy="253579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76C4207-6E0A-4949-AB97-01C62AB560F3}"/>
              </a:ext>
            </a:extLst>
          </p:cNvPr>
          <p:cNvSpPr/>
          <p:nvPr/>
        </p:nvSpPr>
        <p:spPr>
          <a:xfrm>
            <a:off x="1423767" y="-234414"/>
            <a:ext cx="87026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/>
                <a:solidFill>
                  <a:srgbClr val="FF0BB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Ciclo del caracol</a:t>
            </a:r>
            <a:endParaRPr lang="es-ES" sz="8000" b="1" cap="none" spc="0" dirty="0">
              <a:ln/>
              <a:solidFill>
                <a:srgbClr val="FF0BB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1542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1216F57-168B-464C-9599-EDD9901DE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3A2122D-09B4-A44C-BDC2-177D8ABBA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35" b="89528" l="5329" r="96270">
                        <a14:foregroundMark x1="3197" y1="51540" x2="9414" y2="48049"/>
                        <a14:foregroundMark x1="9414" y1="48049" x2="9414" y2="47844"/>
                        <a14:foregroundMark x1="5506" y1="73717" x2="7282" y2="70226"/>
                        <a14:foregroundMark x1="92718" y1="58111" x2="88810" y2="58522"/>
                        <a14:foregroundMark x1="96270" y1="41684" x2="91652" y2="42094"/>
                        <a14:foregroundMark x1="36767" y1="9035" x2="39609" y2="9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4493" y="2012860"/>
            <a:ext cx="5871682" cy="507905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6BF0073-BDBD-7F44-B0CA-D062CB2A4600}"/>
              </a:ext>
            </a:extLst>
          </p:cNvPr>
          <p:cNvSpPr/>
          <p:nvPr/>
        </p:nvSpPr>
        <p:spPr>
          <a:xfrm>
            <a:off x="-723074" y="546693"/>
            <a:ext cx="9718980" cy="17662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1500" b="1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Las arañas</a:t>
            </a:r>
            <a:endParaRPr lang="es-ES" sz="11500" b="1" cap="none" spc="0" dirty="0">
              <a:ln/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591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 descr="Tarántula (New Horizons)">
            <a:extLst>
              <a:ext uri="{FF2B5EF4-FFF2-40B4-BE49-F238E27FC236}">
                <a16:creationId xmlns:a16="http://schemas.microsoft.com/office/drawing/2014/main" id="{71D1FBCB-1C50-D74F-BBB2-5EEE2EDAD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035EA66-86C2-B846-B53B-BF6107096017}"/>
              </a:ext>
            </a:extLst>
          </p:cNvPr>
          <p:cNvSpPr/>
          <p:nvPr/>
        </p:nvSpPr>
        <p:spPr>
          <a:xfrm>
            <a:off x="526476" y="6068346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Tienen 8 patas.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4891DE0-EAFE-664A-BE29-869E0D314193}"/>
              </a:ext>
            </a:extLst>
          </p:cNvPr>
          <p:cNvSpPr/>
          <p:nvPr/>
        </p:nvSpPr>
        <p:spPr>
          <a:xfrm>
            <a:off x="526476" y="232279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2 tenazas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F3754AC-8732-9746-A0C1-55359E7EB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93" y="508300"/>
            <a:ext cx="5417124" cy="568798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4859C3F-27C0-C743-BDB5-E3B0F110444A}"/>
              </a:ext>
            </a:extLst>
          </p:cNvPr>
          <p:cNvSpPr/>
          <p:nvPr/>
        </p:nvSpPr>
        <p:spPr>
          <a:xfrm>
            <a:off x="6816640" y="322464"/>
            <a:ext cx="4848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 Tienen de 4 a 6 ojos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BB9D277-3F28-5240-87FF-D7EB84F7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86" y="1402128"/>
            <a:ext cx="5301238" cy="389110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2A01B27-B3DB-764C-9F14-EF2A214A4000}"/>
              </a:ext>
            </a:extLst>
          </p:cNvPr>
          <p:cNvSpPr/>
          <p:nvPr/>
        </p:nvSpPr>
        <p:spPr>
          <a:xfrm>
            <a:off x="5846503" y="5534561"/>
            <a:ext cx="61973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Su cuerpo esta cubierto por pelos dactilares</a:t>
            </a:r>
          </a:p>
        </p:txBody>
      </p:sp>
    </p:spTree>
    <p:extLst>
      <p:ext uri="{BB962C8B-B14F-4D97-AF65-F5344CB8AC3E}">
        <p14:creationId xmlns:p14="http://schemas.microsoft.com/office/powerpoint/2010/main" val="365742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7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 descr="Tarántula (New Horizons)">
            <a:extLst>
              <a:ext uri="{FF2B5EF4-FFF2-40B4-BE49-F238E27FC236}">
                <a16:creationId xmlns:a16="http://schemas.microsoft.com/office/drawing/2014/main" id="{71D1FBCB-1C50-D74F-BBB2-5EEE2EDAD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035EA66-86C2-B846-B53B-BF6107096017}"/>
              </a:ext>
            </a:extLst>
          </p:cNvPr>
          <p:cNvSpPr/>
          <p:nvPr/>
        </p:nvSpPr>
        <p:spPr>
          <a:xfrm>
            <a:off x="0" y="136251"/>
            <a:ext cx="68438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Viven en las telarañas que tejen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05FB0E0-25A5-EC43-B39F-442E0179A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41" y="1100206"/>
            <a:ext cx="6377710" cy="435278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27C09C1-8834-5F41-91D5-9C534F05E287}"/>
              </a:ext>
            </a:extLst>
          </p:cNvPr>
          <p:cNvSpPr/>
          <p:nvPr/>
        </p:nvSpPr>
        <p:spPr>
          <a:xfrm>
            <a:off x="5348177" y="6013863"/>
            <a:ext cx="68438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Algunas son venenosas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C97B7B9-54B5-C640-8CC9-0175B0E80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823" y="1100206"/>
            <a:ext cx="4974104" cy="402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5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0E83378-3D3D-DC4B-B508-60A0E8D6E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6" y="3308110"/>
            <a:ext cx="3383369" cy="33833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664C59-8682-3F45-95CC-FF791802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91" y="3308110"/>
            <a:ext cx="4188787" cy="33833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A0B9BE-A599-CE4F-86B4-B15D44E8C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624" y="3308109"/>
            <a:ext cx="3810000" cy="338336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0C0AC74-AAA1-B142-98F9-5BA87E9C4320}"/>
              </a:ext>
            </a:extLst>
          </p:cNvPr>
          <p:cNvSpPr/>
          <p:nvPr/>
        </p:nvSpPr>
        <p:spPr>
          <a:xfrm>
            <a:off x="1382786" y="166521"/>
            <a:ext cx="942642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BB5"/>
                </a:highlight>
              </a:rPr>
              <a:t>Ahora es tu turno de divertirte y confeccionar alguno de estos animalitos</a:t>
            </a:r>
          </a:p>
        </p:txBody>
      </p:sp>
    </p:spTree>
    <p:extLst>
      <p:ext uri="{BB962C8B-B14F-4D97-AF65-F5344CB8AC3E}">
        <p14:creationId xmlns:p14="http://schemas.microsoft.com/office/powerpoint/2010/main" val="9092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705A7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mojis png sin fondo - Buscar con Google | Emoticonos animados, Emoticonos,  Imágenes de emoj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3" y="1690688"/>
            <a:ext cx="4477385" cy="3500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oogle Shape;248;p30">
            <a:extLst>
              <a:ext uri="{FF2B5EF4-FFF2-40B4-BE49-F238E27FC236}">
                <a16:creationId xmlns:a16="http://schemas.microsoft.com/office/drawing/2014/main" id="{86AD684A-2A84-5A4E-BB4D-2A9D073FC1B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8543" y="403996"/>
            <a:ext cx="7638450" cy="3845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3143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nda de los bichitos  Canciones infantiles  Pipalupa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9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295</Words>
  <Application>Microsoft Office PowerPoint</Application>
  <PresentationFormat>Panorámica</PresentationFormat>
  <Paragraphs>33</Paragraphs>
  <Slides>26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Cope Moll Contreras</cp:lastModifiedBy>
  <cp:revision>68</cp:revision>
  <dcterms:created xsi:type="dcterms:W3CDTF">2020-09-24T04:26:23Z</dcterms:created>
  <dcterms:modified xsi:type="dcterms:W3CDTF">2020-10-12T21:38:38Z</dcterms:modified>
</cp:coreProperties>
</file>