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7" r:id="rId9"/>
    <p:sldId id="268" r:id="rId10"/>
    <p:sldId id="266" r:id="rId1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739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EC5EF5-78C8-46DC-956D-CBC52663CD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897699E-BD61-484C-BC70-6ACB22DCB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074428-DFDA-41C5-91E3-ABC22665C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F0366-BD2B-4AF6-95D5-10ECF9D77E51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60F19C-FE75-44E4-8DBF-FFA4FBEC7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529478-D7D1-4B2E-ADAB-641657464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D95E-EB93-4850-8412-39E81AA1E5D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10492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C1847E-6BFE-429D-AD89-7ABE9FFFD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D96B9D-0FA2-4D22-9A6F-72BA94B5B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B8D4C1-C20F-490F-A903-D6AF45CA4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F0366-BD2B-4AF6-95D5-10ECF9D77E51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EDE96B-48EF-4233-8744-27DD13879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776CA1-5F7B-478C-9AE7-DCD3ECF9F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D95E-EB93-4850-8412-39E81AA1E5D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4579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1FDF7B-590D-4F0E-ACF9-2F32DCB1F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68AE4C-46A0-4F68-9849-1A4934442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CE6269-1CAF-4F15-8BF5-F35FEFBB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F0366-BD2B-4AF6-95D5-10ECF9D77E51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B5E75B-117F-492D-A0E3-A2921E718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3276E6-1678-49EC-995D-E253BFCC5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D95E-EB93-4850-8412-39E81AA1E5D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69951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40DC64-3CBB-4657-BECE-D17324DF1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ECE7B0-9CAA-419C-9C21-E1C3DFF66A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D188E13-AF62-4156-A10E-53195D887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81CD34-FBCE-4E80-B5E0-A66DE7E27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F0366-BD2B-4AF6-95D5-10ECF9D77E51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E5933-D744-41FE-A118-9AE36A693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FD64A8-63AB-44B7-817C-FEA866880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D95E-EB93-4850-8412-39E81AA1E5D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82434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4A612A-EE88-4ED1-8C87-5A662AD47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4CE6AF-9713-4BF3-8DFD-37903B613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3BCA33C-DF53-4089-B673-143E1CB1A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71994C-8BAA-4BD9-A073-FA0B6FF33A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9F0EFC8-A657-4F9E-B720-2F68C67965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7323F9D-A1E6-4B72-8D42-857629D28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F0366-BD2B-4AF6-95D5-10ECF9D77E51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3BC3D83-1287-44B1-A028-13C11E457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98DCAF0-58BC-4E8F-94B5-C3583C58A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D95E-EB93-4850-8412-39E81AA1E5D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6925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81A3-08B8-482E-B68B-8649C3DFF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040CB56-7C03-442F-A0FB-1829FC22A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F0366-BD2B-4AF6-95D5-10ECF9D77E51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A973378-39D2-41E3-AA38-6D2C494B7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E42F6CB-AE66-4401-873E-61F7D10E7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D95E-EB93-4850-8412-39E81AA1E5D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867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9E3F7B6-2191-45DE-858F-B1885F8E5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F0366-BD2B-4AF6-95D5-10ECF9D77E51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B4E4FF4-A1E3-4E56-9228-262E589F0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578B7B4-E038-4873-8202-DBF80F60A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D95E-EB93-4850-8412-39E81AA1E5D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6084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B3535D-C4DB-453E-8EDD-66584A922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0D58B7-34E3-468B-A932-E2F666327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6E8369-CEBE-45B0-AC3D-1A4ED151E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751A4E-F7B9-46C6-B55F-C678A9679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F0366-BD2B-4AF6-95D5-10ECF9D77E51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9D189B-ACAB-483B-8C41-784DC447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1489739-EF22-4970-B0D1-875926413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D95E-EB93-4850-8412-39E81AA1E5D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2422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C3106D-A29B-4FF8-A958-7192344D3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A347607-87DA-4E8F-A424-E2CDB1A0FB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105372-4AA3-4A5B-BAE1-5890FD85B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ACEA3D-7F07-4507-861C-C1D74E981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F0366-BD2B-4AF6-95D5-10ECF9D77E51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D07644-8679-41E6-9D9A-272809B6B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4F30B3-8DDB-4BDB-92DA-E72FC358D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D95E-EB93-4850-8412-39E81AA1E5D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17684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F5A797-D970-4C4A-AEAB-94513A6A8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4CF4B4A-ED93-4E19-8F78-340ABC54F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260C74-31DB-4E4C-A171-CAF2420D6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F0366-BD2B-4AF6-95D5-10ECF9D77E51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F97C81-B6D2-4B3A-A421-382BF12E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CBB7CF-951D-4D1D-A21A-2A79A8874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D95E-EB93-4850-8412-39E81AA1E5D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5877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D67155F-5655-4685-9006-F2C2CBA66B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6C8CA75-C205-422D-BB7B-E08840A520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0AA8E0-0F80-411F-A78B-3821CDEF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F0366-BD2B-4AF6-95D5-10ECF9D77E51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982EFB-83E8-42C5-B3A4-EF33512FA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1E8F0B-D059-4962-B087-369258881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D95E-EB93-4850-8412-39E81AA1E5D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7900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5DF60E2-4DB8-47B3-AF70-E481416C0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E01091-8D94-45A4-859E-25D04DF19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7C5409-D97D-4957-93F7-5E07427616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F0366-BD2B-4AF6-95D5-10ECF9D77E51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FB6C3A-B685-466E-9EE7-2BD5E9F32A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68FCC5-FF97-465E-8959-1307AE607A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AD95E-EB93-4850-8412-39E81AA1E5D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3057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3.gif"/><Relationship Id="rId7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jpeg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image" Target="../media/image50.png"/><Relationship Id="rId2" Type="http://schemas.openxmlformats.org/officeDocument/2006/relationships/audio" Target="../media/audio2.wav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EADA7D-22B5-49BC-82D7-956DD0586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1965" y="101945"/>
            <a:ext cx="9144000" cy="238760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es-CL" dirty="0">
                <a:latin typeface="Arial Black" panose="020B0A04020102020204" pitchFamily="34" charset="0"/>
              </a:rPr>
              <a:t>Clasificación de los Animales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ABF0402-E1B9-4B36-9D7C-0A1C7E33F3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8BA7283-90F5-41B8-9510-BB6C38E91F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6" y="2489544"/>
            <a:ext cx="2665447" cy="2665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CBAEA05-F2C2-46F5-8515-A16F7623DF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178" y="4939603"/>
            <a:ext cx="1915151" cy="1958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5017504-A813-44B2-8CC2-A3E94B1E81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923" y="2168166"/>
            <a:ext cx="2909617" cy="2521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C:\Users\marioly\AppData\Local\Microsoft\Windows\INetCache\IE\Q351O62Z\frog-2644410_960_720[1].png">
            <a:extLst>
              <a:ext uri="{FF2B5EF4-FFF2-40B4-BE49-F238E27FC236}">
                <a16:creationId xmlns:a16="http://schemas.microsoft.com/office/drawing/2014/main" id="{5B35588D-7475-4397-93B8-95CBBAAA5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595908">
            <a:off x="6850846" y="4797911"/>
            <a:ext cx="1357322" cy="1905013"/>
          </a:xfrm>
          <a:prstGeom prst="rect">
            <a:avLst/>
          </a:prstGeom>
          <a:noFill/>
        </p:spPr>
      </p:pic>
      <p:pic>
        <p:nvPicPr>
          <p:cNvPr id="5" name="Picture 6" descr="C:\Users\marioly\AppData\Local\Microsoft\Windows\INetCache\IE\2FSPOULB\Single-Flying-Bird-PNG-Clipart[1].png">
            <a:extLst>
              <a:ext uri="{FF2B5EF4-FFF2-40B4-BE49-F238E27FC236}">
                <a16:creationId xmlns:a16="http://schemas.microsoft.com/office/drawing/2014/main" id="{FF1A370B-EEA2-4EEC-A3E5-07FD6174F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21749" y="2489544"/>
            <a:ext cx="2013734" cy="26484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109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1F5561-5C99-455A-BC2E-6B0759BF1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1232A0C-ED9F-4F37-92A9-F8DF863DFE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06938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B6898E-AF53-459C-B7EF-D985926C2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>
                <a:latin typeface="Arial Black" panose="020B0A04020102020204" pitchFamily="34" charset="0"/>
              </a:rPr>
              <a:t>Reptiles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C78324-63E4-44E1-B281-A50A602B9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9" y="1451769"/>
            <a:ext cx="105156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Nacen de Huevos.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Se Arrastran(reptan).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Tienen Escamas gruesas y duras.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2F43E1A-6253-4E9D-855C-FD23AB652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651" y="4026694"/>
            <a:ext cx="474345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DB60DB2-EAE0-4715-ACCF-415B5C1F7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046" y="854075"/>
            <a:ext cx="2542905" cy="2574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7" descr="C:\Users\marioly\AppData\Local\Microsoft\Windows\INetCache\IE\2FSPOULB\6243039307_2b419b4322_z[1].jpg">
            <a:extLst>
              <a:ext uri="{FF2B5EF4-FFF2-40B4-BE49-F238E27FC236}">
                <a16:creationId xmlns:a16="http://schemas.microsoft.com/office/drawing/2014/main" id="{0560DB15-C833-4A83-9251-2B35664DB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4449121"/>
            <a:ext cx="3200210" cy="24406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C:\Users\marioly\AppData\Local\Microsoft\Windows\INetCache\IE\ZAFJW8FY\Crocodylus_Porosus_(Saltwater_Crocodile)[1].jpg">
            <a:extLst>
              <a:ext uri="{FF2B5EF4-FFF2-40B4-BE49-F238E27FC236}">
                <a16:creationId xmlns:a16="http://schemas.microsoft.com/office/drawing/2014/main" id="{19822064-4DDD-4729-8A09-1A5B686A8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29463" y="4256117"/>
            <a:ext cx="2679335" cy="24406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3336012"/>
      </p:ext>
    </p:extLst>
  </p:cSld>
  <p:clrMapOvr>
    <a:masterClrMapping/>
  </p:clrMapOvr>
  <p:transition spd="slow">
    <p:wheel spokes="1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B8E9F-1BAE-461C-B077-77242DA48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>
                <a:latin typeface="Arial Black" panose="020B0A04020102020204" pitchFamily="34" charset="0"/>
              </a:rPr>
              <a:t>Aves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55714E-75B5-4861-B42A-0280ECBD0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0688"/>
            <a:ext cx="105156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Nacen de huevos.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Tienen: Alas, pico (para escarbar y atrapar su comida) y plumas.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9CCB08C-3A91-4D9D-B320-C0F8019F9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77" y="3952875"/>
            <a:ext cx="4124325" cy="2905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3EB3F03-2DE6-4621-8DD1-B9C62BE9B2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256" y="4482719"/>
            <a:ext cx="2028825" cy="2257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12" descr="C:\Users\marioly\AppData\Local\Microsoft\Windows\INetCache\IE\ZAFJW8FY\pinguinos[1].jpg">
            <a:extLst>
              <a:ext uri="{FF2B5EF4-FFF2-40B4-BE49-F238E27FC236}">
                <a16:creationId xmlns:a16="http://schemas.microsoft.com/office/drawing/2014/main" id="{FD25BAD3-CECC-47A9-A6D1-89F5FD52B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501187" y="992570"/>
            <a:ext cx="2028825" cy="21708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1" descr="C:\Users\marioly\AppData\Local\Microsoft\Windows\INetCache\IE\2FSPOULB\Pyrocephalus_rubinus_-Piraju,_Sao_Paulo,_Brasil_-male-8[1].jpg">
            <a:extLst>
              <a:ext uri="{FF2B5EF4-FFF2-40B4-BE49-F238E27FC236}">
                <a16:creationId xmlns:a16="http://schemas.microsoft.com/office/drawing/2014/main" id="{A37DAE5A-DE8E-4F2E-8700-99D91774F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33605" y="3429000"/>
            <a:ext cx="2563988" cy="18823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1709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6CABF-DDB1-4AF9-B40D-93206EF91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>
                <a:latin typeface="Arial Black" panose="020B0A04020102020204" pitchFamily="34" charset="0"/>
              </a:rPr>
              <a:t>Anfibios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3D264E-FCC6-42EF-B9B7-0E866EF26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85868"/>
            <a:ext cx="8680174" cy="435133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Nacen de huevos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Los renacuajos viven en agua , No tienen patas.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Los adultos(cuando tienen patas) viven en la tierra.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Piel húmeda, sin pelos ni escamas de protección.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E77DCD8-2038-4FA5-9335-B5C6E8FE4E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670" y="223523"/>
            <a:ext cx="2337774" cy="3270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91FBF2B-71E8-487A-9B65-C8268C7ABA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315" y="583171"/>
            <a:ext cx="1940355" cy="1940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C:\Users\marioly\AppData\Local\Microsoft\Windows\INetCache\IE\ZAFJW8FY\2017-09-15-07-52-16[1].jpg">
            <a:extLst>
              <a:ext uri="{FF2B5EF4-FFF2-40B4-BE49-F238E27FC236}">
                <a16:creationId xmlns:a16="http://schemas.microsoft.com/office/drawing/2014/main" id="{F3A4B341-F807-4E01-8CEF-C8E751D87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63774" y="5073536"/>
            <a:ext cx="2071670" cy="1381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 descr="C:\Users\marioly\AppData\Local\Microsoft\Windows\INetCache\IE\2FSPOULB\1200px-Amphibians[1].png">
            <a:extLst>
              <a:ext uri="{FF2B5EF4-FFF2-40B4-BE49-F238E27FC236}">
                <a16:creationId xmlns:a16="http://schemas.microsoft.com/office/drawing/2014/main" id="{7BBEA047-BA32-4C50-B8FF-3951C30BA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11786" y="3270520"/>
            <a:ext cx="2571768" cy="19403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0899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  <p:sndAc>
          <p:stSnd>
            <p:snd r:embed="rId2" name="CHIMES.WAV"/>
          </p:stSnd>
        </p:sndAc>
      </p:transition>
    </mc:Choice>
    <mc:Fallback xmlns="">
      <p:transition spd="slow">
        <p:blinds dir="vert"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FE3EF7-0136-4336-B15D-2D6527AF5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>
                <a:latin typeface="Arial Black" panose="020B0A04020102020204" pitchFamily="34" charset="0"/>
              </a:rPr>
              <a:t>Mamíferos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7A5B12-1B26-4EE5-8CE4-28EE6E8BB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44914"/>
            <a:ext cx="9130748" cy="435133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Nacen del vientre su madre.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Tienen patas en su mayoría.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Se alimentan de pequeños de leche materna.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Hay algunos que poseen aletas </a:t>
            </a:r>
          </a:p>
          <a:p>
            <a:pPr marL="0" indent="0">
              <a:buNone/>
            </a:pPr>
            <a:r>
              <a:rPr lang="es-CL" sz="4800" dirty="0"/>
              <a:t> Y otros que poseen alas.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68922F6-4716-4332-AFAB-4D19AB308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212" y="156555"/>
            <a:ext cx="3997315" cy="2114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8F52BEE-60B8-4E18-BF52-C29CC1C8CB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701" y="2280407"/>
            <a:ext cx="2443577" cy="2880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C:\Users\marioly\AppData\Local\Microsoft\Windows\INetCache\IE\Q351O62Z\ballenas[1].jpg">
            <a:extLst>
              <a:ext uri="{FF2B5EF4-FFF2-40B4-BE49-F238E27FC236}">
                <a16:creationId xmlns:a16="http://schemas.microsoft.com/office/drawing/2014/main" id="{0BC67CC9-4540-4616-9C3E-EFB220C29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5456" y="4941888"/>
            <a:ext cx="2937512" cy="19161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C:\Users\marioly\AppData\Local\Microsoft\Windows\INetCache\IE\295N19AI\1200px-Puerto_rican-Paso-Fino-Horse-chestnut[1].jpg">
            <a:extLst>
              <a:ext uri="{FF2B5EF4-FFF2-40B4-BE49-F238E27FC236}">
                <a16:creationId xmlns:a16="http://schemas.microsoft.com/office/drawing/2014/main" id="{7798D926-2297-436A-AB3A-BCDE21F06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132011" y="4954175"/>
            <a:ext cx="1808787" cy="18841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958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2DE281-9E47-46F2-80F5-DE2C942A7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>
                <a:latin typeface="Arial Black" panose="020B0A04020102020204" pitchFamily="34" charset="0"/>
              </a:rPr>
              <a:t>Peces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39F7EC-94E7-4063-8EA0-45861953F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12373"/>
            <a:ext cx="105156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Nacen de huevos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Viven en el agua dulce o salada.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CL" sz="4800" dirty="0"/>
              <a:t>Tienen Aletas y Escamas para protegerse. 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9EC4B21-CCCB-42A2-A745-8EC520942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095" y="4148793"/>
            <a:ext cx="4972595" cy="2709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49D9483-182D-44D0-BDF5-97D4715072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97" y="4736805"/>
            <a:ext cx="2411688" cy="2578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8" descr="C:\Users\marioly\AppData\Local\Microsoft\Windows\INetCache\IE\2FSPOULB\un-chaleco-salvavidas-para-peces-que-no-pueden-nadar[1].jpg">
            <a:extLst>
              <a:ext uri="{FF2B5EF4-FFF2-40B4-BE49-F238E27FC236}">
                <a16:creationId xmlns:a16="http://schemas.microsoft.com/office/drawing/2014/main" id="{6036B40D-D2F4-43F2-8031-654A4817C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3493" y="176968"/>
            <a:ext cx="3305029" cy="19961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4" descr="C:\Users\marioly\AppData\Local\Microsoft\Windows\INetCache\IE\ZAFJW8FY\los-peces-y-sus-bebeficios-para-la-relajación[1].jpg">
            <a:extLst>
              <a:ext uri="{FF2B5EF4-FFF2-40B4-BE49-F238E27FC236}">
                <a16:creationId xmlns:a16="http://schemas.microsoft.com/office/drawing/2014/main" id="{80D6821D-F806-434F-9401-A3126617A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466007" y="2211289"/>
            <a:ext cx="2643206" cy="16335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 descr="C:\Users\marioly\AppData\Local\Microsoft\Windows\INetCache\IE\2FSPOULB\2017-06-08-13-34-23[1].jpg">
            <a:extLst>
              <a:ext uri="{FF2B5EF4-FFF2-40B4-BE49-F238E27FC236}">
                <a16:creationId xmlns:a16="http://schemas.microsoft.com/office/drawing/2014/main" id="{A76CE304-55BC-421F-A60F-71ECEEA2D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667690" y="4091848"/>
            <a:ext cx="2524310" cy="17982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047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186C9-E4C7-41D9-853B-D01BA79EF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5" y="0"/>
            <a:ext cx="11577484" cy="1168707"/>
          </a:xfrm>
        </p:spPr>
        <p:txBody>
          <a:bodyPr>
            <a:normAutofit/>
          </a:bodyPr>
          <a:lstStyle/>
          <a:p>
            <a:r>
              <a:rPr lang="es-CL" sz="3600" dirty="0">
                <a:latin typeface="Aharoni" panose="02010803020104030203" pitchFamily="2" charset="-79"/>
                <a:cs typeface="Aharoni" panose="02010803020104030203" pitchFamily="2" charset="-79"/>
              </a:rPr>
              <a:t>APLIQUEMOS LO APRENDIDO, CLASIFIQUEMOS: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514CD8A-6D40-4763-A27D-49EEE2684E6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2" b="16205"/>
          <a:stretch/>
        </p:blipFill>
        <p:spPr bwMode="auto">
          <a:xfrm>
            <a:off x="1272540" y="734517"/>
            <a:ext cx="9646920" cy="17238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4F620D9-262F-44BA-9FB8-B43C8CC587E6}"/>
              </a:ext>
            </a:extLst>
          </p:cNvPr>
          <p:cNvCxnSpPr/>
          <p:nvPr/>
        </p:nvCxnSpPr>
        <p:spPr>
          <a:xfrm>
            <a:off x="3192905" y="2413416"/>
            <a:ext cx="0" cy="44445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DE4D64E-2C99-4C06-BC73-E7E0F9389C8F}"/>
              </a:ext>
            </a:extLst>
          </p:cNvPr>
          <p:cNvCxnSpPr/>
          <p:nvPr/>
        </p:nvCxnSpPr>
        <p:spPr>
          <a:xfrm>
            <a:off x="5129859" y="2458386"/>
            <a:ext cx="0" cy="44445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FFEFB0CF-3FDB-4CA3-B7D8-916AB0A65186}"/>
              </a:ext>
            </a:extLst>
          </p:cNvPr>
          <p:cNvCxnSpPr/>
          <p:nvPr/>
        </p:nvCxnSpPr>
        <p:spPr>
          <a:xfrm>
            <a:off x="7047150" y="2458386"/>
            <a:ext cx="0" cy="44445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B16B501-CF14-4D4B-9DBC-BD3AF8559646}"/>
              </a:ext>
            </a:extLst>
          </p:cNvPr>
          <p:cNvCxnSpPr/>
          <p:nvPr/>
        </p:nvCxnSpPr>
        <p:spPr>
          <a:xfrm>
            <a:off x="8934944" y="2458386"/>
            <a:ext cx="0" cy="44445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:a16="http://schemas.microsoft.com/office/drawing/2014/main" id="{9C2FD3EB-4E72-4815-8EDD-923872958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851" y="2484292"/>
            <a:ext cx="986995" cy="141722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02F0504-2EB3-4D3A-B0F5-E58998A7B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1151" y="4002587"/>
            <a:ext cx="1894735" cy="79405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4783A6B-A9F8-4FC3-B891-D578C1D9EC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5083" y="2448033"/>
            <a:ext cx="1457447" cy="116870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2E41860-BB07-4ACE-9878-6263BB9190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7175" y="3606386"/>
            <a:ext cx="1626856" cy="171509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8CC96A96-D203-47A3-AA2D-A7B19788B8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6780" y="5337597"/>
            <a:ext cx="1372931" cy="154894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3195A2C-298A-4760-AE25-E6BB263612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6527" y="2397548"/>
            <a:ext cx="1072678" cy="1591717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6D25BFA1-6F6E-49D0-BD71-4B63642DDE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3821" y="3946006"/>
            <a:ext cx="1141918" cy="1813634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B051D4C-6F4F-4B81-8E62-7523C9B4C7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22501" y="2535911"/>
            <a:ext cx="1987449" cy="133257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BC694FB-D232-4DE4-86E1-8FE83F8642B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80519" y="3946006"/>
            <a:ext cx="1871412" cy="159805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A8B20270-8968-44BD-B0D9-3E71F3FD8C7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80518" y="5658461"/>
            <a:ext cx="1987445" cy="122808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2B47B1AC-A317-4F6A-8CBC-5C2558EBDBB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10610" y="2509883"/>
            <a:ext cx="982249" cy="68302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9DEECF1-0159-4E3F-AB15-0BEAF3DF7E8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24136" y="4145405"/>
            <a:ext cx="1299931" cy="1163647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0BC86302-A2BC-4D63-A869-C8865B53400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12726" y="3086831"/>
            <a:ext cx="1204927" cy="1039111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B8029AD-AC93-4CD5-8546-09FFE14BC22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67474" y="5286031"/>
            <a:ext cx="1194065" cy="880369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D4AEC857-746C-4B63-903E-C434A258EA7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60835" y="5943204"/>
            <a:ext cx="823316" cy="914796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55A305A6-463B-4BB9-AC49-15A5A345482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122091" y="2458386"/>
            <a:ext cx="862102" cy="1298225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FE72F939-A522-4477-8F1D-FC8F7D17562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32402" y="5392881"/>
            <a:ext cx="1857485" cy="799030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6B719300-329D-4A47-9F14-96DB0D0EEC7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40957" y="6191713"/>
            <a:ext cx="1586823" cy="632721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19C252F9-C99A-4B4A-AD5A-D567B578C97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029969" y="2207916"/>
            <a:ext cx="907544" cy="1799166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E779002A-76DA-4E1C-933D-EADBCAF0189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102955" y="3751490"/>
            <a:ext cx="1297410" cy="1641391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5DB5D80A-5B65-4616-A7B3-0F76B470F30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898597" y="4626338"/>
            <a:ext cx="998599" cy="682714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7BF71933-7C97-4E72-A511-27A9238FB76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03935" y="5392881"/>
            <a:ext cx="1384665" cy="147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2241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2" name="Pacman_Introduction_Music-KP-826387403.wav"/>
          </p:stSnd>
        </p:sndAc>
      </p:transition>
    </mc:Choice>
    <mc:Fallback>
      <p:transition spd="slow">
        <p:fade/>
        <p:sndAc>
          <p:stSnd>
            <p:snd r:embed="rId2" name="Pacman_Introduction_Music-KP-826387403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A304D9-7B9F-43BD-9EDB-47B57BCA7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3825239" cy="3429000"/>
          </a:xfrm>
        </p:spPr>
        <p:txBody>
          <a:bodyPr/>
          <a:lstStyle/>
          <a:p>
            <a:r>
              <a:rPr lang="es-CL" b="1" dirty="0"/>
              <a:t>Sí ya clasificaste, puedes realizar esta actividad.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8EE14CA-A447-4B6E-A34E-A04E66FD1D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469" t="20208" r="24719" b="7312"/>
          <a:stretch/>
        </p:blipFill>
        <p:spPr>
          <a:xfrm rot="16200000">
            <a:off x="4579619" y="-754381"/>
            <a:ext cx="6858002" cy="836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23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artoon Hop-SoundBible.com-553158131.wav"/>
          </p:stSnd>
        </p:sndAc>
      </p:transition>
    </mc:Choice>
    <mc:Fallback>
      <p:transition spd="slow">
        <p:fade/>
        <p:sndAc>
          <p:stSnd>
            <p:snd r:embed="rId2" name="Cartoon Hop-SoundBible.com-553158131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186EF-AA79-4EDF-9336-837B8A7CC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C6D2C76-0CDC-47BA-BE13-77E487F26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972" y="97023"/>
            <a:ext cx="7312820" cy="6395852"/>
          </a:xfrm>
        </p:spPr>
      </p:pic>
    </p:spTree>
    <p:extLst>
      <p:ext uri="{BB962C8B-B14F-4D97-AF65-F5344CB8AC3E}">
        <p14:creationId xmlns:p14="http://schemas.microsoft.com/office/powerpoint/2010/main" val="305440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Words>145</Words>
  <Application>Microsoft Office PowerPoint</Application>
  <PresentationFormat>Panorámica</PresentationFormat>
  <Paragraphs>25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Aharoni</vt:lpstr>
      <vt:lpstr>Arial</vt:lpstr>
      <vt:lpstr>Arial Black</vt:lpstr>
      <vt:lpstr>Calibri</vt:lpstr>
      <vt:lpstr>Calibri Light</vt:lpstr>
      <vt:lpstr>Wingdings</vt:lpstr>
      <vt:lpstr>Tema de Office</vt:lpstr>
      <vt:lpstr>Clasificación de los Animales</vt:lpstr>
      <vt:lpstr>Presentación de PowerPoint</vt:lpstr>
      <vt:lpstr>Reptiles</vt:lpstr>
      <vt:lpstr>Aves</vt:lpstr>
      <vt:lpstr>Anfibios</vt:lpstr>
      <vt:lpstr>Mamíferos</vt:lpstr>
      <vt:lpstr>Peces</vt:lpstr>
      <vt:lpstr>APLIQUEMOS LO APRENDIDO, CLASIFIQUEMOS:</vt:lpstr>
      <vt:lpstr>Sí ya clasificaste, puedes realizar esta actividad.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Clasificación de los Animales</dc:title>
  <dc:creator>Alumno</dc:creator>
  <cp:lastModifiedBy>Cristina Contreras</cp:lastModifiedBy>
  <cp:revision>18</cp:revision>
  <dcterms:created xsi:type="dcterms:W3CDTF">2020-10-25T00:59:29Z</dcterms:created>
  <dcterms:modified xsi:type="dcterms:W3CDTF">2020-10-26T18:33:10Z</dcterms:modified>
</cp:coreProperties>
</file>