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5009" autoAdjust="0"/>
  </p:normalViewPr>
  <p:slideViewPr>
    <p:cSldViewPr>
      <p:cViewPr varScale="1">
        <p:scale>
          <a:sx n="46" d="100"/>
          <a:sy n="46" d="100"/>
        </p:scale>
        <p:origin x="-20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CCEAC-5F71-48BF-A769-B0E3B94BC09E}" type="datetimeFigureOut">
              <a:rPr lang="es-CL" smtClean="0"/>
              <a:t>09-11-2020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15075B-208A-400D-9188-924B7FA6848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61089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5075B-208A-400D-9188-924B7FA6848F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42033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125F-08AF-4F79-A453-159B1E3979DC}" type="datetimeFigureOut">
              <a:rPr lang="es-CL" smtClean="0"/>
              <a:t>09-11-2020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F5B75-2723-44A1-8256-FE1EECE8BC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05007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125F-08AF-4F79-A453-159B1E3979DC}" type="datetimeFigureOut">
              <a:rPr lang="es-CL" smtClean="0"/>
              <a:t>09-11-2020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F5B75-2723-44A1-8256-FE1EECE8BC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5667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125F-08AF-4F79-A453-159B1E3979DC}" type="datetimeFigureOut">
              <a:rPr lang="es-CL" smtClean="0"/>
              <a:t>09-11-2020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F5B75-2723-44A1-8256-FE1EECE8BC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79126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125F-08AF-4F79-A453-159B1E3979DC}" type="datetimeFigureOut">
              <a:rPr lang="es-CL" smtClean="0"/>
              <a:t>09-11-2020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F5B75-2723-44A1-8256-FE1EECE8BC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88222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125F-08AF-4F79-A453-159B1E3979DC}" type="datetimeFigureOut">
              <a:rPr lang="es-CL" smtClean="0"/>
              <a:t>09-11-2020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F5B75-2723-44A1-8256-FE1EECE8BC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67013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125F-08AF-4F79-A453-159B1E3979DC}" type="datetimeFigureOut">
              <a:rPr lang="es-CL" smtClean="0"/>
              <a:t>09-11-2020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F5B75-2723-44A1-8256-FE1EECE8BC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27196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125F-08AF-4F79-A453-159B1E3979DC}" type="datetimeFigureOut">
              <a:rPr lang="es-CL" smtClean="0"/>
              <a:t>09-11-2020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F5B75-2723-44A1-8256-FE1EECE8BC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41371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125F-08AF-4F79-A453-159B1E3979DC}" type="datetimeFigureOut">
              <a:rPr lang="es-CL" smtClean="0"/>
              <a:t>09-11-2020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F5B75-2723-44A1-8256-FE1EECE8BC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110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125F-08AF-4F79-A453-159B1E3979DC}" type="datetimeFigureOut">
              <a:rPr lang="es-CL" smtClean="0"/>
              <a:t>09-11-2020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F5B75-2723-44A1-8256-FE1EECE8BC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09995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125F-08AF-4F79-A453-159B1E3979DC}" type="datetimeFigureOut">
              <a:rPr lang="es-CL" smtClean="0"/>
              <a:t>09-11-2020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F5B75-2723-44A1-8256-FE1EECE8BC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40410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125F-08AF-4F79-A453-159B1E3979DC}" type="datetimeFigureOut">
              <a:rPr lang="es-CL" smtClean="0"/>
              <a:t>09-11-2020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F5B75-2723-44A1-8256-FE1EECE8BC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71130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B125F-08AF-4F79-A453-159B1E3979DC}" type="datetimeFigureOut">
              <a:rPr lang="es-CL" smtClean="0"/>
              <a:t>09-11-2020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F5B75-2723-44A1-8256-FE1EECE8BC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93767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6804248" y="224644"/>
            <a:ext cx="2160240" cy="50405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1200" dirty="0" smtClean="0"/>
              <a:t>09/11/2020</a:t>
            </a:r>
            <a:endParaRPr lang="es-CL" sz="1200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1030" name="Picture 6" descr="C:\Users\Carolina\Desktop\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5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73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4" t="17460" r="33626" b="3125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Explosión 1"/>
          <p:cNvSpPr/>
          <p:nvPr/>
        </p:nvSpPr>
        <p:spPr>
          <a:xfrm rot="20940073">
            <a:off x="21771" y="292802"/>
            <a:ext cx="7961397" cy="3138150"/>
          </a:xfrm>
          <a:prstGeom prst="irregularSeal1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800" dirty="0" smtClean="0"/>
              <a:t>EL SOL ES MUY IMPORTANTE EN NUESTRAS VIDAS.</a:t>
            </a:r>
            <a:endParaRPr lang="es-CL" sz="2800" dirty="0"/>
          </a:p>
        </p:txBody>
      </p:sp>
    </p:spTree>
    <p:extLst>
      <p:ext uri="{BB962C8B-B14F-4D97-AF65-F5344CB8AC3E}">
        <p14:creationId xmlns:p14="http://schemas.microsoft.com/office/powerpoint/2010/main" val="20505183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1" t="17460" r="33738" b="30754"/>
          <a:stretch/>
        </p:blipFill>
        <p:spPr bwMode="auto">
          <a:xfrm>
            <a:off x="-4935" y="27143"/>
            <a:ext cx="3856856" cy="3389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30" t="19981" r="33785" b="30587"/>
          <a:stretch/>
        </p:blipFill>
        <p:spPr bwMode="auto">
          <a:xfrm>
            <a:off x="4211960" y="2060848"/>
            <a:ext cx="4551850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Explosión 1"/>
          <p:cNvSpPr/>
          <p:nvPr/>
        </p:nvSpPr>
        <p:spPr>
          <a:xfrm>
            <a:off x="0" y="3789040"/>
            <a:ext cx="3635896" cy="2448272"/>
          </a:xfrm>
          <a:prstGeom prst="irregularSeal1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FAVORECE NUESTROS HUESOS.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975406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3" t="17063" r="32734" b="31439"/>
          <a:stretch/>
        </p:blipFill>
        <p:spPr bwMode="auto">
          <a:xfrm>
            <a:off x="827584" y="0"/>
            <a:ext cx="7200800" cy="3767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Explosión 1"/>
          <p:cNvSpPr/>
          <p:nvPr/>
        </p:nvSpPr>
        <p:spPr>
          <a:xfrm>
            <a:off x="1187624" y="4293096"/>
            <a:ext cx="6840760" cy="2088232"/>
          </a:xfrm>
          <a:prstGeom prst="irregularSeal1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FAVORECE  NUESTRO ANIMO Y LA CALIDAD DEL SUEÑO.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10984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1" t="18651" r="32957" b="28769"/>
          <a:stretch/>
        </p:blipFill>
        <p:spPr bwMode="auto">
          <a:xfrm>
            <a:off x="395536" y="2325549"/>
            <a:ext cx="8352928" cy="4532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Explosión 1"/>
          <p:cNvSpPr/>
          <p:nvPr/>
        </p:nvSpPr>
        <p:spPr>
          <a:xfrm>
            <a:off x="683568" y="-99392"/>
            <a:ext cx="8208912" cy="2404159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SI NOS EXPONEMOS MUCHO TIEMPO SIN PROTECCION LOS RAYOS ULTRAVIOLETA PUEDEN DAÑAR TU SALUD.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107857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8" t="19444" r="32845" b="30492"/>
          <a:stretch/>
        </p:blipFill>
        <p:spPr bwMode="auto">
          <a:xfrm>
            <a:off x="323528" y="188640"/>
            <a:ext cx="8352928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73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 descr="C:\Users\Carolina\Desktop\imagenes para plataforma\depositphotos_180660860-stock-photo-bright-blue-watercolor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" y="0"/>
            <a:ext cx="91401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9" t="22420" r="37865" b="28968"/>
          <a:stretch/>
        </p:blipFill>
        <p:spPr bwMode="auto">
          <a:xfrm>
            <a:off x="467544" y="323706"/>
            <a:ext cx="3701143" cy="3404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7" t="16572" r="35838" b="38731"/>
          <a:stretch/>
        </p:blipFill>
        <p:spPr bwMode="auto">
          <a:xfrm>
            <a:off x="467544" y="3896862"/>
            <a:ext cx="3701143" cy="2765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7" t="16572" r="38820" b="19792"/>
          <a:stretch/>
        </p:blipFill>
        <p:spPr bwMode="auto">
          <a:xfrm>
            <a:off x="4716016" y="474758"/>
            <a:ext cx="3888432" cy="3253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97" t="17329" r="38075" b="24701"/>
          <a:stretch/>
        </p:blipFill>
        <p:spPr bwMode="auto">
          <a:xfrm>
            <a:off x="4716016" y="3962613"/>
            <a:ext cx="3888432" cy="2699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28063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 descr="C:\Users\Carolina\Desktop\T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673" l="295" r="99558">
                        <a14:foregroundMark x1="34366" y1="45172" x2="34366" y2="451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"/>
            <a:ext cx="74168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05" t="30019" r="34986" b="55966"/>
          <a:stretch/>
        </p:blipFill>
        <p:spPr bwMode="auto">
          <a:xfrm>
            <a:off x="5223164" y="897590"/>
            <a:ext cx="2661204" cy="2094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729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3" t="17311" r="37865" b="26587"/>
          <a:stretch/>
        </p:blipFill>
        <p:spPr bwMode="auto">
          <a:xfrm>
            <a:off x="393513" y="581890"/>
            <a:ext cx="3947887" cy="410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9" t="26040" r="32430" b="29830"/>
          <a:stretch/>
        </p:blipFill>
        <p:spPr bwMode="auto">
          <a:xfrm>
            <a:off x="4572000" y="3717032"/>
            <a:ext cx="4056369" cy="2771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078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7488832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096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24" t="16761" r="38028" b="26420"/>
          <a:stretch/>
        </p:blipFill>
        <p:spPr bwMode="auto">
          <a:xfrm>
            <a:off x="3923928" y="188640"/>
            <a:ext cx="5043569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Explosión 1"/>
          <p:cNvSpPr/>
          <p:nvPr/>
        </p:nvSpPr>
        <p:spPr>
          <a:xfrm rot="20421726">
            <a:off x="399434" y="1065260"/>
            <a:ext cx="4712621" cy="4117879"/>
          </a:xfrm>
          <a:prstGeom prst="irregularSeal1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RECORTAR </a:t>
            </a:r>
            <a:r>
              <a:rPr lang="es-CL" dirty="0" smtClean="0"/>
              <a:t>LOS ELEMENTOS QUE NOS SIRVEN PARA PROTEGERNOS DEL SOL Y COLOREA LA FIGURA HUMANA.</a:t>
            </a:r>
            <a:endParaRPr lang="es-CL" dirty="0"/>
          </a:p>
        </p:txBody>
      </p:sp>
      <p:pic>
        <p:nvPicPr>
          <p:cNvPr id="5" name="Tainy ft. J Balvin - Agua (From- Bob Esponja al Rescate) Soundtrack (online-audio-converter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755744" y="52456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6280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8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55</Words>
  <Application>Microsoft Office PowerPoint</Application>
  <PresentationFormat>Presentación en pantalla (4:3)</PresentationFormat>
  <Paragraphs>7</Paragraphs>
  <Slides>11</Slides>
  <Notes>1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</dc:creator>
  <cp:lastModifiedBy>Carolina</cp:lastModifiedBy>
  <cp:revision>10</cp:revision>
  <dcterms:created xsi:type="dcterms:W3CDTF">2020-11-09T13:22:28Z</dcterms:created>
  <dcterms:modified xsi:type="dcterms:W3CDTF">2020-11-09T16:47:28Z</dcterms:modified>
</cp:coreProperties>
</file>