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5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6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6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123AF-17E6-4F10-BB07-BCE5F968CAFB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13077-CC9C-42C8-AD89-C7E13A171F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2932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13077-CC9C-42C8-AD89-C7E13A171F48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146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692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032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7731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663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478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161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52702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312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3308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74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1844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55BED-0D8E-4DD8-8BE5-99460594BEF6}" type="datetimeFigureOut">
              <a:rPr lang="es-CL" smtClean="0"/>
              <a:t>11-10-2020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4CCB8-524C-4E97-9E16-74396ECA78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070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10" Type="http://schemas.openxmlformats.org/officeDocument/2006/relationships/audio" Target="../media/audio2.wav"/><Relationship Id="rId4" Type="http://schemas.openxmlformats.org/officeDocument/2006/relationships/notesSlide" Target="../notesSlides/notesSlide1.xml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0.jpg"/><Relationship Id="rId9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6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3.png"/><Relationship Id="rId9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microsoft.com/office/2007/relationships/hdphoto" Target="../media/hdphoto7.wdp"/><Relationship Id="rId10" Type="http://schemas.openxmlformats.org/officeDocument/2006/relationships/audio" Target="../media/audio2.wav"/><Relationship Id="rId4" Type="http://schemas.openxmlformats.org/officeDocument/2006/relationships/image" Target="../media/image16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5" Type="http://schemas.openxmlformats.org/officeDocument/2006/relationships/image" Target="../media/image8.pn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1.wdp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8.png"/><Relationship Id="rId10" Type="http://schemas.openxmlformats.org/officeDocument/2006/relationships/audio" Target="../media/audio2.wav"/><Relationship Id="rId4" Type="http://schemas.openxmlformats.org/officeDocument/2006/relationships/image" Target="../media/image23.jpg"/><Relationship Id="rId9" Type="http://schemas.microsoft.com/office/2007/relationships/hdphoto" Target="../media/hdphoto1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4.png"/><Relationship Id="rId4" Type="http://schemas.microsoft.com/office/2007/relationships/hdphoto" Target="../media/hdphoto12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5" Type="http://schemas.openxmlformats.org/officeDocument/2006/relationships/image" Target="../media/image8.png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2.wav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microsoft.com/office/2007/relationships/hdphoto" Target="../media/hdphoto14.wdp"/><Relationship Id="rId4" Type="http://schemas.openxmlformats.org/officeDocument/2006/relationships/image" Target="../media/image30.png"/><Relationship Id="rId9" Type="http://schemas.microsoft.com/office/2007/relationships/hdphoto" Target="../media/hdphoto15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5.wdp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5" Type="http://schemas.openxmlformats.org/officeDocument/2006/relationships/image" Target="../media/image8.png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547446" y="196948"/>
            <a:ext cx="9622302" cy="1856935"/>
          </a:xfrm>
          <a:prstGeom prst="roundRect">
            <a:avLst/>
          </a:prstGeom>
          <a:solidFill>
            <a:srgbClr val="CA63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Averigua qué animal se esconde detrás de las cajas negras </a:t>
            </a:r>
          </a:p>
        </p:txBody>
      </p:sp>
      <p:sp>
        <p:nvSpPr>
          <p:cNvPr id="5" name="Rectángulo redondeado 4">
            <a:hlinkClick r:id="" action="ppaction://hlinkshowjump?jump=nextslide">
              <a:snd r:embed="rId3" name="click.wav"/>
            </a:hlinkClick>
          </p:cNvPr>
          <p:cNvSpPr/>
          <p:nvPr/>
        </p:nvSpPr>
        <p:spPr>
          <a:xfrm>
            <a:off x="4754880" y="2912012"/>
            <a:ext cx="3207434" cy="1406769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b="1" dirty="0">
                <a:solidFill>
                  <a:schemeClr val="tx1"/>
                </a:solidFill>
              </a:rPr>
              <a:t>JUGAR</a:t>
            </a:r>
          </a:p>
        </p:txBody>
      </p:sp>
      <p:pic>
        <p:nvPicPr>
          <p:cNvPr id="4098" name="Picture 2" descr="Vida Secreta De Las Mascotas, Gidget, Perro imagen png - imagen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92" b="99519" l="10000" r="89222">
                        <a14:foregroundMark x1="49222" y1="25481" x2="65889" y2="225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56" y="2958610"/>
            <a:ext cx="3392478" cy="392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9 mejores imágenes de La vida secreta de las mascotas | Mascotas ...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5532" r="931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30" y="4381499"/>
            <a:ext cx="2238375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La vida secreta de PNG cliparts descarga gratuita | PNGOcean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59355" r="100000">
                        <a14:foregroundMark x1="69032" y1="22286" x2="97097" y2="25143"/>
                        <a14:backgroundMark x1="70000" y1="2857" x2="84194" y2="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074"/>
          <a:stretch/>
        </p:blipFill>
        <p:spPr bwMode="auto">
          <a:xfrm>
            <a:off x="7459148" y="5176910"/>
            <a:ext cx="1237957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42 mejores imágenes de Snowball | Fondo de pantalla animado ..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029" y="3374364"/>
            <a:ext cx="2572719" cy="350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213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ustración de perro - Descargar PNG/SVG transparent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580" y="2252720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erros SM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95502" y="3843942"/>
            <a:ext cx="609600" cy="609600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1620410" y="318728"/>
            <a:ext cx="8884692" cy="1583140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¿Qué animal crees que hay detrás de la caja negra?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9208529" y="3450346"/>
            <a:ext cx="1983545" cy="110228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Escucha</a:t>
            </a:r>
            <a:r>
              <a:rPr lang="es-CL" dirty="0"/>
              <a:t> 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3942804" y="2224586"/>
            <a:ext cx="4558352" cy="463341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Picture 2" descr="Ilustración de perro - Descargar PNG/SVG transparente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16" b="89844" l="1563" r="100000">
                        <a14:foregroundMark x1="11133" y1="24609" x2="24219" y2="10547"/>
                        <a14:foregroundMark x1="91602" y1="31250" x2="75586" y2="13086"/>
                        <a14:backgroundMark x1="51953" y1="5273" x2="54688" y2="64258"/>
                        <a14:backgroundMark x1="66797" y1="10938" x2="35742" y2="57617"/>
                        <a14:backgroundMark x1="31250" y1="15625" x2="69727" y2="44922"/>
                        <a14:backgroundMark x1="69531" y1="14844" x2="73633" y2="53125"/>
                        <a14:backgroundMark x1="28906" y1="16406" x2="26172" y2="51172"/>
                        <a14:backgroundMark x1="8203" y1="56445" x2="88086" y2="56836"/>
                        <a14:backgroundMark x1="13281" y1="70703" x2="18555" y2="59570"/>
                        <a14:backgroundMark x1="85547" y1="65625" x2="85547" y2="50391"/>
                        <a14:backgroundMark x1="93945" y1="66016" x2="69727" y2="427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282"/>
          <a:stretch/>
        </p:blipFill>
        <p:spPr bwMode="auto">
          <a:xfrm>
            <a:off x="3783580" y="2274292"/>
            <a:ext cx="4876800" cy="227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>
            <a:hlinkClick r:id="" action="ppaction://hlinkshowjump?jump=nextslide">
              <a:snd r:embed="rId10" name="chimes.wav"/>
            </a:hlinkClick>
          </p:cNvPr>
          <p:cNvSpPr/>
          <p:nvPr/>
        </p:nvSpPr>
        <p:spPr>
          <a:xfrm>
            <a:off x="5177926" y="4082619"/>
            <a:ext cx="2088108" cy="9962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Veamos!</a:t>
            </a:r>
          </a:p>
        </p:txBody>
      </p:sp>
    </p:spTree>
    <p:extLst>
      <p:ext uri="{BB962C8B-B14F-4D97-AF65-F5344CB8AC3E}">
        <p14:creationId xmlns:p14="http://schemas.microsoft.com/office/powerpoint/2010/main" val="170947100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54545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6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lustración de perro - Descargar PNG/SVG transparen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60" y="2224585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redondeado 9"/>
          <p:cNvSpPr/>
          <p:nvPr/>
        </p:nvSpPr>
        <p:spPr>
          <a:xfrm>
            <a:off x="4104608" y="1301367"/>
            <a:ext cx="4558352" cy="710418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Es un perro! Muy bien !</a:t>
            </a:r>
          </a:p>
        </p:txBody>
      </p:sp>
    </p:spTree>
    <p:extLst>
      <p:ext uri="{BB962C8B-B14F-4D97-AF65-F5344CB8AC3E}">
        <p14:creationId xmlns:p14="http://schemas.microsoft.com/office/powerpoint/2010/main" val="198240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3.125E-6 0.00023 C -0.01849 -0.00139 -0.03256 -0.00162 -0.05078 -0.00602 C -0.06237 -0.00903 -0.07383 -0.01296 -0.08542 -0.01643 C -0.12982 -0.01597 -0.2586 -0.0287 -0.34154 -0.01227 C -0.34818 -0.01088 -0.35222 -0.00972 -0.35886 -0.0081 C -0.36289 -0.00532 -0.3655 -0.0037 -0.36927 -1.11111E-6 C -0.37045 0.00139 -0.37162 0.00255 -0.37266 0.00417 C -0.37474 0.00741 -0.37631 0.01158 -0.37839 0.01435 C -0.38151 0.01852 -0.38451 0.02292 -0.38763 0.02662 L -0.39453 0.03495 C -0.39349 0.03565 -0.39219 0.03588 -0.39115 0.03704 C -0.39024 0.03796 -0.38959 0.03958 -0.38881 0.04097 C -0.38685 0.04514 -0.3849 0.04908 -0.38308 0.05347 C -0.38138 0.05741 -0.38047 0.06227 -0.37839 0.06574 C -0.37383 0.07384 -0.36849 0.08079 -0.36341 0.0882 C -0.3625 0.08958 -0.35013 0.1088 -0.34844 0.11088 C -0.34571 0.11412 -0.34284 0.11713 -0.34037 0.12107 C -0.3375 0.12546 -0.33542 0.13148 -0.33229 0.13542 C -0.32917 0.13912 -0.32526 0.14051 -0.32188 0.14352 C -0.31797 0.14722 -0.31446 0.15255 -0.31042 0.15579 C -0.30274 0.16204 -0.29753 0.1625 -0.28959 0.16412 C -0.28073 0.16597 -0.27578 0.1669 -0.26654 0.16829 L -0.25157 0.17037 L -0.15 0.16829 C -0.14844 0.16806 -0.14701 0.16644 -0.14545 0.1662 C -0.13347 0.16435 -0.12149 0.16366 -0.10964 0.16204 C -0.10651 0.16158 -0.10352 0.16042 -0.10039 0.15995 C -0.08959 0.15903 -0.07891 0.15857 -0.0681 0.15787 C -0.06459 0.15394 -0.06003 0.14815 -0.05651 0.1456 C -0.05287 0.14283 -0.04883 0.14167 -0.04506 0.13958 C -0.03959 0.13634 -0.03412 0.1331 -0.02891 0.12917 C -0.01498 0.11945 -0.00131 0.1081 0.01263 0.09838 C 0.02265 0.09167 0.03281 0.08542 0.04271 0.07801 C 0.05169 0.07107 0.06054 0.06366 0.06927 0.05533 C 0.08307 0.0419 0.09049 0.02384 0.10729 0.01644 C 0.14648 -0.00092 0.10677 0.01736 0.14075 -1.11111E-6 C 0.14375 -0.00139 0.14687 -0.00231 0.15 -0.00393 C 0.15547 -0.00694 0.16549 -0.01389 0.17187 -0.01643 C 0.19218 -0.0243 0.17747 -0.01667 0.20078 -0.02454 C 0.20547 -0.02616 0.20989 -0.02893 0.21458 -0.03079 C 0.21758 -0.03171 0.2207 -0.03194 0.22383 -0.03264 C 0.22656 -0.03333 0.22916 -0.03449 0.2319 -0.03472 C 0.23958 -0.03588 0.24726 -0.03611 0.25494 -0.0368 C 0.26041 -0.0375 0.26575 -0.03819 0.27109 -0.03889 C 0.28815 -0.0456 0.27981 -0.04352 0.30455 -0.04514 L 0.34375 -0.04699 C 0.36067 -0.04653 0.37773 -0.04676 0.39453 -0.04514 C 0.397 -0.04491 0.39922 -0.04236 0.40143 -0.04097 L 0.40494 -0.03889 C 0.40573 -0.0375 0.40677 -0.03657 0.40729 -0.03472 C 0.40833 -0.03102 0.40963 -0.02245 0.40963 -0.02222 C 0.40872 -0.00092 0.40963 -0.00023 0.40729 0.01435 C 0.40638 0.02014 0.40599 0.02199 0.40377 0.02662 C 0.40273 0.02894 0.40169 0.03148 0.40039 0.03287 C 0.39362 0.03958 0.38672 0.0463 0.37955 0.05139 C 0.37578 0.05417 0.37174 0.05648 0.3681 0.05949 C 0.36185 0.06458 0.35638 0.07384 0.34961 0.07593 L 0.29414 0.09236 C 0.26497 0.11088 0.28672 0.09908 0.24114 0.11273 C 0.23073 0.11597 0.22044 0.11991 0.21002 0.12315 C 0.20455 0.12477 0.19922 0.1257 0.19388 0.12708 C 0.18997 0.12824 0.18619 0.13009 0.18229 0.13125 C 0.175 0.13357 0.16771 0.13542 0.16041 0.1375 L 0.07955 0.13542 C 0.07474 0.13495 0.07044 0.12963 0.06575 0.12708 C 0.06276 0.12546 0.0595 0.12523 0.05651 0.12315 C 0.05247 0.12037 0.04492 0.11273 0.04492 0.11296 C 0.03815 0.1007 0.04883 0.12014 0.03919 0.10046 C 0.03776 0.09769 0.0358 0.0956 0.03463 0.09236 C 0.03385 0.09028 0.03359 0.08704 0.03229 0.08611 C 0.02864 0.08403 0.02461 0.08472 0.0207 0.08403 C 0.01276 0.0794 0.01549 0.0831 0.01159 0.07593 L 0.01041 0.07384 L 0.01041 0.07408 " pathEditMode="relative" rAng="0" ptsTypes="AAAAAAAA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" y="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0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 Cantar de Los Pajaro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92658" y="3239031"/>
            <a:ext cx="609600" cy="609600"/>
          </a:xfrm>
          <a:prstGeom prst="rect">
            <a:avLst/>
          </a:prstGeom>
        </p:spPr>
      </p:pic>
      <p:sp>
        <p:nvSpPr>
          <p:cNvPr id="2" name="Rectángulo redondeado 1"/>
          <p:cNvSpPr/>
          <p:nvPr/>
        </p:nvSpPr>
        <p:spPr>
          <a:xfrm>
            <a:off x="1709996" y="83953"/>
            <a:ext cx="8884692" cy="15831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¿Qué animal crees que hay detrás de la caja negra?</a:t>
            </a:r>
          </a:p>
        </p:txBody>
      </p:sp>
      <p:pic>
        <p:nvPicPr>
          <p:cNvPr id="1026" name="Picture 2" descr="Pájaro azul de dibujos animados lindo volando | Vector Premium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521">
                        <a14:foregroundMark x1="40575" y1="17221" x2="56390" y2="20157"/>
                        <a14:foregroundMark x1="54792" y1="16438" x2="58307" y2="193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009" y="1990724"/>
            <a:ext cx="5962650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/>
          <p:cNvSpPr/>
          <p:nvPr/>
        </p:nvSpPr>
        <p:spPr>
          <a:xfrm>
            <a:off x="3363009" y="1800736"/>
            <a:ext cx="5962650" cy="505726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Picture 2" descr="Pájaro azul de dibujos animados lindo volando | Vector Premium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521">
                        <a14:foregroundMark x1="44888" y1="24070" x2="46326" y2="31311"/>
                        <a14:foregroundMark x1="37061" y1="65166" x2="43450" y2="68689"/>
                        <a14:foregroundMark x1="53994" y1="67515" x2="59744" y2="65753"/>
                        <a14:backgroundMark x1="38978" y1="6849" x2="87540" y2="43249"/>
                        <a14:backgroundMark x1="88498" y1="24070" x2="42173" y2="62622"/>
                        <a14:backgroundMark x1="50799" y1="94129" x2="44569" y2="44814"/>
                        <a14:backgroundMark x1="31629" y1="41683" x2="5911" y2="19569"/>
                        <a14:backgroundMark x1="4792" y1="13699" x2="46326" y2="48337"/>
                        <a14:backgroundMark x1="18371" y1="21135" x2="62460" y2="40509"/>
                        <a14:backgroundMark x1="17732" y1="35616" x2="49361" y2="54990"/>
                        <a14:backgroundMark x1="48882" y1="16634" x2="55911" y2="37769"/>
                        <a14:backgroundMark x1="74601" y1="27006" x2="96486" y2="11937"/>
                        <a14:backgroundMark x1="52396" y1="46380" x2="29712" y2="28963"/>
                        <a14:backgroundMark x1="56230" y1="36008" x2="62300" y2="28963"/>
                        <a14:backgroundMark x1="60863" y1="18591" x2="47444" y2="684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462" t="18026" r="32744" b="25903"/>
          <a:stretch/>
        </p:blipFill>
        <p:spPr bwMode="auto">
          <a:xfrm>
            <a:off x="5366629" y="2869809"/>
            <a:ext cx="1955409" cy="272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hlinkClick r:id="" action="ppaction://hlinkshowjump?jump=nextslide">
              <a:snd r:embed="rId9" name="chimes.wav"/>
            </a:hlinkClick>
          </p:cNvPr>
          <p:cNvSpPr/>
          <p:nvPr/>
        </p:nvSpPr>
        <p:spPr>
          <a:xfrm>
            <a:off x="5191687" y="3926218"/>
            <a:ext cx="2088108" cy="9962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Veamos!</a:t>
            </a:r>
          </a:p>
        </p:txBody>
      </p:sp>
      <p:sp>
        <p:nvSpPr>
          <p:cNvPr id="7" name="Rectángulo 6"/>
          <p:cNvSpPr/>
          <p:nvPr/>
        </p:nvSpPr>
        <p:spPr>
          <a:xfrm>
            <a:off x="9905685" y="2869809"/>
            <a:ext cx="1983545" cy="11022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Escucha</a:t>
            </a:r>
            <a:r>
              <a:rPr lang="es-C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274675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9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ájaro azul de dibujos animados lindo volando | Vector Premium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21">
                        <a14:foregroundMark x1="40575" y1="17221" x2="56390" y2="20157"/>
                        <a14:foregroundMark x1="54792" y1="16438" x2="58307" y2="193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009" y="1990724"/>
            <a:ext cx="5962650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redondeado 8"/>
          <p:cNvSpPr/>
          <p:nvPr/>
        </p:nvSpPr>
        <p:spPr>
          <a:xfrm>
            <a:off x="4065158" y="1259350"/>
            <a:ext cx="4558352" cy="71041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Es un pájaro! Muy bien !</a:t>
            </a:r>
          </a:p>
        </p:txBody>
      </p:sp>
    </p:spTree>
    <p:extLst>
      <p:ext uri="{BB962C8B-B14F-4D97-AF65-F5344CB8AC3E}">
        <p14:creationId xmlns:p14="http://schemas.microsoft.com/office/powerpoint/2010/main" val="332848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53 0.1456 L -0.04153 0.14583 C -0.05547 0.14467 -0.08867 0.14375 -0.1039 0.13935 C -0.11133 0.13727 -0.11836 0.13194 -0.12578 0.12917 C -0.16133 0.11481 -0.16315 0.12014 -0.1983 0.09421 C -0.23659 0.0662 -0.21797 0.07338 -0.25026 0.0368 C -0.26237 0.02338 -0.27539 0.01366 -0.28724 -0.00023 C -0.30455 -0.02014 -0.31328 -0.0375 -0.32656 -0.06366 C -0.3612 -0.13264 -0.33919 -0.09676 -0.38541 -0.16644 C -0.43437 -0.24005 -0.37734 -0.15 -0.41432 -0.21158 C -0.41653 -0.21505 -0.41901 -0.21829 -0.42122 -0.22176 C -0.42239 -0.22361 -0.4263 -0.22732 -0.42474 -0.22778 C -0.42161 -0.22894 -0.41849 -0.22523 -0.41549 -0.22384 C -0.4138 -0.23843 -0.41367 -0.24398 -0.4108 -0.25648 C -0.40937 -0.26296 -0.40755 -0.26875 -0.40625 -0.275 C -0.40521 -0.27963 -0.40495 -0.28472 -0.4039 -0.28935 C -0.40299 -0.29375 -0.40143 -0.29745 -0.40039 -0.30162 C -0.39987 -0.3044 -0.39987 -0.30741 -0.39935 -0.30995 C -0.39765 -0.31783 -0.39752 -0.31713 -0.39466 -0.32222 C -0.39388 -0.325 -0.39336 -0.32801 -0.39232 -0.33056 C -0.39062 -0.33495 -0.38646 -0.33866 -0.38411 -0.34074 C -0.38099 -0.34398 -0.37435 -0.34908 -0.37161 -0.35093 C -0.36705 -0.35394 -0.36198 -0.35533 -0.35781 -0.35926 C -0.35143 -0.36482 -0.35482 -0.36273 -0.34739 -0.36528 C -0.33463 -0.36389 -0.32187 -0.36366 -0.30911 -0.36111 C -0.30703 -0.36088 -0.30534 -0.35857 -0.30338 -0.35718 C -0.29857 -0.35324 -0.29765 -0.35093 -0.29192 -0.34884 C -0.28802 -0.34769 -0.28424 -0.34792 -0.28034 -0.34676 C -0.27656 -0.34583 -0.27278 -0.34421 -0.26888 -0.34283 C -0.26393 -0.34352 -0.25872 -0.34445 -0.25377 -0.34491 C -0.24375 -0.34583 -0.23385 -0.3456 -0.2237 -0.34676 C -0.21966 -0.34722 -0.21367 -0.35162 -0.20989 -0.35301 C -0.20742 -0.35394 -0.20455 -0.35417 -0.20182 -0.35509 C -0.19987 -0.35556 -0.19791 -0.35648 -0.19609 -0.35718 C -0.18463 -0.36736 -0.19909 -0.35533 -0.1858 -0.3632 C -0.18411 -0.36435 -0.18281 -0.36667 -0.18125 -0.36736 C -0.17812 -0.36875 -0.175 -0.36852 -0.172 -0.36945 C -0.1681 -0.3706 -0.16432 -0.37222 -0.16041 -0.37361 C -0.15729 -0.37616 -0.15325 -0.37685 -0.15117 -0.38171 C -0.147 -0.39167 -0.14961 -0.38889 -0.14427 -0.3919 C -0.1431 -0.39329 -0.14205 -0.39491 -0.14075 -0.39607 C -0.1388 -0.39792 -0.13463 -0.39908 -0.13268 -0.40023 C -0.12916 -0.40208 -0.12578 -0.40463 -0.12239 -0.40625 C -0.11927 -0.40787 -0.11614 -0.4088 -0.11315 -0.41042 C -0.1108 -0.41158 -0.10846 -0.41273 -0.10612 -0.41458 C -0.10495 -0.41551 -0.1039 -0.41736 -0.10273 -0.41875 C -0.10117 -0.42014 -0.09974 -0.42153 -0.09804 -0.42269 C -0.097 -0.42361 -0.09583 -0.42431 -0.09466 -0.42477 C -0.07877 -0.43195 -0.08294 -0.43033 -0.06927 -0.4331 C -0.06692 -0.43449 -0.06471 -0.43588 -0.06237 -0.43704 C -0.06041 -0.43796 -0.05833 -0.43773 -0.05651 -0.43912 C -0.05482 -0.44051 -0.05377 -0.44445 -0.05195 -0.44537 C -0.04674 -0.44792 -0.04114 -0.44792 -0.0358 -0.44954 C -0.02968 -0.45116 -0.02604 -0.45255 -0.01966 -0.45347 C -0.01067 -0.45486 0.00782 -0.45671 0.01615 -0.45764 C 0.02071 -0.45972 0.02526 -0.4625 0.02995 -0.46389 C 0.0349 -0.46528 0.03998 -0.46482 0.04505 -0.46574 C 0.08151 -0.47269 0.04193 -0.46783 0.08308 -0.47199 C 0.11849 -0.48912 0.09492 -0.48009 0.16849 -0.47616 C 0.17005 -0.47593 0.17162 -0.475 0.17305 -0.47408 C 0.17474 -0.47292 0.1763 -0.47153 0.17774 -0.46991 C 0.1793 -0.46806 0.18047 -0.46505 0.18229 -0.46389 C 0.18724 -0.46042 0.21081 -0.44908 0.21927 -0.4412 C 0.22214 -0.43843 0.22487 -0.43495 0.22735 -0.43102 C 0.22917 -0.42801 0.23034 -0.42408 0.2319 -0.4206 C 0.23334 -0.41783 0.23529 -0.41574 0.23659 -0.4125 C 0.24193 -0.39884 0.2388 -0.39398 0.24701 -0.37963 C 0.26263 -0.35185 0.24336 -0.38519 0.27123 -0.34283 C 0.27383 -0.33866 0.27643 -0.33426 0.2793 -0.33056 C 0.2819 -0.32685 0.28477 -0.32384 0.28737 -0.32014 C 0.30078 -0.30023 0.28737 -0.31667 0.29662 -0.30579 C 0.2974 -0.3037 0.29792 -0.30139 0.29883 -0.29977 C 0.29987 -0.29792 0.30157 -0.29769 0.30235 -0.2956 C 0.30352 -0.29259 0.30378 -0.28866 0.30469 -0.28542 C 0.30521 -0.2831 0.30625 -0.28125 0.3069 -0.27917 C 0.30821 -0.2757 0.30938 -0.27245 0.31042 -0.26898 C 0.3168 -0.24607 0.31107 -0.2625 0.31732 -0.23611 C 0.32058 -0.22245 0.32409 -0.21482 0.32657 -0.20116 C 0.33099 -0.17732 0.33073 -0.17523 0.33347 -0.15394 C 0.33425 -0.14861 0.33516 -0.14306 0.33581 -0.1375 C 0.33659 -0.13125 0.33867 -0.10995 0.34037 -0.09861 C 0.34076 -0.09653 0.34115 -0.09445 0.34154 -0.09259 C 0.34193 -0.08704 0.34271 -0.08148 0.34271 -0.07616 C 0.34271 -0.06111 0.34219 -0.04607 0.34154 -0.03102 C 0.34115 -0.0206 0.33646 -0.01019 0.33229 -0.00417 C 0.33047 -0.00162 0.32839 0.00092 0.32657 0.00393 C 0.325 0.00648 0.32383 0.00995 0.32201 0.01204 C 0.32018 0.01412 0.31797 0.01458 0.31615 0.0162 C 0.3138 0.01852 0.31159 0.02176 0.30925 0.02454 C 0.30378 0.03912 0.30534 0.03194 0.30352 0.04491 C 0.3043 0.06967 0.30417 0.09421 0.30586 0.11875 C 0.30612 0.12407 0.30716 0.1294 0.30925 0.1331 C 0.31211 0.13819 0.31615 0.14005 0.31966 0.14352 C 0.32045 0.09213 0.3211 0.04097 0.32201 -0.01042 C 0.32227 -0.02894 0.32253 -0.04745 0.32318 -0.06574 C 0.32331 -0.06991 0.32396 -0.07408 0.32422 -0.07801 C 0.32513 -0.0912 0.32578 -0.10417 0.32657 -0.11713 C 0.32696 -0.12384 0.32709 -0.13079 0.32774 -0.1375 C 0.32826 -0.14259 0.32943 -0.14722 0.33008 -0.15208 C 0.3306 -0.15602 0.3306 -0.16042 0.33125 -0.16435 C 0.33229 -0.17245 0.33815 -0.19838 0.33933 -0.20116 C 0.34076 -0.20533 0.34245 -0.20926 0.34388 -0.21343 C 0.34518 -0.21759 0.34597 -0.22199 0.3474 -0.22593 C 0.34922 -0.23102 0.35391 -0.24005 0.35664 -0.24421 C 0.35768 -0.24583 0.35886 -0.24699 0.36003 -0.24838 C 0.36407 -0.25903 0.36029 -0.25093 0.36576 -0.25857 C 0.37032 -0.26505 0.36563 -0.26134 0.37162 -0.26482 C 0.37279 -0.2662 0.37383 -0.26783 0.375 -0.26898 C 0.37696 -0.2706 0.37891 -0.27176 0.38086 -0.27292 C 0.3819 -0.27384 0.38321 -0.27408 0.38425 -0.275 C 0.38555 -0.27616 0.38646 -0.27824 0.38776 -0.27917 C 0.38998 -0.28102 0.39466 -0.28333 0.39466 -0.2831 C 0.39662 -0.28658 0.39896 -0.28958 0.40039 -0.29352 L 0.40508 -0.30579 C 0.40547 -0.30995 0.40573 -0.31412 0.40625 -0.31806 C 0.40651 -0.32153 0.40742 -0.325 0.40742 -0.32847 C 0.40742 -0.33519 0.40664 -0.34213 0.40625 -0.34884 C 0.40547 -0.35926 0.40521 -0.36597 0.40274 -0.37546 C 0.40222 -0.37755 0.39727 -0.39213 0.39584 -0.39398 C 0.39453 -0.3956 0.39271 -0.39537 0.39115 -0.39607 C 0.38529 -0.39931 0.38503 -0.40046 0.37969 -0.40232 C 0.3655 -0.40718 0.37891 -0.40162 0.3681 -0.40625 C 0.35886 -0.40556 0.34961 -0.40648 0.34037 -0.4044 C 0.33555 -0.40324 0.31016 -0.38935 0.30586 -0.38588 C 0.3013 -0.38218 0.29766 -0.37546 0.2931 -0.37153 C 0.28451 -0.36389 0.27526 -0.35833 0.26654 -0.35093 C 0.24492 -0.33287 0.22904 -0.31945 0.21003 -0.2956 C 0.20404 -0.28796 0.19883 -0.27824 0.19271 -0.27107 C 0.17422 -0.24931 0.15274 -0.23519 0.1362 -0.20949 C 0.12995 -0.19977 0.12357 -0.19074 0.11771 -0.18079 C 0.10938 -0.1662 0.10339 -0.14653 0.09349 -0.13565 C 0.08737 -0.1287 0.08138 -0.1213 0.075 -0.11505 C 0.06979 -0.10995 0.06407 -0.10602 0.05886 -0.10093 C 0.05091 -0.09236 0.03659 -0.07222 0.03229 -0.05972 C 0.02787 -0.0463 0.02943 -0.04931 0.02188 -0.03704 C 0.01966 -0.03357 0.01745 -0.02986 0.01498 -0.02685 C 0.01081 -0.02176 0.00677 -0.02014 0.00235 -0.01667 C -0.00625 -0.00972 0.0013 -0.01458 -0.00573 -0.01042 C -0.00651 -0.00903 -0.00872 -0.00787 -0.00807 -0.00625 C -0.00716 -0.00394 -0.00495 -0.00509 -0.00351 -0.00417 C -0.00234 -0.0037 -0.00104 -0.00347 -2.5E-6 -0.00232 C 0.00026 -0.00185 -2.5E-6 -0.00093 -2.5E-6 -0.00023 L -2.5E-6 1.11111E-6 " pathEditMode="relative" rAng="0" ptsTypes="AAAAAAAAAAAAAAAAAAAAAAAAAAAAAAAAAAAAAAAAAAAAAAAAAAAAAAAAAAAAAAAAAAAAAAAAAAAA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8" y="-3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aca SMS (Efectos de Sonido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62663" y="3843942"/>
            <a:ext cx="609600" cy="609600"/>
          </a:xfrm>
          <a:prstGeom prst="rect">
            <a:avLst/>
          </a:prstGeom>
        </p:spPr>
      </p:pic>
      <p:pic>
        <p:nvPicPr>
          <p:cNvPr id="2050" name="Picture 2" descr="Dibujos animados de vaca feliz | Vector Premium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741" y1="14011" x2="43131" y2="227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300" y="3063028"/>
            <a:ext cx="3828923" cy="349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/>
          <p:cNvSpPr/>
          <p:nvPr/>
        </p:nvSpPr>
        <p:spPr>
          <a:xfrm>
            <a:off x="3208263" y="2616591"/>
            <a:ext cx="5415232" cy="424140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redondeado 4"/>
          <p:cNvSpPr/>
          <p:nvPr/>
        </p:nvSpPr>
        <p:spPr>
          <a:xfrm>
            <a:off x="1421923" y="363696"/>
            <a:ext cx="8884692" cy="1583140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¿Qué animal crees que hay detrás de la caja negra?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9075691" y="3597601"/>
            <a:ext cx="1983545" cy="110228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Escucha</a:t>
            </a:r>
            <a:r>
              <a:rPr lang="es-CL" dirty="0"/>
              <a:t> </a:t>
            </a:r>
          </a:p>
        </p:txBody>
      </p:sp>
      <p:pic>
        <p:nvPicPr>
          <p:cNvPr id="8" name="Picture 2" descr="Dibujos animados de vaca feliz | Vector Premium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7348" y1="79510" x2="73163" y2="78284"/>
                        <a14:foregroundMark x1="16134" y1="13835" x2="25399" y2="24694"/>
                        <a14:foregroundMark x1="33706" y1="21541" x2="44728" y2="12960"/>
                        <a14:backgroundMark x1="6230" y1="60595" x2="85942" y2="64974"/>
                        <a14:backgroundMark x1="91853" y1="60070" x2="84185" y2="27496"/>
                        <a14:backgroundMark x1="69808" y1="37128" x2="64696" y2="38354"/>
                        <a14:backgroundMark x1="21725" y1="42032" x2="44409" y2="50088"/>
                        <a14:backgroundMark x1="44089" y1="54816" x2="72684" y2="42032"/>
                        <a14:backgroundMark x1="30511" y1="16988" x2="37061" y2="43608"/>
                        <a14:backgroundMark x1="51118" y1="73905" x2="63259" y2="70928"/>
                        <a14:backgroundMark x1="47764" y1="92294" x2="55911" y2="842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300" y="3063028"/>
            <a:ext cx="3828923" cy="349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hlinkClick r:id="" action="ppaction://hlinkshowjump?jump=nextslide">
              <a:snd r:embed="rId9" name="chimes.wav"/>
            </a:hlinkClick>
          </p:cNvPr>
          <p:cNvSpPr/>
          <p:nvPr/>
        </p:nvSpPr>
        <p:spPr>
          <a:xfrm>
            <a:off x="5036707" y="4239151"/>
            <a:ext cx="2088108" cy="9962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Veamos!</a:t>
            </a:r>
          </a:p>
        </p:txBody>
      </p:sp>
    </p:spTree>
    <p:extLst>
      <p:ext uri="{BB962C8B-B14F-4D97-AF65-F5344CB8AC3E}">
        <p14:creationId xmlns:p14="http://schemas.microsoft.com/office/powerpoint/2010/main" val="245354722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5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bujos animados de vaca feliz | Vector Premium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741" y1="14011" x2="43131" y2="227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767" y="2500320"/>
            <a:ext cx="3828923" cy="349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redondeado 8"/>
          <p:cNvSpPr/>
          <p:nvPr/>
        </p:nvSpPr>
        <p:spPr>
          <a:xfrm>
            <a:off x="3786160" y="1343570"/>
            <a:ext cx="4558352" cy="710418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Es una vaca! Muy bien !</a:t>
            </a:r>
          </a:p>
        </p:txBody>
      </p:sp>
    </p:spTree>
    <p:extLst>
      <p:ext uri="{BB962C8B-B14F-4D97-AF65-F5344CB8AC3E}">
        <p14:creationId xmlns:p14="http://schemas.microsoft.com/office/powerpoint/2010/main" val="55747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1 0.16829 L -0.01041 0.16852 C -0.01472 0.16366 -0.01927 0.15949 -0.02317 0.15394 C -0.02513 0.15116 -0.02643 0.14723 -0.02773 0.14375 C -0.02903 0.14051 -0.03008 0.13681 -0.03125 0.13357 C -0.03203 0.13148 -0.03295 0.12963 -0.03359 0.12732 C -0.0345 0.12408 -0.03489 0.12037 -0.0358 0.11713 C -0.03867 0.10695 -0.03789 0.11505 -0.03932 0.10486 C -0.03997 0.1 -0.04036 0.09306 -0.04166 0.08843 C -0.04257 0.08473 -0.04388 0.08148 -0.04505 0.07801 C -0.04843 0.06922 -0.05351 0.05949 -0.05781 0.05348 C -0.05976 0.0507 -0.06172 0.04815 -0.06354 0.04537 C -0.06523 0.0426 -0.0664 0.03935 -0.06822 0.03704 C -0.06992 0.03473 -0.07213 0.03334 -0.07395 0.03102 C -0.07565 0.02848 -0.07682 0.02523 -0.07851 0.02269 C -0.08138 0.01875 -0.08723 0.01158 -0.09127 0.01042 C -0.09583 0.00903 -0.10053 0.00903 -0.10508 0.00834 C -0.10782 0.00695 -0.11055 0.00579 -0.11316 0.00417 C -0.1254 -0.00231 -0.11537 0.00232 -0.12474 -0.00185 C -0.12852 -0.00115 -0.13269 -0.00231 -0.13633 0.00023 C -0.13803 0.00139 -0.13829 0.00602 -0.13972 0.00834 C -0.14909 0.02315 -0.14402 0.01019 -0.15014 0.02269 C -0.15769 0.03843 -0.14935 0.02292 -0.15704 0.04121 C -0.15808 0.04352 -0.15938 0.04537 -0.16055 0.04723 C -0.1629 0.06435 -0.16003 0.04746 -0.16394 0.06158 C -0.16511 0.06574 -0.1681 0.08033 -0.16862 0.08426 C -0.16902 0.08704 -0.16928 0.08982 -0.1698 0.09236 C -0.17006 0.09445 -0.17058 0.09653 -0.17084 0.09861 C -0.17175 0.10394 -0.17214 0.10973 -0.17318 0.11505 L -0.17553 0.12732 C -0.17592 0.1294 -0.17618 0.13148 -0.1767 0.13357 C -0.17748 0.13611 -0.17839 0.13889 -0.17891 0.14167 C -0.17982 0.1456 -0.18073 0.14977 -0.18125 0.15394 C -0.18165 0.15672 -0.18178 0.15973 -0.18243 0.16227 C -0.18295 0.16459 -0.18777 0.17547 -0.18816 0.17662 C -0.19675 0.19792 -0.18516 0.16852 -0.19167 0.18889 C -0.19258 0.1919 -0.19402 0.19445 -0.19519 0.19699 C -0.19805 0.2125 -0.19415 0.19352 -0.19857 0.20949 C -0.20339 0.22639 -0.19545 0.20417 -0.20209 0.22176 C -0.21277 0.22107 -0.22357 0.2213 -0.23438 0.21968 C -0.23933 0.21898 -0.24167 0.21435 -0.24584 0.21135 C -0.24818 0.20973 -0.25066 0.20926 -0.25287 0.20741 C -0.25678 0.20371 -0.26524 0.1919 -0.26784 0.18681 C -0.27032 0.18195 -0.27683 0.16435 -0.27826 0.1581 C -0.28021 0.15023 -0.28282 0.13357 -0.28282 0.1338 C -0.28321 0.12662 -0.28347 0.11968 -0.28399 0.11297 C -0.28425 0.11019 -0.2849 0.10764 -0.28516 0.10486 C -0.28568 0.09861 -0.28594 0.09236 -0.28633 0.08635 C -0.28672 0.0713 -0.28685 0.05625 -0.2875 0.04121 C -0.2879 0.03241 -0.28868 0.02639 -0.29089 0.01852 C -0.29154 0.01644 -0.29232 0.01435 -0.29323 0.0125 C -0.29818 0.00255 -0.30079 -0.00162 -0.30704 -0.0081 C -0.31003 -0.01111 -0.31329 -0.01319 -0.31628 -0.0162 C -0.31941 -0.01967 -0.32696 -0.02986 -0.33008 -0.03472 C -0.33099 -0.03588 -0.33152 -0.03773 -0.33243 -0.03889 C -0.33425 -0.04074 -0.3405 -0.04259 -0.34167 -0.04282 C -0.34649 -0.0412 -0.34753 -0.04097 -0.35209 -0.03889 C -0.35482 -0.0375 -0.35756 -0.03634 -0.36016 -0.03472 C -0.36172 -0.03379 -0.36316 -0.03171 -0.36472 -0.03055 C -0.3724 -0.02615 -0.38086 -0.02546 -0.3879 -0.01828 C -0.39766 -0.00833 -0.39297 -0.01227 -0.4017 -0.00602 C -0.40365 -0.00231 -0.40847 0.00533 -0.40977 0.01042 C -0.41055 0.01366 -0.41029 0.01736 -0.41094 0.0206 C -0.41146 0.02361 -0.4125 0.02616 -0.41329 0.02894 C -0.41368 0.03079 -0.41394 0.0331 -0.41433 0.03496 C -0.41745 0.04746 -0.41628 0.03912 -0.41902 0.05348 C -0.41954 0.05625 -0.41954 0.05903 -0.42019 0.06158 C -0.42071 0.06459 -0.42175 0.06713 -0.4224 0.06991 C -0.42527 0.08172 -0.42149 0.07037 -0.42592 0.08218 C -0.42696 0.09005 -0.42722 0.09283 -0.42943 0.1007 C -0.43034 0.10417 -0.43165 0.10741 -0.43282 0.11088 C -0.43321 0.11505 -0.43334 0.11922 -0.43399 0.12315 C -0.43451 0.12616 -0.43568 0.12871 -0.43633 0.13148 C -0.43724 0.13542 -0.4379 0.13959 -0.43868 0.14375 C -0.43894 0.14584 -0.43946 0.14769 -0.43972 0.15 C -0.44011 0.15255 -0.4405 0.15533 -0.44089 0.1581 C -0.44128 0.16019 -0.4418 0.16227 -0.44206 0.16435 C -0.44297 0.16968 -0.44362 0.17523 -0.44441 0.18056 C -0.4448 0.18334 -0.44506 0.18611 -0.44558 0.18889 L -0.44779 0.20116 C -0.45131 0.21991 -0.44597 0.19028 -0.45014 0.2176 C -0.45079 0.22176 -0.45183 0.2257 -0.45248 0.22986 C -0.45287 0.23264 -0.45274 0.23565 -0.45365 0.2382 C -0.45639 0.24607 -0.46146 0.25 -0.46628 0.25255 C -0.46889 0.25371 -0.47175 0.25394 -0.47435 0.25463 L -0.50326 0.25047 C -0.50691 0.24977 -0.51264 0.24676 -0.51589 0.24422 C -0.51836 0.2426 -0.52045 0.23982 -0.52279 0.2382 C -0.52514 0.23635 -0.52761 0.23565 -0.52982 0.23403 C -0.53099 0.2331 -0.53204 0.23102 -0.53321 0.22986 C -0.53477 0.22848 -0.53633 0.22709 -0.5379 0.2257 C -0.53868 0.22315 -0.5392 0.22014 -0.54011 0.2176 C -0.54076 0.21598 -0.5418 0.21505 -0.54245 0.21343 C -0.54402 0.21019 -0.54571 0.20695 -0.54714 0.20324 C -0.55183 0.19051 -0.54753 0.19977 -0.55053 0.18889 C -0.55157 0.18542 -0.55287 0.18218 -0.55404 0.17871 C -0.55482 0.17593 -0.55547 0.17315 -0.55625 0.17037 C -0.55743 0.1669 -0.55873 0.16366 -0.55977 0.16019 C -0.5612 0.15533 -0.56355 0.14676 -0.56446 0.14167 C -0.56706 0.12547 -0.56355 0.13681 -0.56784 0.12523 C -0.56823 0.12246 -0.56862 0.11968 -0.56902 0.11713 C -0.5698 0.11227 -0.57058 0.10764 -0.57136 0.10278 C -0.57357 0.08681 -0.57097 0.09792 -0.57474 0.08426 C -0.57514 0.08079 -0.5754 0.07732 -0.57592 0.07408 C -0.57696 0.06621 -0.57748 0.06783 -0.57943 0.05973 C -0.58451 0.03843 -0.57527 0.07246 -0.58282 0.04537 C -0.58321 0.0419 -0.58334 0.03843 -0.58399 0.03496 C -0.58451 0.03218 -0.58594 0.02986 -0.58633 0.02685 C -0.5875 0.01806 -0.58672 0.01042 -0.58868 0.00209 C -0.58881 0.00139 -0.58946 0.00093 -0.58972 0.00023 L -0.58972 0.00047 " pathEditMode="relative" rAng="0" ptsTypes="AAAAAAAAAAAAAAAAAAAAAAAAAAAAAAAAAAAAAAAAAAAA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7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8000"/>
            <a:lum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8000"/>
                    </a14:imgEffect>
                  </a14:imgLayer>
                </a14:imgProps>
              </a:ext>
            </a:extLst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ugido de León - Panthera leo">
            <a:hlinkClick r:id="" action="ppaction://media"/>
            <a:extLst>
              <a:ext uri="{FF2B5EF4-FFF2-40B4-BE49-F238E27FC236}">
                <a16:creationId xmlns:a16="http://schemas.microsoft.com/office/drawing/2014/main" id="{F2C93D37-5024-48AC-9B98-077084B9B11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7579.791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70629" y="3859513"/>
            <a:ext cx="578458" cy="578458"/>
          </a:xfrm>
          <a:prstGeom prst="rect">
            <a:avLst/>
          </a:prstGeom>
        </p:spPr>
      </p:pic>
      <p:pic>
        <p:nvPicPr>
          <p:cNvPr id="6150" name="Picture 6" descr="Rey león de dibujos animados aislado sobre fondo blanco | Vector ...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22" b="94048" l="7668" r="958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289" y="2762519"/>
            <a:ext cx="4360154" cy="409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redondeado 6"/>
          <p:cNvSpPr/>
          <p:nvPr/>
        </p:nvSpPr>
        <p:spPr>
          <a:xfrm>
            <a:off x="3208263" y="2616591"/>
            <a:ext cx="5415232" cy="424140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Rectángulo redondeado 7"/>
          <p:cNvSpPr/>
          <p:nvPr/>
        </p:nvSpPr>
        <p:spPr>
          <a:xfrm>
            <a:off x="1421923" y="363696"/>
            <a:ext cx="8884692" cy="158314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¿Qué animal crees que hay detrás de la caja negra?</a:t>
            </a:r>
          </a:p>
        </p:txBody>
      </p:sp>
      <p:sp>
        <p:nvSpPr>
          <p:cNvPr id="9" name="Rectángulo 8"/>
          <p:cNvSpPr/>
          <p:nvPr/>
        </p:nvSpPr>
        <p:spPr>
          <a:xfrm>
            <a:off x="9075691" y="3597601"/>
            <a:ext cx="1983545" cy="110228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Escucha</a:t>
            </a:r>
            <a:r>
              <a:rPr lang="es-CL" dirty="0"/>
              <a:t> </a:t>
            </a:r>
          </a:p>
        </p:txBody>
      </p:sp>
      <p:pic>
        <p:nvPicPr>
          <p:cNvPr id="10" name="Picture 6" descr="Rey león de dibujos animados aislado sobre fondo blanco | Vector ...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22" b="94048" l="7668" r="95847">
                        <a14:backgroundMark x1="23163" y1="15986" x2="24441" y2="37925"/>
                        <a14:backgroundMark x1="19649" y1="19388" x2="19649" y2="31803"/>
                        <a14:backgroundMark x1="30351" y1="18707" x2="30032" y2="32483"/>
                        <a14:backgroundMark x1="44249" y1="58333" x2="67093" y2="56633"/>
                        <a14:backgroundMark x1="55431" y1="45238" x2="64537" y2="89456"/>
                        <a14:backgroundMark x1="52556" y1="89796" x2="55751" y2="43197"/>
                        <a14:backgroundMark x1="30351" y1="89796" x2="47444" y2="59014"/>
                        <a14:backgroundMark x1="25080" y1="91156" x2="22843" y2="70918"/>
                        <a14:backgroundMark x1="28115" y1="30782" x2="25080" y2="358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815" y="2762518"/>
            <a:ext cx="4360154" cy="409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>
            <a:hlinkClick r:id="" action="ppaction://hlinkshowjump?jump=nextslide">
              <a:snd r:embed="rId10" name="chimes.wav"/>
            </a:hlinkClick>
          </p:cNvPr>
          <p:cNvSpPr/>
          <p:nvPr/>
        </p:nvSpPr>
        <p:spPr>
          <a:xfrm>
            <a:off x="6316867" y="5340516"/>
            <a:ext cx="2088108" cy="9962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Veamos!</a:t>
            </a:r>
          </a:p>
        </p:txBody>
      </p:sp>
    </p:spTree>
    <p:extLst>
      <p:ext uri="{BB962C8B-B14F-4D97-AF65-F5344CB8AC3E}">
        <p14:creationId xmlns:p14="http://schemas.microsoft.com/office/powerpoint/2010/main" val="298391150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5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8000"/>
                    </a14:imgEffect>
                  </a14:imgLayer>
                </a14:imgProps>
              </a:ext>
            </a:extLst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Rey león de dibujos animados aislado sobre fondo blanco | Vector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22" b="94048" l="7668" r="958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573" y="2987602"/>
            <a:ext cx="4360154" cy="409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redondeado 5"/>
          <p:cNvSpPr/>
          <p:nvPr/>
        </p:nvSpPr>
        <p:spPr>
          <a:xfrm>
            <a:off x="3532941" y="1610856"/>
            <a:ext cx="4558352" cy="710418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Es un león, Muy bien !</a:t>
            </a:r>
          </a:p>
        </p:txBody>
      </p:sp>
    </p:spTree>
    <p:extLst>
      <p:ext uri="{BB962C8B-B14F-4D97-AF65-F5344CB8AC3E}">
        <p14:creationId xmlns:p14="http://schemas.microsoft.com/office/powerpoint/2010/main" val="145515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84 -0.02245 L -0.19284 -0.02222 C -0.20169 -0.02523 -0.21081 -0.02639 -0.2194 -0.03079 C -0.22213 -0.03195 -0.22396 -0.03634 -0.2263 -0.03889 C -0.22903 -0.0419 -0.23177 -0.04445 -0.2345 -0.04722 C -0.24271 -0.05509 -0.24166 -0.05347 -0.25169 -0.05949 C -0.25482 -0.06343 -0.25781 -0.06806 -0.26094 -0.07176 C -0.27734 -0.0912 -0.2612 -0.06921 -0.27604 -0.0882 C -0.27799 -0.09074 -0.27969 -0.09375 -0.28177 -0.0963 C -0.28359 -0.09861 -0.28568 -0.10046 -0.2875 -0.10255 C -0.28867 -0.10394 -0.28997 -0.10486 -0.29101 -0.10671 C -0.29232 -0.10903 -0.2931 -0.1125 -0.2944 -0.11482 C -0.29609 -0.11782 -0.30299 -0.1257 -0.30482 -0.12708 C -0.30937 -0.13056 -0.31901 -0.13333 -0.32331 -0.13542 C -0.33607 -0.14144 -0.32565 -0.13634 -0.33372 -0.14352 C -0.33476 -0.14445 -0.33607 -0.14468 -0.33711 -0.1456 C -0.33867 -0.14676 -0.34023 -0.14838 -0.34179 -0.14977 C -0.34258 -0.14954 -0.35312 -0.14792 -0.3556 -0.1456 C -0.35807 -0.14329 -0.36002 -0.13935 -0.3625 -0.1375 C -0.36549 -0.13519 -0.36875 -0.13495 -0.37174 -0.13333 C -0.37487 -0.13148 -0.37799 -0.1294 -0.38099 -0.12708 C -0.4 -0.11227 -0.38672 -0.12037 -0.39596 -0.11482 C -0.3987 -0.1007 -0.39661 -0.10556 -0.40065 -0.09838 C -0.40325 -0.08449 -0.40026 -0.10162 -0.40299 -0.07986 C -0.40312 -0.07778 -0.40364 -0.07593 -0.40403 -0.07384 C -0.4056 -0.0669 -0.40768 -0.06042 -0.40872 -0.05324 C -0.41015 -0.04306 -0.4095 -0.04769 -0.41094 -0.03889 C -0.41146 -0.03287 -0.41107 -0.02639 -0.41211 -0.02037 C -0.41224 -0.01968 -0.41693 -0.00648 -0.41901 -0.00394 C -0.42005 -0.00301 -0.42148 -0.00301 -0.42252 -0.00208 C -0.42396 -0.00093 -0.42487 0.00069 -0.42604 0.00208 C -0.42864 0.01597 -0.425 0.00093 -0.4306 0.01227 C -0.43828 0.02778 -0.43151 0.02245 -0.4388 0.02685 C -0.4414 0.02616 -0.44427 0.02639 -0.44674 0.02477 C -0.45182 0.02153 -0.45286 0.01389 -0.45482 0.00625 C -0.45729 -0.00324 -0.46172 -0.02245 -0.46172 -0.02222 C -0.46328 -0.03542 -0.46458 -0.04861 -0.4664 -0.06157 C -0.46719 -0.0669 -0.46797 -0.07245 -0.46862 -0.07801 C -0.47057 -0.0919 -0.47018 -0.09722 -0.47448 -0.10857 C -0.48307 -0.13171 -0.47969 -0.12176 -0.48828 -0.13542 C -0.48997 -0.13796 -0.49127 -0.14097 -0.49297 -0.14352 C -0.49622 -0.14884 -0.49896 -0.15185 -0.50325 -0.1537 C -0.50599 -0.15509 -0.50872 -0.15486 -0.51133 -0.15579 C -0.53125 -0.16343 -0.5039 -0.1581 -0.53554 -0.16204 C -0.5414 -0.16134 -0.54804 -0.16551 -0.55286 -0.15995 C -0.55586 -0.15671 -0.55286 -0.14722 -0.55403 -0.14144 C -0.55495 -0.13727 -0.5569 -0.13426 -0.55872 -0.13125 C -0.56758 -0.11644 -0.57552 -0.10972 -0.58294 -0.09236 C -0.58333 -0.0912 -0.58802 -0.08032 -0.58867 -0.07801 C -0.58971 -0.07384 -0.58984 -0.06945 -0.59101 -0.06551 C -0.5931 -0.05833 -0.59336 -0.05833 -0.5944 -0.05116 C -0.59531 -0.0463 -0.59648 -0.03426 -0.59791 -0.03079 C -0.5987 -0.0287 -0.59961 -0.02685 -0.60026 -0.02454 C -0.60078 -0.02269 -0.60078 -0.02037 -0.60143 -0.01829 C -0.60247 -0.01505 -0.60547 -0.01227 -0.60716 -0.01019 C -0.60872 -0.0081 -0.61015 -0.00579 -0.61172 -0.00394 C -0.61497 -0.00046 -0.61653 0.00023 -0.61979 0.00208 C -0.62135 0.00139 -0.62331 0.00185 -0.62448 7.40741E-7 C -0.64453 -0.03056 -0.61276 0.00718 -0.63255 -0.01644 C -0.63437 -0.01852 -0.63659 -0.01991 -0.63828 -0.02245 C -0.6444 -0.03218 -0.64909 -0.04468 -0.6556 -0.05324 C -0.67448 -0.07847 -0.65612 -0.05208 -0.67174 -0.07986 C -0.67318 -0.08241 -0.675 -0.0838 -0.67643 -0.08611 C -0.68177 -0.09583 -0.68008 -0.09445 -0.68333 -0.10463 C -0.68489 -0.10949 -0.68737 -0.11458 -0.68906 -0.11898 C -0.68984 -0.12083 -0.69049 -0.12315 -0.6914 -0.125 C -0.69323 -0.1287 -0.69518 -0.13195 -0.69713 -0.13542 L -0.69948 -0.13935 C -0.70013 -0.14306 -0.70078 -0.15208 -0.70521 -0.14769 C -0.70859 -0.14445 -0.71328 -0.13333 -0.71328 -0.1331 C -0.71367 -0.13125 -0.71393 -0.12917 -0.71445 -0.12708 C -0.7151 -0.12431 -0.71653 -0.12199 -0.71679 -0.11898 C -0.71771 -0.10949 -0.71745 -0.09977 -0.71797 -0.09028 C -0.71823 -0.08472 -0.71875 -0.07917 -0.71901 -0.07384 C -0.71875 -0.0581 -0.71901 -0.04213 -0.71797 -0.02662 C -0.71784 -0.02477 -0.71614 -0.02431 -0.71562 -0.02245 C -0.71484 -0.01991 -0.7151 -0.0169 -0.71445 -0.01435 C -0.71393 -0.01204 -0.71276 -0.01042 -0.71211 -0.0081 C -0.71159 -0.00625 -0.71146 -0.00394 -0.71094 -0.00208 C -0.71068 -0.00046 -0.71028 0.00069 -0.70989 0.00208 L -0.70989 0.00231 " pathEditMode="relative" rAng="0" ptsTypes="AAAAAAAAAAAAAA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15" y="-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atos maullando Mucho y Fuerte Sonido -  Cats meowing Loud and Loud Sound">
            <a:hlinkClick r:id="" action="ppaction://media"/>
            <a:extLst>
              <a:ext uri="{FF2B5EF4-FFF2-40B4-BE49-F238E27FC236}">
                <a16:creationId xmlns:a16="http://schemas.microsoft.com/office/drawing/2014/main" id="{FD07B4E0-09EA-4999-A9C8-CCAD869308D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4298.6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69090" y="3927276"/>
            <a:ext cx="442931" cy="4429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redondeado 3"/>
          <p:cNvSpPr/>
          <p:nvPr/>
        </p:nvSpPr>
        <p:spPr>
          <a:xfrm>
            <a:off x="3331356" y="2616591"/>
            <a:ext cx="5415232" cy="424140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redondeado 4"/>
          <p:cNvSpPr/>
          <p:nvPr/>
        </p:nvSpPr>
        <p:spPr>
          <a:xfrm>
            <a:off x="1668109" y="820896"/>
            <a:ext cx="8884692" cy="1583140"/>
          </a:xfrm>
          <a:prstGeom prst="roundRect">
            <a:avLst/>
          </a:prstGeom>
          <a:solidFill>
            <a:srgbClr val="CA63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¿Qué animal crees que hay detrás de la caja negra?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9198784" y="3597601"/>
            <a:ext cx="1983545" cy="1102283"/>
          </a:xfrm>
          <a:prstGeom prst="rect">
            <a:avLst/>
          </a:prstGeom>
          <a:solidFill>
            <a:srgbClr val="CA63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Escucha</a:t>
            </a:r>
            <a:r>
              <a:rPr lang="es-CL" dirty="0"/>
              <a:t> </a:t>
            </a:r>
          </a:p>
        </p:txBody>
      </p:sp>
      <p:sp>
        <p:nvSpPr>
          <p:cNvPr id="7" name="Rectángulo 6">
            <a:hlinkClick r:id="" action="ppaction://hlinkshowjump?jump=nextslide">
              <a:snd r:embed="rId6" name="chimes.wav"/>
            </a:hlinkClick>
          </p:cNvPr>
          <p:cNvSpPr/>
          <p:nvPr/>
        </p:nvSpPr>
        <p:spPr>
          <a:xfrm>
            <a:off x="6127569" y="2832762"/>
            <a:ext cx="2088108" cy="9962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Veamos!</a:t>
            </a:r>
          </a:p>
        </p:txBody>
      </p:sp>
      <p:pic>
        <p:nvPicPr>
          <p:cNvPr id="7170" name="Picture 2" descr="Lenguaje divertido: Rimas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75" b="99485" l="38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97"/>
          <a:stretch/>
        </p:blipFill>
        <p:spPr bwMode="auto">
          <a:xfrm>
            <a:off x="4670219" y="3829050"/>
            <a:ext cx="2540609" cy="121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39065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7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nguaje divertido: Rima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668" y="3826040"/>
            <a:ext cx="2602191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4014760" y="2521739"/>
            <a:ext cx="4558352" cy="710418"/>
          </a:xfrm>
          <a:prstGeom prst="roundRect">
            <a:avLst/>
          </a:prstGeom>
          <a:solidFill>
            <a:srgbClr val="CA63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Es un gato, Muy bien !</a:t>
            </a:r>
          </a:p>
        </p:txBody>
      </p:sp>
      <p:pic>
        <p:nvPicPr>
          <p:cNvPr id="9218" name="Picture 2" descr="13 mejores imágenes de CORAZONES DE LANA | Corazones, Lana y Ovillo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795" y="5570682"/>
            <a:ext cx="1005282" cy="99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30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8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onido cerdo real">
            <a:hlinkClick r:id="" action="ppaction://media"/>
            <a:extLst>
              <a:ext uri="{FF2B5EF4-FFF2-40B4-BE49-F238E27FC236}">
                <a16:creationId xmlns:a16="http://schemas.microsoft.com/office/drawing/2014/main" id="{75D1BF42-002D-4970-8577-91FD62FA486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40" end="74770.6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7324" y="3928166"/>
            <a:ext cx="548455" cy="548455"/>
          </a:xfrm>
          <a:prstGeom prst="rect">
            <a:avLst/>
          </a:prstGeom>
        </p:spPr>
      </p:pic>
      <p:pic>
        <p:nvPicPr>
          <p:cNvPr id="10244" name="Picture 4" descr="Cerdo | Vectores, Fotos de Stock y PSD Gratis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16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94" y="3543299"/>
            <a:ext cx="4359249" cy="331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harco de barro conjunto de dibujos animados aislado sobre fondo ...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3163" b="96965" l="1597" r="98562">
                        <a14:foregroundMark x1="72364" y1="82428" x2="86741" y2="87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70337" r="-3265"/>
          <a:stretch/>
        </p:blipFill>
        <p:spPr bwMode="auto">
          <a:xfrm>
            <a:off x="3162543" y="4853353"/>
            <a:ext cx="10161848" cy="291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redondeado 5"/>
          <p:cNvSpPr/>
          <p:nvPr/>
        </p:nvSpPr>
        <p:spPr>
          <a:xfrm>
            <a:off x="3331356" y="2616591"/>
            <a:ext cx="5415232" cy="424140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redondeado 6"/>
          <p:cNvSpPr/>
          <p:nvPr/>
        </p:nvSpPr>
        <p:spPr>
          <a:xfrm>
            <a:off x="1668109" y="820896"/>
            <a:ext cx="8884692" cy="1583140"/>
          </a:xfrm>
          <a:prstGeom prst="roundRect">
            <a:avLst/>
          </a:prstGeom>
          <a:solidFill>
            <a:srgbClr val="CA63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¿Qué animal crees que hay detrás de la caja negra?</a:t>
            </a:r>
          </a:p>
        </p:txBody>
      </p:sp>
      <p:sp>
        <p:nvSpPr>
          <p:cNvPr id="8" name="Rectángulo 7"/>
          <p:cNvSpPr/>
          <p:nvPr/>
        </p:nvSpPr>
        <p:spPr>
          <a:xfrm>
            <a:off x="9198784" y="3597601"/>
            <a:ext cx="1983545" cy="1102283"/>
          </a:xfrm>
          <a:prstGeom prst="rect">
            <a:avLst/>
          </a:prstGeom>
          <a:solidFill>
            <a:srgbClr val="CA63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Escucha</a:t>
            </a:r>
            <a:r>
              <a:rPr lang="es-CL" dirty="0"/>
              <a:t> </a:t>
            </a:r>
          </a:p>
        </p:txBody>
      </p:sp>
      <p:sp>
        <p:nvSpPr>
          <p:cNvPr id="9" name="Rectángulo 8">
            <a:hlinkClick r:id="" action="ppaction://hlinkshowjump?jump=nextslide">
              <a:snd r:embed="rId10" name="chimes.wav"/>
            </a:hlinkClick>
          </p:cNvPr>
          <p:cNvSpPr/>
          <p:nvPr/>
        </p:nvSpPr>
        <p:spPr>
          <a:xfrm>
            <a:off x="6127569" y="2832762"/>
            <a:ext cx="2088108" cy="9962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Veamos!</a:t>
            </a:r>
          </a:p>
        </p:txBody>
      </p:sp>
      <p:pic>
        <p:nvPicPr>
          <p:cNvPr id="10" name="Picture 4" descr="Cerdo | Vectores, Fotos de Stock y PSD Gratis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160" l="0" r="100000">
                        <a14:foregroundMark x1="1118" y1="18487" x2="5112" y2="16807"/>
                        <a14:backgroundMark x1="21246" y1="10084" x2="48722" y2="89496"/>
                        <a14:backgroundMark x1="13099" y1="84874" x2="87380" y2="25420"/>
                        <a14:backgroundMark x1="80511" y1="9454" x2="6230" y2="38025"/>
                        <a14:backgroundMark x1="61502" y1="86975" x2="85783" y2="30252"/>
                        <a14:backgroundMark x1="18850" y1="34874" x2="10703" y2="90126"/>
                        <a14:backgroundMark x1="22843" y1="13235" x2="68850" y2="14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830" y="3714090"/>
            <a:ext cx="4359249" cy="331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85305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harco de barro conjunto de dibujos animados aislado sobre fondo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163" b="96965" l="1597" r="98562">
                        <a14:foregroundMark x1="72364" y1="82428" x2="86741" y2="87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70337" r="-3265"/>
          <a:stretch/>
        </p:blipFill>
        <p:spPr bwMode="auto">
          <a:xfrm>
            <a:off x="1488804" y="4835768"/>
            <a:ext cx="10161848" cy="291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harco de barro conjunto de dibujos animados aislado sobre fondo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163" b="96965" l="1597" r="98562">
                        <a14:foregroundMark x1="72364" y1="82428" x2="86741" y2="87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70337" r="47440" b="7148"/>
          <a:stretch/>
        </p:blipFill>
        <p:spPr bwMode="auto">
          <a:xfrm>
            <a:off x="6919790" y="4642337"/>
            <a:ext cx="5172126" cy="221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redondeado 4"/>
          <p:cNvSpPr/>
          <p:nvPr/>
        </p:nvSpPr>
        <p:spPr>
          <a:xfrm>
            <a:off x="4014760" y="1554586"/>
            <a:ext cx="5006148" cy="710418"/>
          </a:xfrm>
          <a:prstGeom prst="roundRect">
            <a:avLst/>
          </a:prstGeom>
          <a:solidFill>
            <a:srgbClr val="CA63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Es un chancho, Muy bien !</a:t>
            </a:r>
          </a:p>
        </p:txBody>
      </p:sp>
      <p:pic>
        <p:nvPicPr>
          <p:cNvPr id="10244" name="Picture 4" descr="Cerdo | Vectores, Fotos de Stock y PSD Grati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16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479" y="3543299"/>
            <a:ext cx="4359249" cy="331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28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13 -0.01852 L 0.12213 -0.01828 C 0.12018 -0.02523 0.11653 -0.03102 0.1164 -0.03842 C 0.11523 -0.0956 0.14023 -0.17268 0.15247 -0.2125 C 0.15872 -0.23287 0.16406 -0.25416 0.17122 -0.27384 C 0.17656 -0.28865 0.1832 -0.30231 0.18997 -0.31551 C 0.1957 -0.32685 0.20195 -0.33773 0.20872 -0.34745 C 0.22513 -0.37152 0.24036 -0.38958 0.26054 -0.40393 C 0.27421 -0.41342 0.29856 -0.42083 0.3125 -0.42569 C 0.33216 -0.42523 0.35195 -0.42592 0.37161 -0.42338 C 0.37408 -0.42314 0.39609 -0.41041 0.39895 -0.40879 C 0.40234 -0.40463 0.40546 -0.39977 0.40911 -0.39652 C 0.4151 -0.39143 0.42213 -0.39004 0.42786 -0.38426 C 0.4302 -0.38171 0.43255 -0.37916 0.43502 -0.37685 C 0.43737 -0.37477 0.43997 -0.37407 0.44231 -0.37199 C 0.44349 -0.37083 0.44961 -0.36319 0.45091 -0.35949 C 0.45208 -0.35671 0.45312 -0.35347 0.45377 -0.34977 C 0.45507 -0.34421 0.45625 -0.33032 0.45677 -0.32523 C 0.45625 -0.28703 0.45677 -0.24838 0.4552 -0.21018 C 0.45481 -0.19907 0.4526 -0.18865 0.45091 -0.17824 C 0.44961 -0.1699 0.4483 -0.16157 0.44661 -0.1537 C 0.4401 -0.12199 0.44127 -0.1368 0.43645 -0.10463 C 0.42343 -0.01527 0.44323 -0.13634 0.42929 -0.06041 C 0.42552 -0.03958 0.42838 -0.04537 0.42356 -0.03102 C 0.42265 -0.02847 0.42187 -0.02569 0.4207 -0.02361 C 0.41992 -0.02245 0.41875 -0.02199 0.4177 -0.02129 L 0.4177 -0.02106 " pathEditMode="relative" rAng="0" ptsTypes="AAAAAAAAAAAAAAAAAAAAAAAAAAA">
                                      <p:cBhvr>
                                        <p:cTn id="6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32" y="-2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8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onido de las ovejas">
            <a:hlinkClick r:id="" action="ppaction://media"/>
            <a:extLst>
              <a:ext uri="{FF2B5EF4-FFF2-40B4-BE49-F238E27FC236}">
                <a16:creationId xmlns:a16="http://schemas.microsoft.com/office/drawing/2014/main" id="{6ED571AB-26F3-479F-9725-4613D990C19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903" end="108934.416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85756" y="3829049"/>
            <a:ext cx="609600" cy="609600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3331356" y="2616591"/>
            <a:ext cx="5415232" cy="424140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redondeado 5"/>
          <p:cNvSpPr/>
          <p:nvPr/>
        </p:nvSpPr>
        <p:spPr>
          <a:xfrm>
            <a:off x="1668109" y="820896"/>
            <a:ext cx="8884692" cy="158314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¿Qué animal crees que hay detrás de la caja negra?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9198784" y="3597601"/>
            <a:ext cx="1983545" cy="110228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Escucha</a:t>
            </a:r>
            <a:r>
              <a:rPr lang="es-CL" dirty="0"/>
              <a:t> </a:t>
            </a:r>
          </a:p>
        </p:txBody>
      </p:sp>
      <p:sp>
        <p:nvSpPr>
          <p:cNvPr id="8" name="Rectángulo 7">
            <a:hlinkClick r:id="" action="ppaction://hlinkshowjump?jump=nextslide">
              <a:snd r:embed="rId6" name="chimes.wav"/>
            </a:hlinkClick>
          </p:cNvPr>
          <p:cNvSpPr/>
          <p:nvPr/>
        </p:nvSpPr>
        <p:spPr>
          <a:xfrm>
            <a:off x="6127569" y="2832762"/>
            <a:ext cx="2088108" cy="9962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Veamos!</a:t>
            </a:r>
          </a:p>
        </p:txBody>
      </p:sp>
      <p:pic>
        <p:nvPicPr>
          <p:cNvPr id="11266" name="Picture 2" descr="ᐈ Oveja dibujo animado de stock, vector oveja | descargar en ...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812" l="0" r="100000">
                        <a14:foregroundMark x1="14333" y1="16152" x2="26667" y2="19715"/>
                        <a14:foregroundMark x1="94000" y1="44893" x2="94000" y2="59620"/>
                        <a14:backgroundMark x1="52000" y1="15677" x2="74333" y2="99762"/>
                        <a14:backgroundMark x1="21667" y1="82423" x2="82000" y2="60808"/>
                        <a14:backgroundMark x1="18500" y1="81235" x2="77000" y2="15677"/>
                        <a14:backgroundMark x1="78333" y1="72447" x2="64500" y2="3563"/>
                        <a14:backgroundMark x1="61333" y1="4276" x2="51167" y2="38005"/>
                        <a14:backgroundMark x1="27000" y1="62708" x2="38667" y2="27791"/>
                        <a14:backgroundMark x1="57833" y1="8076" x2="25667" y2="9976"/>
                        <a14:backgroundMark x1="14500" y1="13777" x2="24333" y2="8789"/>
                        <a14:backgroundMark x1="79667" y1="17102" x2="79667" y2="51306"/>
                        <a14:backgroundMark x1="86000" y1="51306" x2="85000" y2="228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152" y="3960666"/>
            <a:ext cx="3941639" cy="276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78173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ᐈ Oveja dibujo animado de stock, vector oveja | descargar en ...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12" l="0" r="100000">
                        <a14:foregroundMark x1="14333" y1="16152" x2="26667" y2="197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107" y="4092283"/>
            <a:ext cx="3941639" cy="276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3926837" y="1325986"/>
            <a:ext cx="5428178" cy="1346876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b="1" dirty="0"/>
              <a:t>Es una oveja, Muy bien !</a:t>
            </a:r>
          </a:p>
        </p:txBody>
      </p:sp>
    </p:spTree>
    <p:extLst>
      <p:ext uri="{BB962C8B-B14F-4D97-AF65-F5344CB8AC3E}">
        <p14:creationId xmlns:p14="http://schemas.microsoft.com/office/powerpoint/2010/main" val="419579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8000"/>
            <a:lum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4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onidos-de-la-serpiente-para-ninos-souns">
            <a:hlinkClick r:id="" action="ppaction://media"/>
            <a:extLst>
              <a:ext uri="{FF2B5EF4-FFF2-40B4-BE49-F238E27FC236}">
                <a16:creationId xmlns:a16="http://schemas.microsoft.com/office/drawing/2014/main" id="{86FCB78C-D594-463D-B278-6362868198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800" end="6825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43201" y="3935896"/>
            <a:ext cx="517646" cy="517646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3331356" y="2616591"/>
            <a:ext cx="5415232" cy="424140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redondeado 6"/>
          <p:cNvSpPr/>
          <p:nvPr/>
        </p:nvSpPr>
        <p:spPr>
          <a:xfrm>
            <a:off x="1668109" y="820896"/>
            <a:ext cx="8884692" cy="158314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¿Qué animal crees que hay detrás de la caja negra?</a:t>
            </a:r>
          </a:p>
        </p:txBody>
      </p:sp>
      <p:sp>
        <p:nvSpPr>
          <p:cNvPr id="8" name="Rectángulo 7"/>
          <p:cNvSpPr/>
          <p:nvPr/>
        </p:nvSpPr>
        <p:spPr>
          <a:xfrm>
            <a:off x="9198784" y="3597601"/>
            <a:ext cx="1983545" cy="1102283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Escucha</a:t>
            </a:r>
            <a:r>
              <a:rPr lang="es-CL" dirty="0"/>
              <a:t> </a:t>
            </a:r>
          </a:p>
        </p:txBody>
      </p:sp>
      <p:sp>
        <p:nvSpPr>
          <p:cNvPr id="9" name="Rectángulo 8">
            <a:hlinkClick r:id="" action="ppaction://hlinkshowjump?jump=nextslide">
              <a:snd r:embed="rId7" name="chimes.wav"/>
            </a:hlinkClick>
          </p:cNvPr>
          <p:cNvSpPr/>
          <p:nvPr/>
        </p:nvSpPr>
        <p:spPr>
          <a:xfrm>
            <a:off x="6127569" y="2832762"/>
            <a:ext cx="2088108" cy="9962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Veamos!</a:t>
            </a:r>
          </a:p>
        </p:txBody>
      </p:sp>
      <p:pic>
        <p:nvPicPr>
          <p:cNvPr id="13316" name="Picture 4" descr="Ilustración De Una Serpiente De Cascabel En Un Fondo Blanco ...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43322" y1="70444" x2="56026" y2="69111"/>
                        <a14:foregroundMark x1="57329" y1="70444" x2="73616" y2="67111"/>
                        <a14:foregroundMark x1="18893" y1="67556" x2="38111" y2="70000"/>
                        <a14:foregroundMark x1="11075" y1="81556" x2="51140" y2="84000"/>
                        <a14:foregroundMark x1="45277" y1="22889" x2="45928" y2="29778"/>
                        <a14:foregroundMark x1="31270" y1="3111" x2="31270" y2="13333"/>
                        <a14:foregroundMark x1="56026" y1="4000" x2="58958" y2="13778"/>
                        <a14:foregroundMark x1="57329" y1="5556" x2="63844" y2="10000"/>
                        <a14:foregroundMark x1="25407" y1="10444" x2="27036" y2="7556"/>
                        <a14:foregroundMark x1="60261" y1="83111" x2="75244" y2="82222"/>
                        <a14:foregroundMark x1="12052" y1="97111" x2="41042" y2="98222"/>
                        <a14:foregroundMark x1="84365" y1="97556" x2="95765" y2="94667"/>
                        <a14:backgroundMark x1="50163" y1="23556" x2="47557" y2="66667"/>
                        <a14:backgroundMark x1="37459" y1="58000" x2="39088" y2="24889"/>
                        <a14:backgroundMark x1="24756" y1="65111" x2="62541" y2="65556"/>
                        <a14:backgroundMark x1="75244" y1="62667" x2="50489" y2="65111"/>
                        <a14:backgroundMark x1="83713" y1="75333" x2="7166" y2="75333"/>
                        <a14:backgroundMark x1="28339" y1="16667" x2="51792" y2="17111"/>
                        <a14:backgroundMark x1="36156" y1="20000" x2="57329" y2="20000"/>
                        <a14:backgroundMark x1="71010" y1="9333" x2="51140" y2="18667"/>
                        <a14:backgroundMark x1="14007" y1="9778" x2="37459" y2="20667"/>
                        <a14:backgroundMark x1="69381" y1="10000" x2="66775" y2="5111"/>
                        <a14:backgroundMark x1="3583" y1="82000" x2="6840" y2="84889"/>
                        <a14:backgroundMark x1="46254" y1="69333" x2="56026" y2="6844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591" y="2571750"/>
            <a:ext cx="292417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57586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8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4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Ilustración De Una Serpiente De Cascabel En Un Fondo Blanco ...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3453" y1="6222" x2="66124" y2="7778"/>
                        <a14:foregroundMark x1="21173" y1="9111" x2="37459" y2="11556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067" y="3288323"/>
            <a:ext cx="292417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/>
          <p:cNvSpPr/>
          <p:nvPr/>
        </p:nvSpPr>
        <p:spPr>
          <a:xfrm>
            <a:off x="3153114" y="1396325"/>
            <a:ext cx="5428178" cy="1346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b="1" dirty="0"/>
              <a:t>Es una serpiente, Muy bien!!</a:t>
            </a:r>
          </a:p>
        </p:txBody>
      </p:sp>
    </p:spTree>
    <p:extLst>
      <p:ext uri="{BB962C8B-B14F-4D97-AF65-F5344CB8AC3E}">
        <p14:creationId xmlns:p14="http://schemas.microsoft.com/office/powerpoint/2010/main" val="278047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onido de Gallo - Sonidos de Animales para niños">
            <a:hlinkClick r:id="" action="ppaction://media"/>
            <a:extLst>
              <a:ext uri="{FF2B5EF4-FFF2-40B4-BE49-F238E27FC236}">
                <a16:creationId xmlns:a16="http://schemas.microsoft.com/office/drawing/2014/main" id="{6F1B8895-AE17-42D6-912F-488F5F1F8C4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31" end="4488.791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97512" y="3896100"/>
            <a:ext cx="505283" cy="505283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3372684" y="2616591"/>
            <a:ext cx="5415232" cy="424140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redondeado 6"/>
          <p:cNvSpPr/>
          <p:nvPr/>
        </p:nvSpPr>
        <p:spPr>
          <a:xfrm>
            <a:off x="1668109" y="820896"/>
            <a:ext cx="8884692" cy="158314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¿Qué animal crees que hay detrás de la caja negra?</a:t>
            </a:r>
          </a:p>
        </p:txBody>
      </p:sp>
      <p:sp>
        <p:nvSpPr>
          <p:cNvPr id="8" name="Rectángulo 7"/>
          <p:cNvSpPr/>
          <p:nvPr/>
        </p:nvSpPr>
        <p:spPr>
          <a:xfrm>
            <a:off x="9198784" y="3597601"/>
            <a:ext cx="1983545" cy="1102283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Escucha</a:t>
            </a:r>
            <a:r>
              <a:rPr lang="es-CL" dirty="0"/>
              <a:t> </a:t>
            </a:r>
          </a:p>
        </p:txBody>
      </p:sp>
      <p:sp>
        <p:nvSpPr>
          <p:cNvPr id="9" name="Rectángulo 8">
            <a:hlinkClick r:id="" action="ppaction://hlinkshowjump?jump=nextslide">
              <a:snd r:embed="rId6" name="chimes.wav"/>
            </a:hlinkClick>
          </p:cNvPr>
          <p:cNvSpPr/>
          <p:nvPr/>
        </p:nvSpPr>
        <p:spPr>
          <a:xfrm>
            <a:off x="6127569" y="2832762"/>
            <a:ext cx="2088108" cy="9962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/>
              <a:t>Veamos!</a:t>
            </a:r>
          </a:p>
        </p:txBody>
      </p:sp>
      <p:pic>
        <p:nvPicPr>
          <p:cNvPr id="1026" name="Picture 2" descr="Gallo de dibujos animados aislado sobre fondo blanco | Vector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9201">
                        <a14:foregroundMark x1="22524" y1="94938" x2="30990" y2="91792"/>
                        <a14:backgroundMark x1="4313" y1="19836" x2="54153" y2="56908"/>
                        <a14:backgroundMark x1="32268" y1="68947" x2="76677" y2="14637"/>
                        <a14:backgroundMark x1="80990" y1="19836" x2="34665" y2="77702"/>
                        <a14:backgroundMark x1="9744" y1="45417" x2="45048" y2="72503"/>
                        <a14:backgroundMark x1="64537" y1="66211" x2="85144" y2="34473"/>
                        <a14:backgroundMark x1="56550" y1="23529" x2="77316" y2="6293"/>
                        <a14:backgroundMark x1="58466" y1="60055" x2="79073" y2="28181"/>
                        <a14:backgroundMark x1="55911" y1="27223" x2="76038" y2="7387"/>
                        <a14:backgroundMark x1="9744" y1="32969" x2="28594" y2="63201"/>
                        <a14:backgroundMark x1="4792" y1="19425" x2="17093" y2="20930"/>
                        <a14:backgroundMark x1="5431" y1="18331" x2="23802" y2="17237"/>
                        <a14:backgroundMark x1="21885" y1="15732" x2="11022" y2="15185"/>
                        <a14:backgroundMark x1="8466" y1="51163" x2="27955" y2="689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922" y="3829049"/>
            <a:ext cx="2385293" cy="278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90106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llo de dibujos animados aislado sobre fondo blanco | Vector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176" y="4072618"/>
            <a:ext cx="2385293" cy="278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3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-2.08333E-7 -4.07407E-6 C -0.00755 -0.0081 -0.01497 -0.01666 -0.02252 -0.02407 C -0.02838 -0.02986 -0.03515 -0.0331 -0.04062 -0.04004 C -0.04479 -0.0456 -0.04739 -0.05463 -0.05104 -0.06134 C -0.05442 -0.06782 -0.0582 -0.07361 -0.06159 -0.08009 C -0.06419 -0.08518 -0.06627 -0.0912 -0.06901 -0.09606 C -0.07565 -0.10717 -0.09153 -0.13032 -0.10052 -0.14143 C -0.10442 -0.14606 -0.10885 -0.14953 -0.11263 -0.15463 C -0.11588 -0.15949 -0.11836 -0.16597 -0.12161 -0.1706 C -0.12435 -0.17477 -0.1276 -0.17777 -0.1306 -0.18148 C -0.1345 -0.18634 -0.13802 -0.19074 -0.14101 -0.19745 C -0.1457 -0.2074 -0.1457 -0.21782 -0.15455 -0.22407 L -0.16953 -0.23472 C -0.17304 -0.23727 -0.17643 -0.24051 -0.18008 -0.24259 C -0.18607 -0.24629 -0.19284 -0.24722 -0.19804 -0.25324 C -0.20442 -0.26088 -0.20091 -0.25717 -0.20859 -0.26389 C -0.21211 -0.26319 -0.21588 -0.26412 -0.21901 -0.26134 C -0.22135 -0.25926 -0.222 -0.25393 -0.22357 -0.25069 C -0.225 -0.24791 -0.22656 -0.24537 -0.22812 -0.24259 C -0.23138 -0.22477 -0.22682 -0.24514 -0.23411 -0.22662 C -0.23737 -0.21805 -0.23984 -0.20856 -0.2431 -0.2 C -0.24401 -0.19745 -0.24492 -0.19444 -0.24609 -0.19213 C -0.24739 -0.18912 -0.24922 -0.1868 -0.25052 -0.18402 C -0.25221 -0.18055 -0.25351 -0.17685 -0.25508 -0.17338 C -0.2556 -0.1706 -0.25586 -0.16782 -0.25651 -0.16527 C -0.25742 -0.1625 -0.25898 -0.16041 -0.25963 -0.1574 C -0.26041 -0.15324 -0.26028 -0.14838 -0.26107 -0.14398 C -0.26172 -0.14027 -0.26328 -0.13703 -0.26406 -0.13333 C -0.26484 -0.12986 -0.26497 -0.12615 -0.26562 -0.12268 C -0.26653 -0.11736 -0.26679 -0.11134 -0.26862 -0.10671 C -0.27435 -0.0912 -0.2681 -0.10602 -0.2776 -0.09074 C -0.28229 -0.0831 -0.2901 -0.06551 -0.29713 -0.06134 L -0.30156 -0.05879 C -0.30703 -0.06227 -0.31302 -0.06435 -0.3181 -0.06944 C -0.32539 -0.07662 -0.32643 -0.0868 -0.33008 -0.09884 C -0.33151 -0.10324 -0.33333 -0.1074 -0.33463 -0.11203 C -0.33593 -0.11713 -0.33672 -0.12268 -0.33763 -0.12801 C -0.33919 -0.13727 -0.33932 -0.14236 -0.34062 -0.15208 C -0.34101 -0.15555 -0.34166 -0.15902 -0.34205 -0.16273 C -0.34271 -0.16898 -0.34297 -0.17523 -0.34362 -0.18148 C -0.34479 -0.19282 -0.34609 -0.19583 -0.34804 -0.2081 C -0.34909 -0.21435 -0.34974 -0.2206 -0.35104 -0.22662 C -0.35169 -0.22963 -0.35234 -0.23356 -0.35403 -0.23472 C -0.35833 -0.2375 -0.36302 -0.23657 -0.36758 -0.23727 C -0.3776 -0.23657 -0.38763 -0.23657 -0.39752 -0.23472 C -0.40403 -0.23333 -0.4095 -0.22777 -0.41562 -0.22407 C -0.41914 -0.22176 -0.43776 -0.21041 -0.44401 -0.2081 C -0.4776 -0.19537 -0.43385 -0.21435 -0.46354 -0.20277 C -0.4651 -0.20208 -0.46666 -0.20139 -0.4681 -0.2 C -0.46966 -0.19861 -0.47109 -0.19652 -0.47252 -0.19467 C -0.47474 -0.18889 -0.47734 -0.18287 -0.47851 -0.17592 C -0.47942 -0.17176 -0.48125 -0.15 -0.48164 -0.14676 C -0.48385 -0.12615 -0.48216 -0.14629 -0.48607 -0.12268 C -0.48685 -0.11828 -0.48672 -0.11365 -0.48763 -0.10949 C -0.48815 -0.10648 -0.48971 -0.10416 -0.49062 -0.10139 C -0.49088 -0.1 -0.49531 -0.07939 -0.49661 -0.07731 C -0.50013 -0.07245 -0.50482 -0.07106 -0.50859 -0.06666 C -0.51002 -0.06504 -0.51133 -0.0625 -0.51302 -0.06134 C -0.51549 -0.05972 -0.5181 -0.05995 -0.52057 -0.05879 C -0.52213 -0.0581 -0.52357 -0.05694 -0.52513 -0.05602 C -0.53008 -0.05694 -0.53541 -0.05532 -0.5401 -0.05879 C -0.54297 -0.06111 -0.54375 -0.06805 -0.54609 -0.07199 C -0.54739 -0.0743 -0.54909 -0.07569 -0.55052 -0.07731 C -0.55104 -0.08009 -0.55156 -0.08287 -0.55208 -0.08541 C -0.55299 -0.08981 -0.55429 -0.09421 -0.55508 -0.09884 C -0.55859 -0.11967 -0.55403 -0.10509 -0.55963 -0.12014 C -0.56002 -0.12338 -0.56146 -0.13495 -0.56263 -0.13865 C -0.56341 -0.14166 -0.56471 -0.14375 -0.56562 -0.14676 C -0.56953 -0.16088 -0.56341 -0.1493 -0.57161 -0.16527 C -0.57448 -0.17106 -0.57825 -0.175 -0.5806 -0.18148 C -0.58463 -0.19213 -0.58203 -0.1875 -0.58802 -0.19467 C -0.58854 -0.19213 -0.58919 -0.18935 -0.58958 -0.1868 C -0.5901 -0.1831 -0.59036 -0.17963 -0.59101 -0.17592 C -0.59401 -0.16018 -0.59362 -0.16597 -0.59713 -0.15208 C -0.60468 -0.12152 -0.5957 -0.15439 -0.60312 -0.12801 C -0.60351 -0.12361 -0.6039 -0.11921 -0.60455 -0.11481 C -0.60547 -0.10926 -0.60664 -0.10416 -0.60755 -0.09884 C -0.60807 -0.09606 -0.60872 -0.09352 -0.60911 -0.09074 L -0.61054 -0.08009 C -0.61276 -0.0456 -0.61211 -0.06412 -0.61211 -0.02407 L -0.61211 -0.02407 " pathEditMode="relative" ptsTypes="AAAAAAAAAAAAAAA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203</Words>
  <Application>Microsoft Office PowerPoint</Application>
  <PresentationFormat>Panorámica</PresentationFormat>
  <Paragraphs>38</Paragraphs>
  <Slides>19</Slides>
  <Notes>1</Notes>
  <HiddenSlides>0</HiddenSlides>
  <MMClips>9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constanza valenzuela</dc:creator>
  <cp:lastModifiedBy>silene alejandra perez vega</cp:lastModifiedBy>
  <cp:revision>26</cp:revision>
  <dcterms:created xsi:type="dcterms:W3CDTF">2020-05-20T18:02:24Z</dcterms:created>
  <dcterms:modified xsi:type="dcterms:W3CDTF">2020-10-11T22:25:40Z</dcterms:modified>
</cp:coreProperties>
</file>