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61" r:id="rId4"/>
    <p:sldId id="257" r:id="rId5"/>
    <p:sldId id="286" r:id="rId6"/>
    <p:sldId id="287" r:id="rId7"/>
    <p:sldId id="288" r:id="rId8"/>
    <p:sldId id="293" r:id="rId9"/>
    <p:sldId id="274" r:id="rId10"/>
    <p:sldId id="290" r:id="rId11"/>
    <p:sldId id="294" r:id="rId12"/>
    <p:sldId id="276" r:id="rId13"/>
    <p:sldId id="289" r:id="rId14"/>
    <p:sldId id="291" r:id="rId15"/>
    <p:sldId id="262" r:id="rId16"/>
    <p:sldId id="295" r:id="rId17"/>
    <p:sldId id="299" r:id="rId18"/>
    <p:sldId id="281" r:id="rId19"/>
    <p:sldId id="296" r:id="rId20"/>
    <p:sldId id="298" r:id="rId21"/>
    <p:sldId id="282" r:id="rId22"/>
    <p:sldId id="297" r:id="rId23"/>
    <p:sldId id="300" r:id="rId24"/>
    <p:sldId id="279" r:id="rId25"/>
    <p:sldId id="292" r:id="rId26"/>
    <p:sldId id="301" r:id="rId27"/>
    <p:sldId id="302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264CE4E-F7EE-B64A-ACE5-9DC68B6CCA8D}">
          <p14:sldIdLst>
            <p14:sldId id="256"/>
            <p14:sldId id="260"/>
            <p14:sldId id="261"/>
            <p14:sldId id="257"/>
            <p14:sldId id="286"/>
            <p14:sldId id="287"/>
            <p14:sldId id="288"/>
            <p14:sldId id="293"/>
            <p14:sldId id="274"/>
            <p14:sldId id="290"/>
            <p14:sldId id="294"/>
            <p14:sldId id="276"/>
            <p14:sldId id="289"/>
            <p14:sldId id="291"/>
            <p14:sldId id="262"/>
            <p14:sldId id="295"/>
            <p14:sldId id="299"/>
            <p14:sldId id="281"/>
            <p14:sldId id="296"/>
            <p14:sldId id="298"/>
            <p14:sldId id="282"/>
            <p14:sldId id="297"/>
            <p14:sldId id="300"/>
            <p14:sldId id="279"/>
            <p14:sldId id="292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98"/>
    <p:restoredTop sz="94586"/>
  </p:normalViewPr>
  <p:slideViewPr>
    <p:cSldViewPr snapToGrid="0" snapToObjects="1">
      <p:cViewPr varScale="1">
        <p:scale>
          <a:sx n="76" d="100"/>
          <a:sy n="76" d="100"/>
        </p:scale>
        <p:origin x="6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6A9CB358-49FB-4DD5-A785-CDD7135C9D37}"/>
    <pc:docChg chg="delSld modSection">
      <pc:chgData name="silene alejandra perez vega" userId="fe0bbaa5a6bfbced" providerId="LiveId" clId="{6A9CB358-49FB-4DD5-A785-CDD7135C9D37}" dt="2020-11-25T03:55:05.919" v="4" actId="47"/>
      <pc:docMkLst>
        <pc:docMk/>
      </pc:docMkLst>
      <pc:sldChg chg="del">
        <pc:chgData name="silene alejandra perez vega" userId="fe0bbaa5a6bfbced" providerId="LiveId" clId="{6A9CB358-49FB-4DD5-A785-CDD7135C9D37}" dt="2020-11-25T03:54:47.475" v="0" actId="47"/>
        <pc:sldMkLst>
          <pc:docMk/>
          <pc:sldMk cId="923167823" sldId="265"/>
        </pc:sldMkLst>
      </pc:sldChg>
      <pc:sldChg chg="del">
        <pc:chgData name="silene alejandra perez vega" userId="fe0bbaa5a6bfbced" providerId="LiveId" clId="{6A9CB358-49FB-4DD5-A785-CDD7135C9D37}" dt="2020-11-25T03:55:05.919" v="4" actId="47"/>
        <pc:sldMkLst>
          <pc:docMk/>
          <pc:sldMk cId="2908758579" sldId="266"/>
        </pc:sldMkLst>
      </pc:sldChg>
      <pc:sldChg chg="del">
        <pc:chgData name="silene alejandra perez vega" userId="fe0bbaa5a6bfbced" providerId="LiveId" clId="{6A9CB358-49FB-4DD5-A785-CDD7135C9D37}" dt="2020-11-25T03:54:55.506" v="2" actId="47"/>
        <pc:sldMkLst>
          <pc:docMk/>
          <pc:sldMk cId="988426831" sldId="268"/>
        </pc:sldMkLst>
      </pc:sldChg>
      <pc:sldChg chg="del">
        <pc:chgData name="silene alejandra perez vega" userId="fe0bbaa5a6bfbced" providerId="LiveId" clId="{6A9CB358-49FB-4DD5-A785-CDD7135C9D37}" dt="2020-11-25T03:54:50.588" v="1" actId="47"/>
        <pc:sldMkLst>
          <pc:docMk/>
          <pc:sldMk cId="1864627132" sldId="269"/>
        </pc:sldMkLst>
      </pc:sldChg>
      <pc:sldChg chg="del">
        <pc:chgData name="silene alejandra perez vega" userId="fe0bbaa5a6bfbced" providerId="LiveId" clId="{6A9CB358-49FB-4DD5-A785-CDD7135C9D37}" dt="2020-11-25T03:55:01.179" v="3" actId="47"/>
        <pc:sldMkLst>
          <pc:docMk/>
          <pc:sldMk cId="3472190653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0D99C-8673-9C4C-8C81-BCDC23B6D83A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A99C8-6B83-E048-B520-0532290F09D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674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5384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857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9558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8838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8839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1383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969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205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892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8808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A99C8-6B83-E048-B520-0532290F09DA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4662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E7C96A-79A3-4E4F-B20B-595794449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B53B85-0135-304E-BD3A-32E1F77CF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A7A184-88C6-4A49-A77D-C99BEA19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DEB7CA-8BB3-404B-BE14-F18BE9BA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0B3F00-91FC-5D48-A83C-4A7FF5F70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423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68A42-8448-BD4B-870A-24AE1DBF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FE30F1-09E3-C741-B6C5-BE690C2A6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23816B-8867-334B-B5AD-D021129C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8E217E-8CF8-E34E-87EB-26DBFABE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8E1603-C6E9-5B42-A80F-4DF3CA651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368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5D8DA-92C6-DB41-89E7-1FF93A83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92E2F2-8BD9-2447-BA87-A357D7125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196D15-B2D5-F442-99CF-3366CDD8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EDBD59-76B5-454F-9F4C-A38522E37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1443DB-3695-674E-AAA5-3F58FD02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340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E9B2BE-BBF5-294F-83B8-864DAF6D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FC81BF-BF23-0E48-997E-041E9551E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F48254-C7D8-9247-99BD-E0637E909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171FAE-FBFC-FE41-A1EA-B16A233E4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43AE68-58F5-4043-88C6-391F3A3FB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AF8D27-E98E-CB4E-A1AF-AA645224F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74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3C89E-45EF-ED48-8588-E9F47C49A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265D7B-6332-FF4F-9579-234522170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F15DA3-162C-E246-875D-862760E41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06B059-6D94-B84A-8A6C-F4EF58776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4B236B-56BD-1949-A6EF-64312DD12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6D66218-4F93-664A-8FE6-54C0D649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11AF39B-3412-9549-BAD4-13C9D5C94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7AE88D-8ECA-234D-9F75-89196FB4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5FFFF-E173-C64A-941F-7831A6BC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F0D0DE-D2FD-F343-96EC-E45DA1669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DE3654-790A-CF47-9C8F-4489338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3004BF6-6008-1D4C-8189-436A8B72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532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AE9F5D9-32C5-0240-AF24-84017C34A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CDB1A7-3E94-F14E-90B1-54F06C2C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7DC671-4E57-BC41-9C73-A70C51E3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944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65996-921A-A54A-8DDA-676627453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F7FBA9-9C2A-F54E-81E8-0864449B9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7E0465-92BD-9C4F-93A2-1EE47D534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8C08EF-2CAB-1C43-B91E-A6F2B06E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DEE1BA-018F-B042-A042-92E21EBC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1221E0-8E10-FE48-B6B7-10D7C351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459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D9D31-82B4-8249-B8A7-27C6DF469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51233D-EF01-F348-A28F-B38590A76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3DAE07-D742-534D-89D4-D99C3034D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621B8A-E1A6-A048-B6C7-82A436FD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EE5B21-B6B8-0F4E-8F44-608519B8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1083BD-13EB-5A44-8A4F-4720B3FE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542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662C3-CA6B-A44C-8B49-3084B679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F7C44AE-9BB6-2246-A2D7-913B7B47B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8ABE64-CFB5-4140-9ADE-81F811F4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F7FC75-61EB-5241-B770-99AC7A54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B50D1-7819-B740-BF55-8AEE431B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893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A78F6F-9615-1746-A62B-04AA96A14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E27025-632C-7749-BF53-7AC603E12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40668-E165-7A46-B3DA-90549D04C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95753A-3BB7-3241-B7F2-BA056A67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11D23F-DBB2-C841-BDFF-DFFA69F5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788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234623-BABB-DC4C-849B-0146C9463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7941B0-D7BD-3347-AC31-F3BC8DB16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856DB0-8DBA-A34A-98C2-F52238A40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228F2-A566-314A-9180-1FD3F882AED3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704815-9DAE-C641-9BD0-305F4D5D9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528C23-A39A-F745-814B-F02C5DD62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E1152-2426-824D-A61D-404D9DFBEB1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1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microsoft.com/office/2007/relationships/hdphoto" Target="../media/hdphoto4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5.jpe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audio" Target="../media/audio5.wav"/><Relationship Id="rId7" Type="http://schemas.openxmlformats.org/officeDocument/2006/relationships/image" Target="../media/image2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openxmlformats.org/officeDocument/2006/relationships/image" Target="../media/image25.jpeg"/><Relationship Id="rId5" Type="http://schemas.openxmlformats.org/officeDocument/2006/relationships/image" Target="../media/image22.png"/><Relationship Id="rId10" Type="http://schemas.microsoft.com/office/2007/relationships/hdphoto" Target="../media/hdphoto11.wdp"/><Relationship Id="rId4" Type="http://schemas.openxmlformats.org/officeDocument/2006/relationships/image" Target="../media/image15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3.png"/><Relationship Id="rId7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12" Type="http://schemas.openxmlformats.org/officeDocument/2006/relationships/image" Target="../media/image3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microsoft.com/office/2007/relationships/hdphoto" Target="../media/hdphoto16.wdp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15.jpe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37.pn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20.wdp"/><Relationship Id="rId3" Type="http://schemas.openxmlformats.org/officeDocument/2006/relationships/audio" Target="../media/audio2.wav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42.png"/><Relationship Id="rId5" Type="http://schemas.openxmlformats.org/officeDocument/2006/relationships/audio" Target="../media/audio8.wav"/><Relationship Id="rId10" Type="http://schemas.microsoft.com/office/2007/relationships/hdphoto" Target="../media/hdphoto19.wdp"/><Relationship Id="rId4" Type="http://schemas.openxmlformats.org/officeDocument/2006/relationships/audio" Target="../media/audio1.wav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15.jpe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audio" Target="../media/audio8.wav"/><Relationship Id="rId7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46.png"/><Relationship Id="rId5" Type="http://schemas.openxmlformats.org/officeDocument/2006/relationships/audio" Target="../media/audio2.wav"/><Relationship Id="rId10" Type="http://schemas.microsoft.com/office/2007/relationships/hdphoto" Target="../media/hdphoto21.wdp"/><Relationship Id="rId4" Type="http://schemas.openxmlformats.org/officeDocument/2006/relationships/audio" Target="../media/audio9.wav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52.png"/><Relationship Id="rId4" Type="http://schemas.microsoft.com/office/2007/relationships/hdphoto" Target="../media/hdphoto2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audio" Target="../media/audio2.wav"/><Relationship Id="rId7" Type="http://schemas.microsoft.com/office/2007/relationships/hdphoto" Target="../media/hdphoto2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5.jpeg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audio" Target="../media/audio2.wav"/><Relationship Id="rId7" Type="http://schemas.openxmlformats.org/officeDocument/2006/relationships/image" Target="../media/image5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5.wdp"/><Relationship Id="rId5" Type="http://schemas.openxmlformats.org/officeDocument/2006/relationships/image" Target="../media/image55.png"/><Relationship Id="rId10" Type="http://schemas.microsoft.com/office/2007/relationships/hdphoto" Target="../media/hdphoto23.wdp"/><Relationship Id="rId4" Type="http://schemas.openxmlformats.org/officeDocument/2006/relationships/image" Target="../media/image15.jpeg"/><Relationship Id="rId9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15.jpeg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15.jpeg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audio" Target="../media/audio3.wav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15.jpeg"/><Relationship Id="rId4" Type="http://schemas.openxmlformats.org/officeDocument/2006/relationships/audio" Target="../media/audio2.wav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1.xml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12BDE4D-84AD-3340-B5C8-F9F2909EF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F7B8862-43EA-574D-8689-D5875FD3D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1893" y="3072248"/>
            <a:ext cx="5628214" cy="731725"/>
          </a:xfrm>
        </p:spPr>
        <p:txBody>
          <a:bodyPr>
            <a:normAutofit/>
          </a:bodyPr>
          <a:lstStyle/>
          <a:p>
            <a:r>
              <a:rPr lang="es-CL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Seguridad Escolar 2020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59261E-C251-5647-925A-84DE9EB2E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74" b="96158" l="5674" r="96454">
                        <a14:foregroundMark x1="36879" y1="29669" x2="36879" y2="33404"/>
                        <a14:foregroundMark x1="59929" y1="29456" x2="59929" y2="39061"/>
                        <a14:foregroundMark x1="42021" y1="28922" x2="40603" y2="42476"/>
                        <a14:foregroundMark x1="5851" y1="23266" x2="5851" y2="34365"/>
                        <a14:foregroundMark x1="36879" y1="5229" x2="54610" y2="5443"/>
                        <a14:foregroundMark x1="43440" y1="1494" x2="55319" y2="1708"/>
                        <a14:foregroundMark x1="55319" y1="1708" x2="57624" y2="1174"/>
                        <a14:foregroundMark x1="90780" y1="20491" x2="96631" y2="34792"/>
                        <a14:foregroundMark x1="96631" y1="34792" x2="96631" y2="34899"/>
                        <a14:foregroundMark x1="34929" y1="93170" x2="70213" y2="93383"/>
                        <a14:foregroundMark x1="36170" y1="98399" x2="61702" y2="95945"/>
                        <a14:foregroundMark x1="61702" y1="95945" x2="76064" y2="961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0419" y="1681064"/>
            <a:ext cx="3014097" cy="50074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F84226-FA29-EF49-B841-581B1C79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03" b="97650" l="1773" r="94681">
                        <a14:foregroundMark x1="38830" y1="30552" x2="66844" y2="30787"/>
                        <a14:foregroundMark x1="40603" y1="26204" x2="36879" y2="33020"/>
                        <a14:foregroundMark x1="36879" y1="33020" x2="36879" y2="34900"/>
                        <a14:foregroundMark x1="43440" y1="6933" x2="59574" y2="7051"/>
                        <a14:foregroundMark x1="59574" y1="7051" x2="69149" y2="6698"/>
                        <a14:foregroundMark x1="65780" y1="2820" x2="68972" y2="6933"/>
                        <a14:foregroundMark x1="89894" y1="11163" x2="91667" y2="18331"/>
                        <a14:foregroundMark x1="91667" y1="18331" x2="93794" y2="21387"/>
                        <a14:foregroundMark x1="94681" y1="30200" x2="95035" y2="39365"/>
                        <a14:foregroundMark x1="52482" y1="28672" x2="61348" y2="28907"/>
                        <a14:foregroundMark x1="8511" y1="32432" x2="7979" y2="43948"/>
                        <a14:foregroundMark x1="56206" y1="33020" x2="66312" y2="33137"/>
                        <a14:foregroundMark x1="36879" y1="92479" x2="60638" y2="92714"/>
                        <a14:foregroundMark x1="37411" y1="97650" x2="51596" y2="97767"/>
                        <a14:foregroundMark x1="51596" y1="97767" x2="68262" y2="97180"/>
                        <a14:foregroundMark x1="2305" y1="48061" x2="1773" y2="512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0" y="1791188"/>
            <a:ext cx="3245709" cy="489733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CC3651C-4FB9-5A4F-A1E1-2B77B035026E}"/>
              </a:ext>
            </a:extLst>
          </p:cNvPr>
          <p:cNvSpPr txBox="1">
            <a:spLocks/>
          </p:cNvSpPr>
          <p:nvPr/>
        </p:nvSpPr>
        <p:spPr>
          <a:xfrm>
            <a:off x="2113715" y="1598828"/>
            <a:ext cx="8263168" cy="2486271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Up">
              <a:avLst/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0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 </a:t>
            </a:r>
            <a:br>
              <a:rPr lang="es-CL" sz="80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</a:br>
            <a:r>
              <a:rPr lang="es-CL" sz="80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LOS PELIGROS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915FDCF-1A6E-054F-9578-AC0BF1CAB76E}"/>
              </a:ext>
            </a:extLst>
          </p:cNvPr>
          <p:cNvSpPr txBox="1">
            <a:spLocks/>
          </p:cNvSpPr>
          <p:nvPr/>
        </p:nvSpPr>
        <p:spPr>
          <a:xfrm>
            <a:off x="2317110" y="2185864"/>
            <a:ext cx="7761175" cy="2486271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 </a:t>
            </a:r>
            <a:b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</a:br>
            <a: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EN LA CASA</a:t>
            </a:r>
          </a:p>
        </p:txBody>
      </p:sp>
      <p:pic>
        <p:nvPicPr>
          <p:cNvPr id="2" name="y2mate.com - Title Theme - Diddy Kong Racing_pwU_WueGQQM" descr="y2mate.com - Title Theme - Diddy Kong Racing_pwU_WueGQQM">
            <a:hlinkClick r:id="" action="ppaction://media"/>
            <a:extLst>
              <a:ext uri="{FF2B5EF4-FFF2-40B4-BE49-F238E27FC236}">
                <a16:creationId xmlns:a16="http://schemas.microsoft.com/office/drawing/2014/main" id="{F7ADE4CF-6500-024A-B3FF-85BF327363F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867.7697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91BCC40-C6AB-0A47-808C-5093C7668C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5400000">
            <a:off x="2655093" y="-2667000"/>
            <a:ext cx="6881814" cy="12192000"/>
          </a:xfrm>
          <a:prstGeom prst="rect">
            <a:avLst/>
          </a:prstGeom>
          <a:ln>
            <a:solidFill>
              <a:srgbClr val="FF2A9A"/>
            </a:solidFill>
          </a:ln>
          <a:effectLst>
            <a:softEdge rad="762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2E7F9FF-6397-A241-82E0-DDBDD0F34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390" y="-204376"/>
            <a:ext cx="8647609" cy="1987550"/>
          </a:xfrm>
        </p:spPr>
        <p:txBody>
          <a:bodyPr>
            <a:normAutofit/>
          </a:bodyPr>
          <a:lstStyle/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¿Qué es un accidente?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4CA051-84C9-7345-872B-7C9A96A44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42" y="6165316"/>
            <a:ext cx="12009458" cy="704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600" dirty="0">
                <a:highlight>
                  <a:srgbClr val="FFFF00"/>
                </a:highlight>
              </a:rPr>
              <a:t>Un accidente es un suceso que puede lastimar tu cuerpo y poner en peligro tu vida, la de tus seres queridos o de las personas que te rodean.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3268D3-A1E2-1541-B3E0-975DFE91D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96" b="94118" l="5667" r="92333">
                        <a14:foregroundMark x1="46333" y1="13003" x2="49667" y2="13313"/>
                        <a14:foregroundMark x1="46333" y1="5573" x2="53333" y2="6811"/>
                        <a14:foregroundMark x1="56667" y1="3096" x2="60333" y2="9907"/>
                        <a14:foregroundMark x1="52333" y1="26935" x2="64333" y2="27245"/>
                        <a14:foregroundMark x1="25000" y1="32508" x2="28333" y2="36533"/>
                        <a14:foregroundMark x1="35000" y1="94118" x2="42667" y2="91331"/>
                        <a14:foregroundMark x1="6333" y1="65015" x2="7333" y2="83901"/>
                        <a14:foregroundMark x1="5667" y1="62539" x2="12667" y2="73684"/>
                        <a14:foregroundMark x1="92333" y1="86378" x2="91333" y2="9009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6994" y="1110907"/>
            <a:ext cx="4043208" cy="43501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DA10046-08EB-7146-B244-177C845529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4" b="96889" l="1795" r="99744">
                        <a14:foregroundMark x1="29231" y1="27556" x2="29231" y2="27556"/>
                        <a14:foregroundMark x1="8205" y1="30444" x2="8205" y2="21111"/>
                        <a14:foregroundMark x1="8205" y1="21111" x2="11026" y2="12889"/>
                        <a14:foregroundMark x1="11026" y1="12889" x2="22821" y2="9556"/>
                        <a14:foregroundMark x1="4359" y1="18444" x2="3846" y2="27111"/>
                        <a14:foregroundMark x1="3846" y1="27111" x2="2051" y2="28000"/>
                        <a14:foregroundMark x1="14872" y1="88667" x2="38718" y2="91778"/>
                        <a14:foregroundMark x1="17436" y1="74889" x2="25897" y2="80000"/>
                        <a14:foregroundMark x1="25897" y1="80000" x2="32308" y2="81333"/>
                        <a14:foregroundMark x1="23333" y1="95778" x2="35128" y2="97333"/>
                        <a14:foregroundMark x1="48205" y1="8667" x2="75897" y2="9111"/>
                        <a14:foregroundMark x1="51538" y1="4444" x2="71282" y2="5111"/>
                        <a14:foregroundMark x1="56410" y1="22222" x2="65385" y2="23111"/>
                        <a14:foregroundMark x1="43333" y1="37556" x2="85641" y2="47556"/>
                        <a14:foregroundMark x1="46154" y1="41333" x2="80000" y2="51778"/>
                        <a14:foregroundMark x1="81282" y1="55556" x2="92051" y2="55778"/>
                        <a14:foregroundMark x1="92051" y1="55778" x2="95385" y2="51556"/>
                        <a14:foregroundMark x1="38718" y1="82889" x2="41282" y2="94889"/>
                        <a14:foregroundMark x1="46410" y1="89556" x2="46410" y2="96444"/>
                        <a14:foregroundMark x1="14103" y1="84667" x2="11282" y2="92889"/>
                        <a14:foregroundMark x1="11282" y1="92889" x2="11282" y2="94000"/>
                        <a14:foregroundMark x1="43333" y1="19778" x2="65385" y2="25556"/>
                        <a14:foregroundMark x1="76923" y1="16667" x2="77436" y2="40000"/>
                        <a14:foregroundMark x1="67692" y1="28667" x2="73077" y2="24444"/>
                        <a14:foregroundMark x1="80513" y1="21333" x2="89487" y2="38000"/>
                        <a14:foregroundMark x1="83846" y1="17333" x2="93846" y2="37111"/>
                        <a14:foregroundMark x1="93846" y1="37111" x2="93846" y2="37333"/>
                        <a14:foregroundMark x1="93846" y1="44667" x2="94103" y2="28000"/>
                        <a14:foregroundMark x1="80513" y1="13556" x2="89231" y2="18000"/>
                        <a14:foregroundMark x1="90513" y1="20000" x2="96154" y2="32444"/>
                        <a14:foregroundMark x1="96154" y1="41556" x2="97949" y2="22000"/>
                        <a14:foregroundMark x1="38462" y1="36444" x2="40769" y2="33111"/>
                        <a14:foregroundMark x1="66410" y1="47556" x2="66410" y2="40000"/>
                        <a14:foregroundMark x1="89487" y1="58222" x2="86923" y2="48667"/>
                        <a14:foregroundMark x1="57949" y1="20000" x2="65641" y2="20444"/>
                        <a14:foregroundMark x1="77436" y1="13111" x2="94359" y2="22000"/>
                        <a14:foregroundMark x1="94359" y1="22000" x2="97692" y2="25556"/>
                        <a14:foregroundMark x1="89231" y1="18222" x2="98974" y2="22444"/>
                        <a14:foregroundMark x1="98974" y1="22444" x2="99744" y2="24000"/>
                        <a14:foregroundMark x1="46410" y1="5111" x2="52308" y2="2444"/>
                        <a14:foregroundMark x1="47949" y1="14444" x2="49744" y2="16444"/>
                        <a14:foregroundMark x1="56410" y1="15778" x2="57436" y2="16000"/>
                        <a14:foregroundMark x1="70000" y1="6444" x2="74872" y2="4444"/>
                        <a14:foregroundMark x1="71282" y1="4000" x2="57436" y2="3778"/>
                        <a14:foregroundMark x1="15385" y1="82222" x2="26410" y2="84000"/>
                        <a14:foregroundMark x1="26410" y1="84000" x2="28718" y2="86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49" y="1320811"/>
            <a:ext cx="3770103" cy="43501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92434FB-01BF-1745-8A9E-FBC3679ADE9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966" t="3163" b="27140"/>
          <a:stretch/>
        </p:blipFill>
        <p:spPr>
          <a:xfrm>
            <a:off x="4030643" y="1572159"/>
            <a:ext cx="3986351" cy="387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090D672-A823-D944-8831-2384066EB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56364" y="-2656364"/>
            <a:ext cx="6879272" cy="1219200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FC88DC9-79DF-694E-B6CD-6B9CE46E9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69" y="78028"/>
            <a:ext cx="11928231" cy="960599"/>
          </a:xfrm>
        </p:spPr>
        <p:txBody>
          <a:bodyPr>
            <a:normAutofit/>
          </a:bodyPr>
          <a:lstStyle/>
          <a:p>
            <a:r>
              <a:rPr lang="es-CL" sz="36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Los accidentes puedes ocurrir en cualquier lugar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BA6A40C-D9D5-7146-87F8-0C18558A1CB2}"/>
              </a:ext>
            </a:extLst>
          </p:cNvPr>
          <p:cNvGrpSpPr/>
          <p:nvPr/>
        </p:nvGrpSpPr>
        <p:grpSpPr>
          <a:xfrm>
            <a:off x="145822" y="3995579"/>
            <a:ext cx="3246504" cy="2540032"/>
            <a:chOff x="630311" y="3490544"/>
            <a:chExt cx="3246504" cy="2540032"/>
          </a:xfrm>
        </p:grpSpPr>
        <p:sp>
          <p:nvSpPr>
            <p:cNvPr id="11" name="Recortar rectángulo de esquina diagonal 10">
              <a:extLst>
                <a:ext uri="{FF2B5EF4-FFF2-40B4-BE49-F238E27FC236}">
                  <a16:creationId xmlns:a16="http://schemas.microsoft.com/office/drawing/2014/main" id="{FF6B179E-E46D-E341-B07A-B2B33B1BDD7C}"/>
                </a:ext>
              </a:extLst>
            </p:cNvPr>
            <p:cNvSpPr/>
            <p:nvPr/>
          </p:nvSpPr>
          <p:spPr>
            <a:xfrm>
              <a:off x="766681" y="5259032"/>
              <a:ext cx="3110134" cy="771544"/>
            </a:xfrm>
            <a:custGeom>
              <a:avLst/>
              <a:gdLst>
                <a:gd name="connsiteX0" fmla="*/ 0 w 3110134"/>
                <a:gd name="connsiteY0" fmla="*/ 0 h 771544"/>
                <a:gd name="connsiteX1" fmla="*/ 655939 w 3110134"/>
                <a:gd name="connsiteY1" fmla="*/ 0 h 771544"/>
                <a:gd name="connsiteX2" fmla="*/ 1162801 w 3110134"/>
                <a:gd name="connsiteY2" fmla="*/ 0 h 771544"/>
                <a:gd name="connsiteX3" fmla="*/ 1699478 w 3110134"/>
                <a:gd name="connsiteY3" fmla="*/ 0 h 771544"/>
                <a:gd name="connsiteX4" fmla="*/ 2236156 w 3110134"/>
                <a:gd name="connsiteY4" fmla="*/ 0 h 771544"/>
                <a:gd name="connsiteX5" fmla="*/ 2981541 w 3110134"/>
                <a:gd name="connsiteY5" fmla="*/ 0 h 771544"/>
                <a:gd name="connsiteX6" fmla="*/ 3110134 w 3110134"/>
                <a:gd name="connsiteY6" fmla="*/ 128593 h 771544"/>
                <a:gd name="connsiteX7" fmla="*/ 3110134 w 3110134"/>
                <a:gd name="connsiteY7" fmla="*/ 771544 h 771544"/>
                <a:gd name="connsiteX8" fmla="*/ 3110134 w 3110134"/>
                <a:gd name="connsiteY8" fmla="*/ 771544 h 771544"/>
                <a:gd name="connsiteX9" fmla="*/ 2603272 w 3110134"/>
                <a:gd name="connsiteY9" fmla="*/ 771544 h 771544"/>
                <a:gd name="connsiteX10" fmla="*/ 1977148 w 3110134"/>
                <a:gd name="connsiteY10" fmla="*/ 771544 h 771544"/>
                <a:gd name="connsiteX11" fmla="*/ 1440471 w 3110134"/>
                <a:gd name="connsiteY11" fmla="*/ 771544 h 771544"/>
                <a:gd name="connsiteX12" fmla="*/ 784532 w 3110134"/>
                <a:gd name="connsiteY12" fmla="*/ 771544 h 771544"/>
                <a:gd name="connsiteX13" fmla="*/ 128593 w 3110134"/>
                <a:gd name="connsiteY13" fmla="*/ 771544 h 771544"/>
                <a:gd name="connsiteX14" fmla="*/ 0 w 3110134"/>
                <a:gd name="connsiteY14" fmla="*/ 642951 h 771544"/>
                <a:gd name="connsiteX15" fmla="*/ 0 w 3110134"/>
                <a:gd name="connsiteY15" fmla="*/ 0 h 77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10134" h="771544" fill="none" extrusionOk="0">
                  <a:moveTo>
                    <a:pt x="0" y="0"/>
                  </a:moveTo>
                  <a:cubicBezTo>
                    <a:pt x="153708" y="26754"/>
                    <a:pt x="402938" y="-148"/>
                    <a:pt x="655939" y="0"/>
                  </a:cubicBezTo>
                  <a:cubicBezTo>
                    <a:pt x="908940" y="148"/>
                    <a:pt x="1012198" y="-24497"/>
                    <a:pt x="1162801" y="0"/>
                  </a:cubicBezTo>
                  <a:cubicBezTo>
                    <a:pt x="1313404" y="24497"/>
                    <a:pt x="1461035" y="-5566"/>
                    <a:pt x="1699478" y="0"/>
                  </a:cubicBezTo>
                  <a:cubicBezTo>
                    <a:pt x="1937921" y="5566"/>
                    <a:pt x="2050254" y="-25189"/>
                    <a:pt x="2236156" y="0"/>
                  </a:cubicBezTo>
                  <a:cubicBezTo>
                    <a:pt x="2422058" y="25189"/>
                    <a:pt x="2751912" y="-57"/>
                    <a:pt x="2981541" y="0"/>
                  </a:cubicBezTo>
                  <a:cubicBezTo>
                    <a:pt x="3026464" y="52188"/>
                    <a:pt x="3074858" y="102062"/>
                    <a:pt x="3110134" y="128593"/>
                  </a:cubicBezTo>
                  <a:cubicBezTo>
                    <a:pt x="3123382" y="334117"/>
                    <a:pt x="3103317" y="566473"/>
                    <a:pt x="3110134" y="771544"/>
                  </a:cubicBezTo>
                  <a:lnTo>
                    <a:pt x="3110134" y="771544"/>
                  </a:lnTo>
                  <a:cubicBezTo>
                    <a:pt x="2989932" y="775432"/>
                    <a:pt x="2791144" y="785989"/>
                    <a:pt x="2603272" y="771544"/>
                  </a:cubicBezTo>
                  <a:cubicBezTo>
                    <a:pt x="2415400" y="757099"/>
                    <a:pt x="2274133" y="801401"/>
                    <a:pt x="1977148" y="771544"/>
                  </a:cubicBezTo>
                  <a:cubicBezTo>
                    <a:pt x="1680163" y="741687"/>
                    <a:pt x="1624784" y="762041"/>
                    <a:pt x="1440471" y="771544"/>
                  </a:cubicBezTo>
                  <a:cubicBezTo>
                    <a:pt x="1256158" y="781047"/>
                    <a:pt x="1070035" y="770085"/>
                    <a:pt x="784532" y="771544"/>
                  </a:cubicBezTo>
                  <a:cubicBezTo>
                    <a:pt x="499029" y="773003"/>
                    <a:pt x="362340" y="740715"/>
                    <a:pt x="128593" y="771544"/>
                  </a:cubicBezTo>
                  <a:cubicBezTo>
                    <a:pt x="70720" y="704861"/>
                    <a:pt x="30498" y="681173"/>
                    <a:pt x="0" y="642951"/>
                  </a:cubicBezTo>
                  <a:cubicBezTo>
                    <a:pt x="-22086" y="447686"/>
                    <a:pt x="-19038" y="142678"/>
                    <a:pt x="0" y="0"/>
                  </a:cubicBezTo>
                  <a:close/>
                </a:path>
                <a:path w="3110134" h="771544" stroke="0" extrusionOk="0">
                  <a:moveTo>
                    <a:pt x="0" y="0"/>
                  </a:moveTo>
                  <a:cubicBezTo>
                    <a:pt x="267069" y="10886"/>
                    <a:pt x="375833" y="22736"/>
                    <a:pt x="566493" y="0"/>
                  </a:cubicBezTo>
                  <a:cubicBezTo>
                    <a:pt x="757153" y="-22736"/>
                    <a:pt x="828887" y="-2885"/>
                    <a:pt x="1073355" y="0"/>
                  </a:cubicBezTo>
                  <a:cubicBezTo>
                    <a:pt x="1317823" y="2885"/>
                    <a:pt x="1540884" y="-15858"/>
                    <a:pt x="1729294" y="0"/>
                  </a:cubicBezTo>
                  <a:cubicBezTo>
                    <a:pt x="1917704" y="15858"/>
                    <a:pt x="2137183" y="11420"/>
                    <a:pt x="2295787" y="0"/>
                  </a:cubicBezTo>
                  <a:cubicBezTo>
                    <a:pt x="2454391" y="-11420"/>
                    <a:pt x="2786363" y="17797"/>
                    <a:pt x="2981541" y="0"/>
                  </a:cubicBezTo>
                  <a:cubicBezTo>
                    <a:pt x="3022959" y="36587"/>
                    <a:pt x="3060477" y="71442"/>
                    <a:pt x="3110134" y="128593"/>
                  </a:cubicBezTo>
                  <a:cubicBezTo>
                    <a:pt x="3087606" y="411950"/>
                    <a:pt x="3137005" y="501244"/>
                    <a:pt x="3110134" y="771544"/>
                  </a:cubicBezTo>
                  <a:lnTo>
                    <a:pt x="3110134" y="771544"/>
                  </a:lnTo>
                  <a:cubicBezTo>
                    <a:pt x="2802767" y="783178"/>
                    <a:pt x="2731897" y="787203"/>
                    <a:pt x="2454195" y="771544"/>
                  </a:cubicBezTo>
                  <a:cubicBezTo>
                    <a:pt x="2176493" y="755885"/>
                    <a:pt x="1969440" y="789041"/>
                    <a:pt x="1798256" y="771544"/>
                  </a:cubicBezTo>
                  <a:cubicBezTo>
                    <a:pt x="1627072" y="754047"/>
                    <a:pt x="1400155" y="779450"/>
                    <a:pt x="1231763" y="771544"/>
                  </a:cubicBezTo>
                  <a:cubicBezTo>
                    <a:pt x="1063371" y="763638"/>
                    <a:pt x="788437" y="758590"/>
                    <a:pt x="665270" y="771544"/>
                  </a:cubicBezTo>
                  <a:cubicBezTo>
                    <a:pt x="542103" y="784498"/>
                    <a:pt x="273506" y="788004"/>
                    <a:pt x="128593" y="771544"/>
                  </a:cubicBezTo>
                  <a:cubicBezTo>
                    <a:pt x="78623" y="719889"/>
                    <a:pt x="34274" y="671261"/>
                    <a:pt x="0" y="642951"/>
                  </a:cubicBezTo>
                  <a:cubicBezTo>
                    <a:pt x="31832" y="351203"/>
                    <a:pt x="25497" y="281366"/>
                    <a:pt x="0" y="0"/>
                  </a:cubicBezTo>
                  <a:close/>
                </a:path>
              </a:pathLst>
            </a:custGeom>
            <a:solidFill>
              <a:srgbClr val="FF2A9A"/>
            </a:solidFill>
            <a:ln w="762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snip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dirty="0">
                  <a:solidFill>
                    <a:schemeClr val="bg1"/>
                  </a:solidFill>
                  <a:latin typeface="Cooper Black" panose="0208090404030B020404" pitchFamily="18" charset="77"/>
                </a:rPr>
                <a:t>   CASA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0005319-10E7-2247-9014-67AEA14B1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9337" l="0" r="94139">
                          <a14:foregroundMark x1="7460" y1="40299" x2="25222" y2="33665"/>
                          <a14:foregroundMark x1="25222" y1="33665" x2="38899" y2="22720"/>
                          <a14:foregroundMark x1="38899" y1="22720" x2="55950" y2="24544"/>
                          <a14:foregroundMark x1="55950" y1="24544" x2="67496" y2="40962"/>
                          <a14:foregroundMark x1="67496" y1="40962" x2="72647" y2="55224"/>
                          <a14:foregroundMark x1="49201" y1="2156" x2="49201" y2="14594"/>
                          <a14:foregroundMark x1="54885" y1="20398" x2="70693" y2="54892"/>
                          <a14:foregroundMark x1="70693" y1="54892" x2="70870" y2="56882"/>
                          <a14:foregroundMark x1="25755" y1="40796" x2="25755" y2="74627"/>
                          <a14:foregroundMark x1="50266" y1="13433" x2="63766" y2="24046"/>
                          <a14:foregroundMark x1="63766" y1="24046" x2="71403" y2="34826"/>
                          <a14:foregroundMark x1="89698" y1="41957" x2="94316" y2="45108"/>
                          <a14:foregroundMark x1="49201" y1="42952" x2="47957" y2="66998"/>
                          <a14:foregroundMark x1="36057" y1="38143" x2="37123" y2="66003"/>
                          <a14:foregroundMark x1="60036" y1="45605" x2="62877" y2="99834"/>
                          <a14:foregroundMark x1="18295" y1="98673" x2="34458" y2="99171"/>
                          <a14:foregroundMark x1="34458" y1="99171" x2="50266" y2="98176"/>
                          <a14:foregroundMark x1="50266" y1="98176" x2="68561" y2="98176"/>
                          <a14:foregroundMark x1="5151" y1="66998" x2="14210" y2="99834"/>
                          <a14:foregroundMark x1="6217" y1="40299" x2="0" y2="43947"/>
                          <a14:foregroundMark x1="69449" y1="1824" x2="82060" y2="2819"/>
                          <a14:foregroundMark x1="50977" y1="2653" x2="50977" y2="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047437">
              <a:off x="630311" y="3490544"/>
              <a:ext cx="1847951" cy="1971148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D97AD6F-5589-9A40-A7D8-76FB66CE6757}"/>
              </a:ext>
            </a:extLst>
          </p:cNvPr>
          <p:cNvGrpSpPr/>
          <p:nvPr/>
        </p:nvGrpSpPr>
        <p:grpSpPr>
          <a:xfrm>
            <a:off x="4277072" y="980502"/>
            <a:ext cx="2735006" cy="2392353"/>
            <a:chOff x="4518874" y="1284767"/>
            <a:chExt cx="3110134" cy="278177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FC5BC69-4508-1D4E-B3C4-068C914A1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43497" y="1284767"/>
              <a:ext cx="2860889" cy="20102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3" name="Recortar rectángulo de esquina diagonal 12">
              <a:extLst>
                <a:ext uri="{FF2B5EF4-FFF2-40B4-BE49-F238E27FC236}">
                  <a16:creationId xmlns:a16="http://schemas.microsoft.com/office/drawing/2014/main" id="{1A16EDF7-B905-474D-8F45-71FACBDE12CD}"/>
                </a:ext>
              </a:extLst>
            </p:cNvPr>
            <p:cNvSpPr/>
            <p:nvPr/>
          </p:nvSpPr>
          <p:spPr>
            <a:xfrm>
              <a:off x="4518874" y="3294993"/>
              <a:ext cx="3110134" cy="771544"/>
            </a:xfrm>
            <a:custGeom>
              <a:avLst/>
              <a:gdLst>
                <a:gd name="connsiteX0" fmla="*/ 0 w 3110134"/>
                <a:gd name="connsiteY0" fmla="*/ 0 h 771544"/>
                <a:gd name="connsiteX1" fmla="*/ 655939 w 3110134"/>
                <a:gd name="connsiteY1" fmla="*/ 0 h 771544"/>
                <a:gd name="connsiteX2" fmla="*/ 1162801 w 3110134"/>
                <a:gd name="connsiteY2" fmla="*/ 0 h 771544"/>
                <a:gd name="connsiteX3" fmla="*/ 1699478 w 3110134"/>
                <a:gd name="connsiteY3" fmla="*/ 0 h 771544"/>
                <a:gd name="connsiteX4" fmla="*/ 2236156 w 3110134"/>
                <a:gd name="connsiteY4" fmla="*/ 0 h 771544"/>
                <a:gd name="connsiteX5" fmla="*/ 2981541 w 3110134"/>
                <a:gd name="connsiteY5" fmla="*/ 0 h 771544"/>
                <a:gd name="connsiteX6" fmla="*/ 3110134 w 3110134"/>
                <a:gd name="connsiteY6" fmla="*/ 128593 h 771544"/>
                <a:gd name="connsiteX7" fmla="*/ 3110134 w 3110134"/>
                <a:gd name="connsiteY7" fmla="*/ 771544 h 771544"/>
                <a:gd name="connsiteX8" fmla="*/ 3110134 w 3110134"/>
                <a:gd name="connsiteY8" fmla="*/ 771544 h 771544"/>
                <a:gd name="connsiteX9" fmla="*/ 2603272 w 3110134"/>
                <a:gd name="connsiteY9" fmla="*/ 771544 h 771544"/>
                <a:gd name="connsiteX10" fmla="*/ 1977148 w 3110134"/>
                <a:gd name="connsiteY10" fmla="*/ 771544 h 771544"/>
                <a:gd name="connsiteX11" fmla="*/ 1440471 w 3110134"/>
                <a:gd name="connsiteY11" fmla="*/ 771544 h 771544"/>
                <a:gd name="connsiteX12" fmla="*/ 784532 w 3110134"/>
                <a:gd name="connsiteY12" fmla="*/ 771544 h 771544"/>
                <a:gd name="connsiteX13" fmla="*/ 128593 w 3110134"/>
                <a:gd name="connsiteY13" fmla="*/ 771544 h 771544"/>
                <a:gd name="connsiteX14" fmla="*/ 0 w 3110134"/>
                <a:gd name="connsiteY14" fmla="*/ 642951 h 771544"/>
                <a:gd name="connsiteX15" fmla="*/ 0 w 3110134"/>
                <a:gd name="connsiteY15" fmla="*/ 0 h 77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10134" h="771544" fill="none" extrusionOk="0">
                  <a:moveTo>
                    <a:pt x="0" y="0"/>
                  </a:moveTo>
                  <a:cubicBezTo>
                    <a:pt x="153708" y="26754"/>
                    <a:pt x="402938" y="-148"/>
                    <a:pt x="655939" y="0"/>
                  </a:cubicBezTo>
                  <a:cubicBezTo>
                    <a:pt x="908940" y="148"/>
                    <a:pt x="1012198" y="-24497"/>
                    <a:pt x="1162801" y="0"/>
                  </a:cubicBezTo>
                  <a:cubicBezTo>
                    <a:pt x="1313404" y="24497"/>
                    <a:pt x="1461035" y="-5566"/>
                    <a:pt x="1699478" y="0"/>
                  </a:cubicBezTo>
                  <a:cubicBezTo>
                    <a:pt x="1937921" y="5566"/>
                    <a:pt x="2050254" y="-25189"/>
                    <a:pt x="2236156" y="0"/>
                  </a:cubicBezTo>
                  <a:cubicBezTo>
                    <a:pt x="2422058" y="25189"/>
                    <a:pt x="2751912" y="-57"/>
                    <a:pt x="2981541" y="0"/>
                  </a:cubicBezTo>
                  <a:cubicBezTo>
                    <a:pt x="3026464" y="52188"/>
                    <a:pt x="3074858" y="102062"/>
                    <a:pt x="3110134" y="128593"/>
                  </a:cubicBezTo>
                  <a:cubicBezTo>
                    <a:pt x="3123382" y="334117"/>
                    <a:pt x="3103317" y="566473"/>
                    <a:pt x="3110134" y="771544"/>
                  </a:cubicBezTo>
                  <a:lnTo>
                    <a:pt x="3110134" y="771544"/>
                  </a:lnTo>
                  <a:cubicBezTo>
                    <a:pt x="2989932" y="775432"/>
                    <a:pt x="2791144" y="785989"/>
                    <a:pt x="2603272" y="771544"/>
                  </a:cubicBezTo>
                  <a:cubicBezTo>
                    <a:pt x="2415400" y="757099"/>
                    <a:pt x="2274133" y="801401"/>
                    <a:pt x="1977148" y="771544"/>
                  </a:cubicBezTo>
                  <a:cubicBezTo>
                    <a:pt x="1680163" y="741687"/>
                    <a:pt x="1624784" y="762041"/>
                    <a:pt x="1440471" y="771544"/>
                  </a:cubicBezTo>
                  <a:cubicBezTo>
                    <a:pt x="1256158" y="781047"/>
                    <a:pt x="1070035" y="770085"/>
                    <a:pt x="784532" y="771544"/>
                  </a:cubicBezTo>
                  <a:cubicBezTo>
                    <a:pt x="499029" y="773003"/>
                    <a:pt x="362340" y="740715"/>
                    <a:pt x="128593" y="771544"/>
                  </a:cubicBezTo>
                  <a:cubicBezTo>
                    <a:pt x="70720" y="704861"/>
                    <a:pt x="30498" y="681173"/>
                    <a:pt x="0" y="642951"/>
                  </a:cubicBezTo>
                  <a:cubicBezTo>
                    <a:pt x="-22086" y="447686"/>
                    <a:pt x="-19038" y="142678"/>
                    <a:pt x="0" y="0"/>
                  </a:cubicBezTo>
                  <a:close/>
                </a:path>
                <a:path w="3110134" h="771544" stroke="0" extrusionOk="0">
                  <a:moveTo>
                    <a:pt x="0" y="0"/>
                  </a:moveTo>
                  <a:cubicBezTo>
                    <a:pt x="267069" y="10886"/>
                    <a:pt x="375833" y="22736"/>
                    <a:pt x="566493" y="0"/>
                  </a:cubicBezTo>
                  <a:cubicBezTo>
                    <a:pt x="757153" y="-22736"/>
                    <a:pt x="828887" y="-2885"/>
                    <a:pt x="1073355" y="0"/>
                  </a:cubicBezTo>
                  <a:cubicBezTo>
                    <a:pt x="1317823" y="2885"/>
                    <a:pt x="1540884" y="-15858"/>
                    <a:pt x="1729294" y="0"/>
                  </a:cubicBezTo>
                  <a:cubicBezTo>
                    <a:pt x="1917704" y="15858"/>
                    <a:pt x="2137183" y="11420"/>
                    <a:pt x="2295787" y="0"/>
                  </a:cubicBezTo>
                  <a:cubicBezTo>
                    <a:pt x="2454391" y="-11420"/>
                    <a:pt x="2786363" y="17797"/>
                    <a:pt x="2981541" y="0"/>
                  </a:cubicBezTo>
                  <a:cubicBezTo>
                    <a:pt x="3022959" y="36587"/>
                    <a:pt x="3060477" y="71442"/>
                    <a:pt x="3110134" y="128593"/>
                  </a:cubicBezTo>
                  <a:cubicBezTo>
                    <a:pt x="3087606" y="411950"/>
                    <a:pt x="3137005" y="501244"/>
                    <a:pt x="3110134" y="771544"/>
                  </a:cubicBezTo>
                  <a:lnTo>
                    <a:pt x="3110134" y="771544"/>
                  </a:lnTo>
                  <a:cubicBezTo>
                    <a:pt x="2802767" y="783178"/>
                    <a:pt x="2731897" y="787203"/>
                    <a:pt x="2454195" y="771544"/>
                  </a:cubicBezTo>
                  <a:cubicBezTo>
                    <a:pt x="2176493" y="755885"/>
                    <a:pt x="1969440" y="789041"/>
                    <a:pt x="1798256" y="771544"/>
                  </a:cubicBezTo>
                  <a:cubicBezTo>
                    <a:pt x="1627072" y="754047"/>
                    <a:pt x="1400155" y="779450"/>
                    <a:pt x="1231763" y="771544"/>
                  </a:cubicBezTo>
                  <a:cubicBezTo>
                    <a:pt x="1063371" y="763638"/>
                    <a:pt x="788437" y="758590"/>
                    <a:pt x="665270" y="771544"/>
                  </a:cubicBezTo>
                  <a:cubicBezTo>
                    <a:pt x="542103" y="784498"/>
                    <a:pt x="273506" y="788004"/>
                    <a:pt x="128593" y="771544"/>
                  </a:cubicBezTo>
                  <a:cubicBezTo>
                    <a:pt x="78623" y="719889"/>
                    <a:pt x="34274" y="671261"/>
                    <a:pt x="0" y="642951"/>
                  </a:cubicBezTo>
                  <a:cubicBezTo>
                    <a:pt x="31832" y="351203"/>
                    <a:pt x="25497" y="281366"/>
                    <a:pt x="0" y="0"/>
                  </a:cubicBezTo>
                  <a:close/>
                </a:path>
              </a:pathLst>
            </a:custGeom>
            <a:solidFill>
              <a:srgbClr val="FF2A9A"/>
            </a:solidFill>
            <a:ln w="762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snip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dirty="0">
                  <a:solidFill>
                    <a:schemeClr val="bg1"/>
                  </a:solidFill>
                  <a:latin typeface="Cooper Black" panose="0208090404030B020404" pitchFamily="18" charset="77"/>
                </a:rPr>
                <a:t>CALLE</a:t>
              </a: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6899422-5A04-9A4D-8E10-7FFFC9B60DB8}"/>
              </a:ext>
            </a:extLst>
          </p:cNvPr>
          <p:cNvGrpSpPr/>
          <p:nvPr/>
        </p:nvGrpSpPr>
        <p:grpSpPr>
          <a:xfrm>
            <a:off x="8177122" y="2548432"/>
            <a:ext cx="3896934" cy="3950550"/>
            <a:chOff x="7504386" y="2281358"/>
            <a:chExt cx="3896934" cy="3950550"/>
          </a:xfrm>
        </p:grpSpPr>
        <p:sp>
          <p:nvSpPr>
            <p:cNvPr id="14" name="Recortar rectángulo de esquina diagonal 13">
              <a:extLst>
                <a:ext uri="{FF2B5EF4-FFF2-40B4-BE49-F238E27FC236}">
                  <a16:creationId xmlns:a16="http://schemas.microsoft.com/office/drawing/2014/main" id="{DC3C444A-E8FB-F143-899A-7E2872BA6B08}"/>
                </a:ext>
              </a:extLst>
            </p:cNvPr>
            <p:cNvSpPr/>
            <p:nvPr/>
          </p:nvSpPr>
          <p:spPr>
            <a:xfrm>
              <a:off x="7504386" y="5460364"/>
              <a:ext cx="3567334" cy="771544"/>
            </a:xfrm>
            <a:custGeom>
              <a:avLst/>
              <a:gdLst>
                <a:gd name="connsiteX0" fmla="*/ 0 w 3567334"/>
                <a:gd name="connsiteY0" fmla="*/ 0 h 771544"/>
                <a:gd name="connsiteX1" fmla="*/ 756523 w 3567334"/>
                <a:gd name="connsiteY1" fmla="*/ 0 h 771544"/>
                <a:gd name="connsiteX2" fmla="*/ 1341109 w 3567334"/>
                <a:gd name="connsiteY2" fmla="*/ 0 h 771544"/>
                <a:gd name="connsiteX3" fmla="*/ 1960082 w 3567334"/>
                <a:gd name="connsiteY3" fmla="*/ 0 h 771544"/>
                <a:gd name="connsiteX4" fmla="*/ 2579056 w 3567334"/>
                <a:gd name="connsiteY4" fmla="*/ 0 h 771544"/>
                <a:gd name="connsiteX5" fmla="*/ 3438741 w 3567334"/>
                <a:gd name="connsiteY5" fmla="*/ 0 h 771544"/>
                <a:gd name="connsiteX6" fmla="*/ 3567334 w 3567334"/>
                <a:gd name="connsiteY6" fmla="*/ 128593 h 771544"/>
                <a:gd name="connsiteX7" fmla="*/ 3567334 w 3567334"/>
                <a:gd name="connsiteY7" fmla="*/ 771544 h 771544"/>
                <a:gd name="connsiteX8" fmla="*/ 3567334 w 3567334"/>
                <a:gd name="connsiteY8" fmla="*/ 771544 h 771544"/>
                <a:gd name="connsiteX9" fmla="*/ 2982748 w 3567334"/>
                <a:gd name="connsiteY9" fmla="*/ 771544 h 771544"/>
                <a:gd name="connsiteX10" fmla="*/ 2260612 w 3567334"/>
                <a:gd name="connsiteY10" fmla="*/ 771544 h 771544"/>
                <a:gd name="connsiteX11" fmla="*/ 1641639 w 3567334"/>
                <a:gd name="connsiteY11" fmla="*/ 771544 h 771544"/>
                <a:gd name="connsiteX12" fmla="*/ 885116 w 3567334"/>
                <a:gd name="connsiteY12" fmla="*/ 771544 h 771544"/>
                <a:gd name="connsiteX13" fmla="*/ 128593 w 3567334"/>
                <a:gd name="connsiteY13" fmla="*/ 771544 h 771544"/>
                <a:gd name="connsiteX14" fmla="*/ 0 w 3567334"/>
                <a:gd name="connsiteY14" fmla="*/ 642951 h 771544"/>
                <a:gd name="connsiteX15" fmla="*/ 0 w 3567334"/>
                <a:gd name="connsiteY15" fmla="*/ 0 h 77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7334" h="771544" fill="none" extrusionOk="0">
                  <a:moveTo>
                    <a:pt x="0" y="0"/>
                  </a:moveTo>
                  <a:cubicBezTo>
                    <a:pt x="233742" y="-9571"/>
                    <a:pt x="484373" y="-8330"/>
                    <a:pt x="756523" y="0"/>
                  </a:cubicBezTo>
                  <a:cubicBezTo>
                    <a:pt x="1028673" y="8330"/>
                    <a:pt x="1077438" y="21338"/>
                    <a:pt x="1341109" y="0"/>
                  </a:cubicBezTo>
                  <a:cubicBezTo>
                    <a:pt x="1604780" y="-21338"/>
                    <a:pt x="1825539" y="2741"/>
                    <a:pt x="1960082" y="0"/>
                  </a:cubicBezTo>
                  <a:cubicBezTo>
                    <a:pt x="2094625" y="-2741"/>
                    <a:pt x="2404030" y="21237"/>
                    <a:pt x="2579056" y="0"/>
                  </a:cubicBezTo>
                  <a:cubicBezTo>
                    <a:pt x="2754082" y="-21237"/>
                    <a:pt x="3057685" y="-17802"/>
                    <a:pt x="3438741" y="0"/>
                  </a:cubicBezTo>
                  <a:cubicBezTo>
                    <a:pt x="3483664" y="52188"/>
                    <a:pt x="3532058" y="102062"/>
                    <a:pt x="3567334" y="128593"/>
                  </a:cubicBezTo>
                  <a:cubicBezTo>
                    <a:pt x="3580582" y="334117"/>
                    <a:pt x="3560517" y="566473"/>
                    <a:pt x="3567334" y="771544"/>
                  </a:cubicBezTo>
                  <a:lnTo>
                    <a:pt x="3567334" y="771544"/>
                  </a:lnTo>
                  <a:cubicBezTo>
                    <a:pt x="3289561" y="743558"/>
                    <a:pt x="3169555" y="777502"/>
                    <a:pt x="2982748" y="771544"/>
                  </a:cubicBezTo>
                  <a:cubicBezTo>
                    <a:pt x="2795941" y="765586"/>
                    <a:pt x="2424861" y="750997"/>
                    <a:pt x="2260612" y="771544"/>
                  </a:cubicBezTo>
                  <a:cubicBezTo>
                    <a:pt x="2096363" y="792091"/>
                    <a:pt x="1831944" y="758030"/>
                    <a:pt x="1641639" y="771544"/>
                  </a:cubicBezTo>
                  <a:cubicBezTo>
                    <a:pt x="1451334" y="785058"/>
                    <a:pt x="1102373" y="766768"/>
                    <a:pt x="885116" y="771544"/>
                  </a:cubicBezTo>
                  <a:cubicBezTo>
                    <a:pt x="667859" y="776320"/>
                    <a:pt x="418346" y="791987"/>
                    <a:pt x="128593" y="771544"/>
                  </a:cubicBezTo>
                  <a:cubicBezTo>
                    <a:pt x="70720" y="704861"/>
                    <a:pt x="30498" y="681173"/>
                    <a:pt x="0" y="642951"/>
                  </a:cubicBezTo>
                  <a:cubicBezTo>
                    <a:pt x="-22086" y="447686"/>
                    <a:pt x="-19038" y="142678"/>
                    <a:pt x="0" y="0"/>
                  </a:cubicBezTo>
                  <a:close/>
                </a:path>
                <a:path w="3567334" h="771544" stroke="0" extrusionOk="0">
                  <a:moveTo>
                    <a:pt x="0" y="0"/>
                  </a:moveTo>
                  <a:cubicBezTo>
                    <a:pt x="280123" y="19232"/>
                    <a:pt x="419912" y="17245"/>
                    <a:pt x="653361" y="0"/>
                  </a:cubicBezTo>
                  <a:cubicBezTo>
                    <a:pt x="886810" y="-17245"/>
                    <a:pt x="1007220" y="355"/>
                    <a:pt x="1237947" y="0"/>
                  </a:cubicBezTo>
                  <a:cubicBezTo>
                    <a:pt x="1468674" y="-355"/>
                    <a:pt x="1727531" y="25632"/>
                    <a:pt x="1994470" y="0"/>
                  </a:cubicBezTo>
                  <a:cubicBezTo>
                    <a:pt x="2261409" y="-25632"/>
                    <a:pt x="2432038" y="7361"/>
                    <a:pt x="2647831" y="0"/>
                  </a:cubicBezTo>
                  <a:cubicBezTo>
                    <a:pt x="2863624" y="-7361"/>
                    <a:pt x="3193510" y="-3781"/>
                    <a:pt x="3438741" y="0"/>
                  </a:cubicBezTo>
                  <a:cubicBezTo>
                    <a:pt x="3480159" y="36587"/>
                    <a:pt x="3517677" y="71442"/>
                    <a:pt x="3567334" y="128593"/>
                  </a:cubicBezTo>
                  <a:cubicBezTo>
                    <a:pt x="3544806" y="411950"/>
                    <a:pt x="3594205" y="501244"/>
                    <a:pt x="3567334" y="771544"/>
                  </a:cubicBezTo>
                  <a:lnTo>
                    <a:pt x="3567334" y="771544"/>
                  </a:lnTo>
                  <a:cubicBezTo>
                    <a:pt x="3274120" y="772020"/>
                    <a:pt x="3043820" y="800819"/>
                    <a:pt x="2810811" y="771544"/>
                  </a:cubicBezTo>
                  <a:cubicBezTo>
                    <a:pt x="2577802" y="742269"/>
                    <a:pt x="2320343" y="755030"/>
                    <a:pt x="2054288" y="771544"/>
                  </a:cubicBezTo>
                  <a:cubicBezTo>
                    <a:pt x="1788233" y="788058"/>
                    <a:pt x="1645828" y="777793"/>
                    <a:pt x="1400927" y="771544"/>
                  </a:cubicBezTo>
                  <a:cubicBezTo>
                    <a:pt x="1156026" y="765295"/>
                    <a:pt x="1053192" y="784407"/>
                    <a:pt x="747566" y="771544"/>
                  </a:cubicBezTo>
                  <a:cubicBezTo>
                    <a:pt x="441940" y="758681"/>
                    <a:pt x="332412" y="773644"/>
                    <a:pt x="128593" y="771544"/>
                  </a:cubicBezTo>
                  <a:cubicBezTo>
                    <a:pt x="78623" y="719889"/>
                    <a:pt x="34274" y="671261"/>
                    <a:pt x="0" y="642951"/>
                  </a:cubicBezTo>
                  <a:cubicBezTo>
                    <a:pt x="31832" y="351203"/>
                    <a:pt x="25497" y="281366"/>
                    <a:pt x="0" y="0"/>
                  </a:cubicBezTo>
                  <a:close/>
                </a:path>
              </a:pathLst>
            </a:custGeom>
            <a:solidFill>
              <a:srgbClr val="FF2A9A"/>
            </a:solidFill>
            <a:ln w="762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snip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dirty="0">
                  <a:solidFill>
                    <a:schemeClr val="bg1"/>
                  </a:solidFill>
                  <a:latin typeface="Cooper Black" panose="0208090404030B020404" pitchFamily="18" charset="77"/>
                </a:rPr>
                <a:t>ESCUELA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F7655CA9-272A-2E4A-B2E9-7B92C3BEE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203" b="95508" l="2882" r="93660">
                          <a14:foregroundMark x1="33141" y1="35352" x2="46110" y2="35547"/>
                          <a14:foregroundMark x1="46110" y1="35547" x2="65706" y2="34961"/>
                          <a14:foregroundMark x1="67147" y1="33398" x2="68012" y2="37695"/>
                          <a14:foregroundMark x1="24207" y1="84961" x2="62824" y2="85547"/>
                          <a14:foregroundMark x1="65706" y1="85352" x2="79251" y2="85547"/>
                          <a14:foregroundMark x1="12392" y1="91406" x2="79251" y2="92773"/>
                          <a14:foregroundMark x1="12392" y1="77930" x2="5689" y2="79102"/>
                          <a14:foregroundMark x1="14121" y1="81836" x2="11239" y2="84961"/>
                          <a14:foregroundMark x1="85303" y1="82227" x2="94236" y2="83594"/>
                          <a14:foregroundMark x1="6916" y1="95117" x2="89337" y2="95508"/>
                          <a14:foregroundMark x1="31412" y1="32422" x2="55331" y2="32617"/>
                          <a14:foregroundMark x1="51873" y1="37500" x2="28242" y2="37500"/>
                          <a14:foregroundMark x1="43804" y1="12891" x2="15850" y2="31641"/>
                          <a14:foregroundMark x1="15850" y1="31641" x2="10663" y2="38086"/>
                          <a14:foregroundMark x1="80115" y1="32031" x2="89337" y2="38086"/>
                          <a14:foregroundMark x1="89337" y1="38086" x2="91931" y2="43555"/>
                          <a14:foregroundMark x1="51009" y1="8203" x2="58501" y2="13281"/>
                          <a14:foregroundMark x1="68588" y1="20313" x2="79539" y2="28125"/>
                          <a14:foregroundMark x1="70893" y1="21289" x2="77810" y2="29102"/>
                          <a14:foregroundMark x1="80980" y1="29883" x2="86744" y2="37695"/>
                          <a14:backgroundMark x1="75427" y1="19961" x2="78386" y2="21680"/>
                          <a14:backgroundMark x1="74352" y1="19336" x2="75077" y2="19757"/>
                          <a14:backgroundMark x1="2305" y1="79102" x2="2305" y2="8300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98640">
              <a:off x="9127397" y="2281358"/>
              <a:ext cx="2273923" cy="3355184"/>
            </a:xfrm>
            <a:prstGeom prst="rect">
              <a:avLst/>
            </a:prstGeom>
          </p:spPr>
        </p:pic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A48D5500-8FBC-7C47-8874-659198FF51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>
            <a:off x="3645184" y="3314730"/>
            <a:ext cx="4084393" cy="389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5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8AC7FA5-46D2-6F40-ABEF-C76C78272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172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45B33268-FD2A-4D4A-9148-081C327852BD}"/>
              </a:ext>
            </a:extLst>
          </p:cNvPr>
          <p:cNvSpPr/>
          <p:nvPr/>
        </p:nvSpPr>
        <p:spPr>
          <a:xfrm rot="358703">
            <a:off x="3391554" y="-107359"/>
            <a:ext cx="6060141" cy="3229250"/>
          </a:xfrm>
          <a:prstGeom prst="cloudCallout">
            <a:avLst>
              <a:gd name="adj1" fmla="val 61652"/>
              <a:gd name="adj2" fmla="val 37357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AD7B973-57A1-D043-BFF8-13FB11DED5DF}"/>
              </a:ext>
            </a:extLst>
          </p:cNvPr>
          <p:cNvSpPr/>
          <p:nvPr/>
        </p:nvSpPr>
        <p:spPr>
          <a:xfrm>
            <a:off x="3657599" y="837367"/>
            <a:ext cx="552805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OBJETOS CALIENTES 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EN LA COCINA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C883F3-D194-5944-B629-DFE240F2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>
            <a:off x="8224387" y="3014531"/>
            <a:ext cx="4432176" cy="422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6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DF6CA3-4C53-F24A-A62F-D8177B821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498" y="1463922"/>
            <a:ext cx="4468368" cy="4528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BDD6AAC-0F0A-7347-A3A4-EAEC64181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020" y="1463922"/>
            <a:ext cx="4528482" cy="4528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7EAD927-CD59-7440-A758-2D08D1E67916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24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720BC0-35CD-684A-AD74-B8B69D45F0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4539" r="64114"/>
          <a:stretch/>
        </p:blipFill>
        <p:spPr>
          <a:xfrm>
            <a:off x="6178369" y="1335224"/>
            <a:ext cx="4719106" cy="4754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72BBFB4-9B81-FB43-9434-A032D649E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372" y="1335224"/>
            <a:ext cx="4581434" cy="4754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1DFEFD-55F3-A140-93D7-8A43494E2311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73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B208C58-81E9-A74E-B3CD-B20330CD34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665" y="1585771"/>
            <a:ext cx="4703185" cy="4559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82DC294-51C4-9B47-8CAF-85E34E7DECB9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403AC6-52F9-A446-AED4-69745080C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660" y="1608279"/>
            <a:ext cx="4559675" cy="4514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572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705308" y="469720"/>
            <a:ext cx="678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objetos son peligrosos?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480BDC-67A6-0E4C-A73B-4A1B557A9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85000" l="9217" r="89862">
                        <a14:foregroundMark x1="23502" y1="50357" x2="29032" y2="43214"/>
                        <a14:foregroundMark x1="45161" y1="13214" x2="50691" y2="11071"/>
                        <a14:foregroundMark x1="56221" y1="6786" x2="56221" y2="5000"/>
                        <a14:foregroundMark x1="46083" y1="46786" x2="54839" y2="42143"/>
                        <a14:foregroundMark x1="69585" y1="33929" x2="74194" y2="30714"/>
                        <a14:foregroundMark x1="26728" y1="84643" x2="35484" y2="85000"/>
                        <a14:foregroundMark x1="60829" y1="80714" x2="79724" y2="80714"/>
                        <a14:foregroundMark x1="79724" y1="80714" x2="89862" y2="79643"/>
                      </a14:backgroundRemoval>
                    </a14:imgEffect>
                  </a14:imgLayer>
                </a14:imgProps>
              </a:ext>
            </a:extLst>
          </a:blip>
          <a:srcRect b="8659"/>
          <a:stretch/>
        </p:blipFill>
        <p:spPr>
          <a:xfrm>
            <a:off x="923455" y="1271499"/>
            <a:ext cx="2512389" cy="29568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149631-F886-3546-B74C-FDE24AEE6F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33" b="99333" l="10000" r="90000">
                        <a14:foregroundMark x1="28000" y1="34444" x2="39667" y2="34667"/>
                        <a14:foregroundMark x1="39667" y1="34667" x2="57444" y2="33333"/>
                        <a14:foregroundMark x1="57444" y1="33333" x2="70444" y2="35444"/>
                        <a14:foregroundMark x1="52556" y1="14667" x2="75000" y2="16778"/>
                        <a14:foregroundMark x1="57333" y1="27222" x2="65111" y2="27444"/>
                        <a14:foregroundMark x1="74222" y1="39444" x2="74222" y2="74444"/>
                        <a14:foregroundMark x1="34667" y1="43444" x2="63556" y2="43778"/>
                        <a14:foregroundMark x1="25889" y1="42667" x2="25889" y2="76778"/>
                        <a14:foregroundMark x1="29667" y1="44000" x2="29667" y2="70667"/>
                        <a14:foregroundMark x1="28556" y1="39778" x2="28556" y2="54667"/>
                        <a14:foregroundMark x1="32889" y1="88778" x2="54889" y2="89111"/>
                        <a14:foregroundMark x1="54889" y1="89111" x2="61333" y2="88000"/>
                        <a14:foregroundMark x1="72556" y1="89556" x2="74444" y2="74444"/>
                        <a14:foregroundMark x1="26444" y1="61889" x2="27468" y2="90716"/>
                        <a14:foregroundMark x1="29667" y1="81111" x2="30333" y2="89333"/>
                        <a14:foregroundMark x1="30333" y1="89333" x2="31556" y2="90444"/>
                        <a14:foregroundMark x1="62667" y1="90111" x2="70889" y2="89778"/>
                        <a14:foregroundMark x1="70889" y1="89778" x2="76000" y2="85000"/>
                        <a14:foregroundMark x1="76000" y1="85000" x2="76000" y2="80778"/>
                        <a14:foregroundMark x1="69111" y1="45889" x2="72333" y2="33333"/>
                        <a14:foregroundMark x1="55778" y1="29333" x2="65667" y2="29556"/>
                        <a14:foregroundMark x1="55000" y1="9889" x2="62889" y2="10111"/>
                        <a14:foregroundMark x1="62889" y1="10111" x2="70444" y2="9333"/>
                        <a14:foregroundMark x1="70444" y1="9333" x2="71778" y2="9333"/>
                        <a14:backgroundMark x1="27778" y1="93333" x2="28000" y2="97889"/>
                        <a14:backgroundMark x1="27000" y1="98444" x2="27000" y2="98444"/>
                        <a14:backgroundMark x1="25333" y1="98444" x2="30444" y2="98667"/>
                        <a14:backgroundMark x1="25667" y1="92222" x2="29667" y2="92556"/>
                      </a14:backgroundRemoval>
                    </a14:imgEffect>
                  </a14:imgLayer>
                </a14:imgProps>
              </a:ext>
            </a:extLst>
          </a:blip>
          <a:srcRect l="19710" r="14599"/>
          <a:stretch/>
        </p:blipFill>
        <p:spPr>
          <a:xfrm>
            <a:off x="6788548" y="1271499"/>
            <a:ext cx="2366687" cy="36027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F52F7A-8ADF-6641-B643-7AD3B2908D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00" b="98400" l="9753" r="89973">
                        <a14:foregroundMark x1="34890" y1="4533" x2="48901" y2="17867"/>
                        <a14:foregroundMark x1="60989" y1="16800" x2="35989" y2="17067"/>
                        <a14:foregroundMark x1="46703" y1="4800" x2="54945" y2="5067"/>
                        <a14:foregroundMark x1="54945" y1="5067" x2="60165" y2="9067"/>
                        <a14:foregroundMark x1="62912" y1="16000" x2="62912" y2="22667"/>
                        <a14:foregroundMark x1="31044" y1="16000" x2="31868" y2="19467"/>
                        <a14:foregroundMark x1="32967" y1="15467" x2="32967" y2="25067"/>
                        <a14:foregroundMark x1="64011" y1="15200" x2="64011" y2="22667"/>
                        <a14:foregroundMark x1="68956" y1="17333" x2="75275" y2="17600"/>
                        <a14:foregroundMark x1="75549" y1="21600" x2="75275" y2="44000"/>
                        <a14:foregroundMark x1="77473" y1="24267" x2="77473" y2="40800"/>
                        <a14:foregroundMark x1="73626" y1="46933" x2="67033" y2="50933"/>
                        <a14:foregroundMark x1="67033" y1="50933" x2="64560" y2="51200"/>
                        <a14:foregroundMark x1="29945" y1="77867" x2="56044" y2="78133"/>
                        <a14:foregroundMark x1="59341" y1="90400" x2="35989" y2="90667"/>
                        <a14:foregroundMark x1="23901" y1="84800" x2="41896" y2="85067"/>
                        <a14:foregroundMark x1="41896" y1="85067" x2="59066" y2="83733"/>
                        <a14:foregroundMark x1="59066" y1="83733" x2="59615" y2="83467"/>
                        <a14:foregroundMark x1="64286" y1="82133" x2="64286" y2="98400"/>
                      </a14:backgroundRemoval>
                    </a14:imgEffect>
                  </a14:imgLayer>
                </a14:imgProps>
              </a:ext>
            </a:extLst>
          </a:blip>
          <a:srcRect l="13505" r="11267"/>
          <a:stretch/>
        </p:blipFill>
        <p:spPr>
          <a:xfrm>
            <a:off x="9493074" y="3599726"/>
            <a:ext cx="1861333" cy="254901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6D11FF8-6EF5-834F-8859-D1C4885A700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0851" b="8554"/>
          <a:stretch/>
        </p:blipFill>
        <p:spPr>
          <a:xfrm>
            <a:off x="3435844" y="3874642"/>
            <a:ext cx="3014865" cy="230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9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DF8C334-5178-FB44-81F8-E0677F351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4181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45B33268-FD2A-4D4A-9148-081C327852BD}"/>
              </a:ext>
            </a:extLst>
          </p:cNvPr>
          <p:cNvSpPr/>
          <p:nvPr/>
        </p:nvSpPr>
        <p:spPr>
          <a:xfrm rot="358703">
            <a:off x="3391554" y="-107359"/>
            <a:ext cx="6060141" cy="3229250"/>
          </a:xfrm>
          <a:prstGeom prst="cloudCallout">
            <a:avLst>
              <a:gd name="adj1" fmla="val 61652"/>
              <a:gd name="adj2" fmla="val 37357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AD7B973-57A1-D043-BFF8-13FB11DED5DF}"/>
              </a:ext>
            </a:extLst>
          </p:cNvPr>
          <p:cNvSpPr/>
          <p:nvPr/>
        </p:nvSpPr>
        <p:spPr>
          <a:xfrm>
            <a:off x="3239865" y="729790"/>
            <a:ext cx="5734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OBJETOS  CORTANTES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EN LA COCINA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C883F3-D194-5944-B629-DFE240F2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>
            <a:off x="8224387" y="3014531"/>
            <a:ext cx="4432176" cy="42280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A8539A-59DA-5441-8B38-E19A4E087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52" b="89894" l="7447" r="91489">
                        <a14:foregroundMark x1="7624" y1="23759" x2="7624" y2="26950"/>
                        <a14:foregroundMark x1="91489" y1="20922" x2="91489" y2="25177"/>
                        <a14:backgroundMark x1="24113" y1="14184" x2="39007" y2="26064"/>
                        <a14:backgroundMark x1="39007" y1="26064" x2="39362" y2="26418"/>
                        <a14:backgroundMark x1="26773" y1="21986" x2="31383" y2="27305"/>
                        <a14:backgroundMark x1="31383" y1="27305" x2="39007" y2="31383"/>
                        <a14:backgroundMark x1="39007" y1="31383" x2="41135" y2="34043"/>
                        <a14:backgroundMark x1="37411" y1="35816" x2="38475" y2="38121"/>
                        <a14:backgroundMark x1="37234" y1="39184" x2="44326" y2="39539"/>
                        <a14:backgroundMark x1="44326" y1="39539" x2="51773" y2="35993"/>
                        <a14:backgroundMark x1="55496" y1="38475" x2="57270" y2="34574"/>
                        <a14:backgroundMark x1="63652" y1="34043" x2="58333" y2="397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9251" y="3074077"/>
            <a:ext cx="4214272" cy="42142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7522A9C-7CCF-2D41-B009-55E862DDCF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8419" y1="22771" x2="46181" y2="15775"/>
                        <a14:foregroundMark x1="46181" y1="15775" x2="56128" y2="17833"/>
                        <a14:foregroundMark x1="56128" y1="17833" x2="67318" y2="22497"/>
                        <a14:foregroundMark x1="62877" y1="16735" x2="71048" y2="29767"/>
                        <a14:foregroundMark x1="43517" y1="23320" x2="56483" y2="23594"/>
                        <a14:foregroundMark x1="69982" y1="15912" x2="69982" y2="22222"/>
                        <a14:foregroundMark x1="76732" y1="25103" x2="74423" y2="204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255" y="1609193"/>
            <a:ext cx="2321261" cy="300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8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A517B1-C884-534E-8C40-1B730D7D8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744" y="1585771"/>
            <a:ext cx="3377030" cy="461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92DE723-57EA-0E46-ADEF-C281152D1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331" y="1585771"/>
            <a:ext cx="3640232" cy="461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87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705308" y="469720"/>
            <a:ext cx="678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objetos son peligrosos?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D03E14-3844-CF40-A4FB-8D4333C3B6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03" b="89770" l="6113" r="93260">
                        <a14:foregroundMark x1="6113" y1="29228" x2="10972" y2="34238"/>
                        <a14:foregroundMark x1="91693" y1="79123" x2="93260" y2="75783"/>
                        <a14:foregroundMark x1="6426" y1="30898" x2="9561" y2="35699"/>
                      </a14:backgroundRemoval>
                    </a14:imgEffect>
                  </a14:imgLayer>
                </a14:imgProps>
              </a:ext>
            </a:extLst>
          </a:blip>
          <a:srcRect t="23804" b="13538"/>
          <a:stretch/>
        </p:blipFill>
        <p:spPr>
          <a:xfrm>
            <a:off x="912463" y="4148415"/>
            <a:ext cx="3925543" cy="21515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AFC2FAA-83B0-234E-B273-92196771A1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96" b="89809" l="9969" r="89720">
                        <a14:foregroundMark x1="14330" y1="58599" x2="23676" y2="77707"/>
                        <a14:foregroundMark x1="88785" y1="5096" x2="88162" y2="133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939" y="1464968"/>
            <a:ext cx="4399051" cy="2151561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9AA71D6-FDD6-9046-86F4-CFE876090E4C}"/>
              </a:ext>
            </a:extLst>
          </p:cNvPr>
          <p:cNvGrpSpPr/>
          <p:nvPr/>
        </p:nvGrpSpPr>
        <p:grpSpPr>
          <a:xfrm>
            <a:off x="8681982" y="1094473"/>
            <a:ext cx="2511766" cy="2892552"/>
            <a:chOff x="8681982" y="1094473"/>
            <a:chExt cx="2511766" cy="2892552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E85AD16D-2BB8-EC46-A077-1BFDB5B03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447" r="29153"/>
            <a:stretch/>
          </p:blipFill>
          <p:spPr>
            <a:xfrm>
              <a:off x="9089374" y="1094473"/>
              <a:ext cx="1110728" cy="2892552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7B5BD3A-3020-6748-8316-86538C090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353" b="94861" l="3000" r="94778">
                          <a14:foregroundMark x1="7667" y1="42827" x2="7667" y2="58244"/>
                          <a14:foregroundMark x1="3111" y1="48822" x2="3111" y2="64882"/>
                          <a14:foregroundMark x1="65444" y1="94861" x2="71667" y2="92077"/>
                          <a14:foregroundMark x1="94778" y1="46681" x2="94778" y2="58458"/>
                          <a14:foregroundMark x1="60667" y1="5353" x2="66556" y2="57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681982" y="2683697"/>
              <a:ext cx="2511766" cy="1303328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F6634E58-FE85-424E-8DA6-ACD01D0F04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5004" y="3429000"/>
            <a:ext cx="2803282" cy="28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23A5F71-9218-7142-A2BD-CC287853C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470"/>
            <a:ext cx="12192000" cy="6933839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45B33268-FD2A-4D4A-9148-081C327852BD}"/>
              </a:ext>
            </a:extLst>
          </p:cNvPr>
          <p:cNvSpPr/>
          <p:nvPr/>
        </p:nvSpPr>
        <p:spPr>
          <a:xfrm rot="358703">
            <a:off x="3391554" y="-107359"/>
            <a:ext cx="6060141" cy="3229250"/>
          </a:xfrm>
          <a:prstGeom prst="cloudCallout">
            <a:avLst>
              <a:gd name="adj1" fmla="val 61652"/>
              <a:gd name="adj2" fmla="val 37357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AD7B973-57A1-D043-BFF8-13FB11DED5DF}"/>
              </a:ext>
            </a:extLst>
          </p:cNvPr>
          <p:cNvSpPr/>
          <p:nvPr/>
        </p:nvSpPr>
        <p:spPr>
          <a:xfrm>
            <a:off x="3630921" y="738458"/>
            <a:ext cx="558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QUIMICOS DE LIMPIEZA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C883F3-D194-5944-B629-DFE240F2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>
            <a:off x="8224387" y="3014531"/>
            <a:ext cx="4432176" cy="422807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FBD61C-938B-E441-8149-0960C3C64C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56" b="89904" l="8173" r="89904">
                        <a14:foregroundMark x1="8173" y1="33894" x2="8654" y2="37019"/>
                        <a14:foregroundMark x1="68750" y1="18510" x2="69712" y2="18750"/>
                        <a14:foregroundMark x1="68029" y1="18510" x2="72115" y2="1875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261" t="12122" r="7980" b="13053"/>
          <a:stretch/>
        </p:blipFill>
        <p:spPr>
          <a:xfrm>
            <a:off x="132083" y="1507266"/>
            <a:ext cx="6858001" cy="5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93FEC7-7C5D-0449-8581-A0F7AA6EB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825" y="1585772"/>
            <a:ext cx="3736054" cy="4457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A52722-BD5F-9F47-8089-F2CF43B75B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987"/>
          <a:stretch/>
        </p:blipFill>
        <p:spPr>
          <a:xfrm>
            <a:off x="6453809" y="1585772"/>
            <a:ext cx="3829877" cy="4457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250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705308" y="469720"/>
            <a:ext cx="678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objetos son peligrosos?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17DCE5-A44A-FA48-AF62-7E96612964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341" b="83406" l="32533" r="62009">
                        <a14:foregroundMark x1="38646" y1="23362" x2="42358" y2="18777"/>
                        <a14:foregroundMark x1="38865" y1="18777" x2="45415" y2="18777"/>
                        <a14:foregroundMark x1="46943" y1="25109" x2="53057" y2="27074"/>
                        <a14:foregroundMark x1="53712" y1="29039" x2="57205" y2="33624"/>
                        <a14:foregroundMark x1="58515" y1="35371" x2="61354" y2="41485"/>
                        <a14:foregroundMark x1="48908" y1="42576" x2="55022" y2="46725"/>
                        <a14:foregroundMark x1="49345" y1="39738" x2="56114" y2="46725"/>
                        <a14:foregroundMark x1="37773" y1="79694" x2="47598" y2="79913"/>
                        <a14:foregroundMark x1="47598" y1="79913" x2="50000" y2="79476"/>
                        <a14:foregroundMark x1="47162" y1="83624" x2="54367" y2="82533"/>
                        <a14:foregroundMark x1="61790" y1="55895" x2="61790" y2="59825"/>
                        <a14:foregroundMark x1="36900" y1="19214" x2="41266" y2="18341"/>
                      </a14:backgroundRemoval>
                    </a14:imgEffect>
                  </a14:imgLayer>
                </a14:imgProps>
              </a:ext>
            </a:extLst>
          </a:blip>
          <a:srcRect l="28983" t="16867" r="34040" b="14079"/>
          <a:stretch/>
        </p:blipFill>
        <p:spPr>
          <a:xfrm>
            <a:off x="1092377" y="1266444"/>
            <a:ext cx="2017319" cy="376732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6BA2D56-D2A7-B543-BA27-1066D8BF0B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00" b="92833" l="9654" r="89982">
                        <a14:foregroundMark x1="16211" y1="7000" x2="51730" y2="10000"/>
                        <a14:foregroundMark x1="51730" y1="10000" x2="73406" y2="7000"/>
                        <a14:foregroundMark x1="42987" y1="50167" x2="67395" y2="50667"/>
                        <a14:foregroundMark x1="34244" y1="32333" x2="48998" y2="37833"/>
                        <a14:foregroundMark x1="48998" y1="37833" x2="48998" y2="37833"/>
                        <a14:foregroundMark x1="35883" y1="48167" x2="54098" y2="48167"/>
                        <a14:foregroundMark x1="54098" y1="48167" x2="66302" y2="46667"/>
                        <a14:foregroundMark x1="63570" y1="80500" x2="68488" y2="81000"/>
                        <a14:foregroundMark x1="60291" y1="76500" x2="69581" y2="78500"/>
                        <a14:foregroundMark x1="63570" y1="40833" x2="71220" y2="60167"/>
                        <a14:foregroundMark x1="59199" y1="79000" x2="73953" y2="79500"/>
                        <a14:foregroundMark x1="24408" y1="43833" x2="50091" y2="44333"/>
                        <a14:foregroundMark x1="69581" y1="36333" x2="69035" y2="74167"/>
                        <a14:foregroundMark x1="27140" y1="8000" x2="42805" y2="5500"/>
                        <a14:foregroundMark x1="42805" y1="5500" x2="43534" y2="5500"/>
                        <a14:foregroundMark x1="14390" y1="93833" x2="32058" y2="94000"/>
                        <a14:foregroundMark x1="32058" y1="94000" x2="51366" y2="92833"/>
                        <a14:foregroundMark x1="51366" y1="92833" x2="52277" y2="92500"/>
                        <a14:foregroundMark x1="61384" y1="85500" x2="63388" y2="81000"/>
                        <a14:foregroundMark x1="66120" y1="85167" x2="70674" y2="8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0490" y="1279272"/>
            <a:ext cx="3055034" cy="334492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9C5E26A-2FF7-7443-9B6B-AC46C82CA5D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1778" r="31689"/>
          <a:stretch/>
        </p:blipFill>
        <p:spPr>
          <a:xfrm>
            <a:off x="9369552" y="2518431"/>
            <a:ext cx="1689608" cy="38199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7DC5A0A-DF1C-9148-9226-06952439F8C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00" b="93778" l="9778" r="89778">
                        <a14:foregroundMark x1="49333" y1="9333" x2="49333" y2="4000"/>
                        <a14:foregroundMark x1="41333" y1="49333" x2="41333" y2="56444"/>
                        <a14:foregroundMark x1="40444" y1="93778" x2="54222" y2="93778"/>
                      </a14:backgroundRemoval>
                    </a14:imgEffect>
                  </a14:imgLayer>
                </a14:imgProps>
              </a:ext>
            </a:extLst>
          </a:blip>
          <a:srcRect l="35053" r="30959"/>
          <a:stretch/>
        </p:blipFill>
        <p:spPr>
          <a:xfrm>
            <a:off x="4002623" y="2938908"/>
            <a:ext cx="1323839" cy="334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9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AA48A90-ADDF-CD40-B1CF-EBF5B9EE0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Llamada de nube 12">
            <a:extLst>
              <a:ext uri="{FF2B5EF4-FFF2-40B4-BE49-F238E27FC236}">
                <a16:creationId xmlns:a16="http://schemas.microsoft.com/office/drawing/2014/main" id="{1E49AE14-852D-4845-92A4-7DE939F0C724}"/>
              </a:ext>
            </a:extLst>
          </p:cNvPr>
          <p:cNvSpPr/>
          <p:nvPr/>
        </p:nvSpPr>
        <p:spPr>
          <a:xfrm rot="358703">
            <a:off x="1524845" y="18581"/>
            <a:ext cx="6060141" cy="3229250"/>
          </a:xfrm>
          <a:prstGeom prst="cloudCallout">
            <a:avLst>
              <a:gd name="adj1" fmla="val -53088"/>
              <a:gd name="adj2" fmla="val 54883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85BDB69-BDF3-ED46-A231-E779813EEA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>
            <a:off x="-486797" y="2918151"/>
            <a:ext cx="4432176" cy="422807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390CB3AE-EF26-664E-8E49-41FD3FA52284}"/>
              </a:ext>
            </a:extLst>
          </p:cNvPr>
          <p:cNvSpPr/>
          <p:nvPr/>
        </p:nvSpPr>
        <p:spPr>
          <a:xfrm>
            <a:off x="1373156" y="914567"/>
            <a:ext cx="558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CUIDADO EN 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LAS ESCALERAS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0916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9080C06-8BA0-BF4C-A62C-41FF550C3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8541" y="1532267"/>
            <a:ext cx="4465983" cy="4579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8F9DF3D-7FB0-0F4B-916F-C28E948B1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809" y="1532267"/>
            <a:ext cx="4264558" cy="4579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327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575131" y="250994"/>
            <a:ext cx="7041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acciones son peligrosas?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E3651A-0E59-4E4A-AF4D-15E3CC701C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302" y="897325"/>
            <a:ext cx="3603767" cy="2826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284A634-93B1-6C4D-8893-F50517B0905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705" r="25213" b="50000"/>
          <a:stretch/>
        </p:blipFill>
        <p:spPr>
          <a:xfrm>
            <a:off x="874644" y="3747633"/>
            <a:ext cx="3370822" cy="2536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5E9F02-53D5-794D-9226-C51FC75D4A2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000" b="83000" l="18917" r="87167">
                        <a14:foregroundMark x1="26500" y1="47167" x2="26500" y2="55500"/>
                        <a14:foregroundMark x1="20667" y1="44250" x2="18917" y2="49833"/>
                        <a14:foregroundMark x1="26083" y1="78667" x2="28250" y2="78833"/>
                        <a14:foregroundMark x1="32667" y1="75000" x2="37083" y2="75167"/>
                        <a14:foregroundMark x1="34583" y1="74167" x2="35750" y2="74750"/>
                        <a14:foregroundMark x1="36750" y1="67833" x2="38833" y2="74417"/>
                        <a14:foregroundMark x1="48667" y1="77667" x2="68583" y2="70500"/>
                        <a14:foregroundMark x1="67667" y1="36750" x2="69167" y2="78250"/>
                        <a14:foregroundMark x1="34750" y1="21417" x2="52250" y2="14417"/>
                        <a14:foregroundMark x1="52250" y1="14417" x2="57417" y2="14083"/>
                        <a14:foregroundMark x1="56417" y1="22000" x2="70500" y2="25083"/>
                        <a14:foregroundMark x1="74417" y1="20833" x2="79250" y2="47750"/>
                        <a14:foregroundMark x1="81583" y1="24000" x2="61417" y2="22833"/>
                        <a14:foregroundMark x1="76500" y1="22000" x2="62333" y2="20583"/>
                        <a14:foregroundMark x1="62333" y1="20583" x2="61667" y2="20250"/>
                        <a14:foregroundMark x1="53333" y1="18917" x2="60333" y2="19167"/>
                        <a14:foregroundMark x1="60333" y1="19167" x2="66250" y2="18167"/>
                        <a14:foregroundMark x1="82167" y1="22417" x2="82167" y2="31917"/>
                        <a14:foregroundMark x1="82750" y1="22833" x2="83833" y2="52167"/>
                        <a14:foregroundMark x1="83833" y1="52167" x2="83833" y2="52167"/>
                        <a14:foregroundMark x1="82333" y1="50250" x2="81917" y2="73583"/>
                        <a14:foregroundMark x1="77500" y1="55500" x2="77500" y2="80167"/>
                        <a14:foregroundMark x1="83083" y1="58333" x2="83500" y2="71500"/>
                        <a14:foregroundMark x1="83083" y1="79583" x2="77917" y2="79833"/>
                        <a14:foregroundMark x1="72250" y1="81000" x2="81167" y2="81167"/>
                        <a14:foregroundMark x1="82333" y1="77333" x2="82333" y2="70500"/>
                        <a14:foregroundMark x1="56083" y1="38667" x2="56083" y2="55500"/>
                        <a14:foregroundMark x1="36917" y1="25500" x2="36917" y2="39833"/>
                        <a14:foregroundMark x1="32667" y1="20833" x2="33083" y2="41917"/>
                        <a14:foregroundMark x1="33417" y1="19500" x2="39250" y2="17583"/>
                        <a14:foregroundMark x1="32667" y1="18333" x2="34417" y2="16833"/>
                        <a14:foregroundMark x1="41583" y1="17417" x2="43667" y2="16583"/>
                        <a14:foregroundMark x1="37333" y1="23750" x2="40167" y2="24333"/>
                        <a14:foregroundMark x1="47333" y1="20250" x2="47750" y2="28417"/>
                        <a14:foregroundMark x1="41917" y1="22250" x2="39833" y2="23417"/>
                        <a14:foregroundMark x1="42167" y1="20833" x2="42167" y2="18167"/>
                        <a14:foregroundMark x1="39000" y1="29750" x2="39000" y2="27833"/>
                        <a14:foregroundMark x1="40750" y1="27083" x2="39833" y2="34000"/>
                        <a14:foregroundMark x1="39833" y1="34000" x2="39833" y2="34000"/>
                        <a14:foregroundMark x1="42750" y1="19333" x2="44667" y2="24000"/>
                        <a14:foregroundMark x1="50417" y1="19750" x2="50417" y2="30500"/>
                        <a14:foregroundMark x1="44417" y1="31333" x2="57167" y2="31500"/>
                        <a14:foregroundMark x1="51250" y1="27250" x2="73250" y2="29750"/>
                        <a14:foregroundMark x1="73250" y1="29750" x2="76333" y2="30750"/>
                        <a14:foregroundMark x1="59750" y1="24750" x2="58167" y2="27417"/>
                        <a14:foregroundMark x1="58333" y1="32500" x2="65917" y2="34750"/>
                        <a14:foregroundMark x1="62250" y1="31500" x2="70583" y2="32167"/>
                        <a14:foregroundMark x1="70583" y1="32167" x2="72083" y2="33417"/>
                        <a14:foregroundMark x1="74750" y1="35333" x2="74583" y2="48083"/>
                        <a14:foregroundMark x1="70167" y1="39417" x2="70500" y2="61417"/>
                        <a14:foregroundMark x1="73667" y1="52000" x2="73667" y2="69917"/>
                        <a14:foregroundMark x1="71083" y1="36750" x2="74250" y2="40167"/>
                        <a14:foregroundMark x1="55500" y1="36750" x2="63917" y2="39583"/>
                        <a14:foregroundMark x1="63917" y1="39583" x2="64750" y2="40167"/>
                        <a14:foregroundMark x1="58000" y1="42167" x2="70000" y2="44833"/>
                        <a14:foregroundMark x1="59167" y1="47750" x2="73250" y2="56417"/>
                        <a14:foregroundMark x1="58000" y1="52750" x2="62250" y2="58167"/>
                        <a14:foregroundMark x1="59333" y1="45583" x2="62417" y2="45833"/>
                        <a14:foregroundMark x1="58750" y1="52583" x2="63750" y2="55500"/>
                        <a14:foregroundMark x1="53500" y1="61083" x2="61417" y2="67083"/>
                        <a14:foregroundMark x1="66250" y1="56000" x2="65167" y2="70333"/>
                        <a14:foregroundMark x1="53750" y1="58917" x2="61083" y2="63333"/>
                        <a14:foregroundMark x1="61083" y1="63333" x2="61833" y2="64750"/>
                        <a14:foregroundMark x1="50833" y1="62833" x2="56917" y2="66750"/>
                        <a14:foregroundMark x1="56917" y1="66750" x2="59167" y2="70917"/>
                        <a14:foregroundMark x1="63750" y1="74000" x2="66667" y2="74167"/>
                        <a14:foregroundMark x1="73250" y1="75750" x2="75333" y2="77500"/>
                        <a14:foregroundMark x1="53167" y1="57000" x2="62833" y2="64750"/>
                        <a14:foregroundMark x1="58333" y1="57583" x2="61083" y2="62417"/>
                        <a14:foregroundMark x1="52167" y1="48333" x2="47583" y2="61083"/>
                        <a14:foregroundMark x1="44417" y1="48667" x2="39417" y2="49250"/>
                        <a14:foregroundMark x1="44083" y1="35167" x2="47167" y2="43667"/>
                        <a14:foregroundMark x1="39250" y1="51167" x2="46500" y2="47583"/>
                        <a14:foregroundMark x1="46500" y1="47583" x2="44667" y2="42667"/>
                        <a14:foregroundMark x1="42167" y1="53917" x2="47167" y2="48667"/>
                        <a14:foregroundMark x1="39250" y1="57750" x2="46167" y2="60750"/>
                        <a14:foregroundMark x1="46167" y1="60750" x2="51417" y2="65083"/>
                        <a14:foregroundMark x1="35750" y1="65083" x2="39833" y2="69167"/>
                        <a14:foregroundMark x1="38500" y1="61833" x2="41333" y2="62583"/>
                        <a14:foregroundMark x1="35917" y1="65083" x2="40000" y2="65500"/>
                        <a14:foregroundMark x1="46167" y1="73583" x2="50250" y2="74750"/>
                        <a14:foregroundMark x1="47000" y1="65917" x2="53750" y2="71333"/>
                        <a14:foregroundMark x1="46000" y1="67250" x2="45000" y2="81000"/>
                        <a14:foregroundMark x1="41917" y1="81917" x2="52167" y2="82167"/>
                        <a14:foregroundMark x1="52167" y1="82167" x2="61250" y2="80750"/>
                        <a14:foregroundMark x1="61250" y1="80750" x2="65333" y2="80750"/>
                        <a14:foregroundMark x1="59917" y1="82917" x2="67083" y2="83083"/>
                        <a14:foregroundMark x1="67083" y1="83083" x2="68833" y2="78417"/>
                        <a14:foregroundMark x1="67833" y1="81167" x2="71083" y2="81333"/>
                        <a14:foregroundMark x1="57000" y1="82333" x2="53750" y2="82500"/>
                        <a14:foregroundMark x1="68250" y1="82167" x2="73417" y2="82333"/>
                        <a14:foregroundMark x1="83500" y1="21667" x2="83500" y2="33833"/>
                        <a14:foregroundMark x1="83667" y1="20667" x2="85000" y2="40167"/>
                        <a14:foregroundMark x1="84250" y1="45417" x2="84250" y2="57750"/>
                        <a14:foregroundMark x1="83667" y1="41750" x2="85583" y2="49250"/>
                        <a14:foregroundMark x1="84667" y1="60833" x2="84667" y2="76917"/>
                        <a14:foregroundMark x1="78833" y1="82667" x2="86500" y2="82333"/>
                        <a14:foregroundMark x1="86500" y1="82333" x2="87167" y2="81917"/>
                        <a14:foregroundMark x1="54333" y1="80000" x2="60500" y2="76750"/>
                        <a14:foregroundMark x1="60500" y1="76750" x2="60500" y2="76750"/>
                      </a14:backgroundRemoval>
                    </a14:imgEffect>
                  </a14:imgLayer>
                </a14:imgProps>
              </a:ext>
            </a:extLst>
          </a:blip>
          <a:srcRect l="16412" t="16273" r="14582" b="17488"/>
          <a:stretch/>
        </p:blipFill>
        <p:spPr>
          <a:xfrm>
            <a:off x="7335078" y="1116051"/>
            <a:ext cx="3173043" cy="2505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EC0D24B-CF90-8042-9AC8-78F807DA77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9072" y="3904592"/>
            <a:ext cx="3370821" cy="2317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074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96C832EB-DFEF-E44A-BEBE-31460233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9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F9942D4-E357-754D-8991-240CC43C70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7" b="89894" l="6206" r="91844">
                        <a14:foregroundMark x1="43262" y1="35771" x2="51064" y2="50665"/>
                        <a14:foregroundMark x1="22872" y1="54388" x2="52660" y2="59840"/>
                        <a14:foregroundMark x1="26064" y1="69548" x2="72872" y2="65559"/>
                        <a14:foregroundMark x1="19681" y1="80053" x2="24468" y2="69282"/>
                        <a14:foregroundMark x1="12766" y1="55851" x2="30319" y2="61303"/>
                        <a14:foregroundMark x1="12411" y1="49734" x2="39894" y2="50133"/>
                        <a14:foregroundMark x1="43262" y1="52128" x2="70035" y2="52261"/>
                        <a14:foregroundMark x1="66006" y1="49903" x2="61170" y2="50000"/>
                        <a14:foregroundMark x1="87589" y1="49468" x2="66022" y2="49902"/>
                        <a14:foregroundMark x1="37057" y1="32447" x2="49291" y2="32713"/>
                        <a14:foregroundMark x1="24468" y1="52793" x2="42908" y2="53059"/>
                        <a14:foregroundMark x1="46986" y1="57048" x2="66312" y2="57314"/>
                        <a14:foregroundMark x1="69326" y1="55186" x2="78723" y2="55319"/>
                        <a14:foregroundMark x1="85993" y1="48803" x2="78546" y2="48936"/>
                        <a14:foregroundMark x1="85106" y1="52793" x2="79787" y2="53059"/>
                        <a14:foregroundMark x1="85638" y1="46676" x2="82270" y2="46941"/>
                        <a14:foregroundMark x1="11879" y1="47074" x2="19326" y2="47340"/>
                        <a14:foregroundMark x1="12411" y1="46144" x2="10638" y2="45479"/>
                        <a14:foregroundMark x1="9574" y1="51330" x2="12766" y2="51596"/>
                        <a14:foregroundMark x1="6206" y1="47340" x2="10638" y2="49468"/>
                        <a14:foregroundMark x1="39894" y1="38830" x2="39894" y2="47074"/>
                        <a14:foregroundMark x1="74113" y1="79920" x2="74113" y2="65293"/>
                        <a14:foregroundMark x1="35461" y1="72872" x2="55496" y2="73005"/>
                        <a14:foregroundMark x1="83688" y1="63032" x2="84397" y2="61835"/>
                        <a14:foregroundMark x1="86461" y1="57181" x2="87411" y2="55186"/>
                        <a14:foregroundMark x1="84752" y1="60771" x2="86169" y2="57795"/>
                        <a14:foregroundMark x1="86170" y1="52128" x2="89894" y2="52261"/>
                        <a14:foregroundMark x1="91844" y1="50798" x2="88298" y2="46410"/>
                        <a14:foregroundMark x1="90780" y1="46543" x2="91844" y2="47074"/>
                        <a14:foregroundMark x1="9929" y1="54521" x2="10638" y2="57979"/>
                        <a14:foregroundMark x1="10284" y1="58777" x2="12057" y2="60505"/>
                        <a14:foregroundMark x1="10816" y1="60106" x2="14894" y2="65293"/>
                        <a14:backgroundMark x1="30142" y1="81117" x2="54255" y2="81250"/>
                        <a14:backgroundMark x1="34220" y1="85771" x2="52660" y2="86037"/>
                        <a14:backgroundMark x1="58333" y1="80053" x2="70390" y2="84840"/>
                        <a14:backgroundMark x1="73404" y1="86436" x2="84220" y2="86702"/>
                        <a14:backgroundMark x1="83511" y1="79654" x2="83511" y2="72872"/>
                        <a14:backgroundMark x1="14007" y1="76862" x2="14007" y2="85372"/>
                        <a14:backgroundMark x1="8688" y1="40559" x2="12234" y2="40691"/>
                        <a14:backgroundMark x1="88298" y1="63298" x2="88298" y2="68750"/>
                        <a14:backgroundMark x1="89184" y1="57181" x2="89184" y2="58511"/>
                        <a14:backgroundMark x1="88475" y1="61835" x2="88475" y2="65559"/>
                        <a14:backgroundMark x1="13298" y1="71277" x2="13298" y2="73138"/>
                        <a14:backgroundMark x1="14716" y1="71410" x2="14716" y2="75133"/>
                        <a14:backgroundMark x1="8333" y1="63564" x2="9929" y2="64628"/>
                        <a14:backgroundMark x1="7979" y1="58378" x2="7979" y2="57314"/>
                        <a14:backgroundMark x1="15426" y1="35372" x2="16667" y2="23936"/>
                        <a14:backgroundMark x1="20922" y1="36170" x2="23227" y2="28191"/>
                        <a14:backgroundMark x1="23227" y1="28191" x2="28723" y2="21144"/>
                        <a14:backgroundMark x1="36525" y1="25000" x2="59220" y2="24202"/>
                        <a14:backgroundMark x1="59220" y1="24202" x2="60284" y2="24202"/>
                        <a14:backgroundMark x1="65071" y1="27261" x2="76418" y2="33777"/>
                        <a14:backgroundMark x1="17376" y1="41356" x2="22872" y2="43085"/>
                        <a14:backgroundMark x1="67021" y1="47872" x2="73404" y2="38564"/>
                        <a14:backgroundMark x1="75709" y1="39362" x2="76241" y2="33112"/>
                        <a14:backgroundMark x1="76241" y1="33112" x2="75355" y2="29920"/>
                      </a14:backgroundRemoval>
                    </a14:imgEffect>
                  </a14:imgLayer>
                </a14:imgProps>
              </a:ext>
            </a:extLst>
          </a:blip>
          <a:srcRect t="22592" r="2643" b="13865"/>
          <a:stretch/>
        </p:blipFill>
        <p:spPr>
          <a:xfrm>
            <a:off x="611204" y="3053703"/>
            <a:ext cx="4728299" cy="41147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158AEE8-6311-0144-A923-A76B4E76F8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41" b="89894" l="3369" r="92553">
                        <a14:foregroundMark x1="39184" y1="33644" x2="48759" y2="31649"/>
                        <a14:foregroundMark x1="48759" y1="31649" x2="52660" y2="32048"/>
                        <a14:foregroundMark x1="40071" y1="40559" x2="40248" y2="42154"/>
                        <a14:foregroundMark x1="39716" y1="39495" x2="46277" y2="41090"/>
                        <a14:foregroundMark x1="37589" y1="65293" x2="54255" y2="65426"/>
                        <a14:foregroundMark x1="68085" y1="54787" x2="70213" y2="58112"/>
                        <a14:foregroundMark x1="50709" y1="30851" x2="54965" y2="36303"/>
                        <a14:foregroundMark x1="54965" y1="36303" x2="55142" y2="38830"/>
                        <a14:foregroundMark x1="56206" y1="31649" x2="60284" y2="34707"/>
                        <a14:foregroundMark x1="39184" y1="30452" x2="32801" y2="37633"/>
                        <a14:foregroundMark x1="35284" y1="61702" x2="54610" y2="61968"/>
                        <a14:foregroundMark x1="50177" y1="70213" x2="45567" y2="70479"/>
                        <a14:foregroundMark x1="40603" y1="41090" x2="42730" y2="46676"/>
                        <a14:foregroundMark x1="64184" y1="54787" x2="67553" y2="54920"/>
                        <a14:foregroundMark x1="66489" y1="52926" x2="66489" y2="54521"/>
                        <a14:foregroundMark x1="61525" y1="60106" x2="69681" y2="61303"/>
                        <a14:foregroundMark x1="69681" y1="61303" x2="70035" y2="61702"/>
                        <a14:foregroundMark x1="44681" y1="70080" x2="55496" y2="70213"/>
                        <a14:foregroundMark x1="47163" y1="65293" x2="47163" y2="75133"/>
                        <a14:foregroundMark x1="6915" y1="73803" x2="39716" y2="75798"/>
                        <a14:foregroundMark x1="50177" y1="75532" x2="71277" y2="75798"/>
                        <a14:foregroundMark x1="71277" y1="75798" x2="84397" y2="74202"/>
                        <a14:foregroundMark x1="86525" y1="74601" x2="69326" y2="74734"/>
                        <a14:foregroundMark x1="69326" y1="74734" x2="65071" y2="72739"/>
                        <a14:foregroundMark x1="56738" y1="72872" x2="56738" y2="75133"/>
                        <a14:foregroundMark x1="68617" y1="74202" x2="76064" y2="73404"/>
                        <a14:foregroundMark x1="76064" y1="73404" x2="83688" y2="73936"/>
                        <a14:foregroundMark x1="85638" y1="73537" x2="92021" y2="73537"/>
                        <a14:foregroundMark x1="90603" y1="72074" x2="84427" y2="65415"/>
                        <a14:foregroundMark x1="80439" y1="61989" x2="80148" y2="61829"/>
                        <a14:foregroundMark x1="88475" y1="71676" x2="90780" y2="71809"/>
                        <a14:foregroundMark x1="80319" y1="69681" x2="73227" y2="66356"/>
                        <a14:foregroundMark x1="73227" y1="66356" x2="71099" y2="64628"/>
                        <a14:foregroundMark x1="23050" y1="68617" x2="40248" y2="74468"/>
                        <a14:foregroundMark x1="18440" y1="74069" x2="29433" y2="74202"/>
                        <a14:foregroundMark x1="4610" y1="77926" x2="12234" y2="78059"/>
                        <a14:foregroundMark x1="12234" y1="78059" x2="19504" y2="77394"/>
                        <a14:foregroundMark x1="19504" y1="77394" x2="34397" y2="78324"/>
                        <a14:foregroundMark x1="34043" y1="78590" x2="41844" y2="78590"/>
                        <a14:foregroundMark x1="41844" y1="78590" x2="64894" y2="77527"/>
                        <a14:foregroundMark x1="64894" y1="77527" x2="79965" y2="78856"/>
                        <a14:foregroundMark x1="79965" y1="78856" x2="84929" y2="78059"/>
                        <a14:foregroundMark x1="85284" y1="78059" x2="91312" y2="77793"/>
                        <a14:foregroundMark x1="12057" y1="65957" x2="15603" y2="63032"/>
                        <a14:foregroundMark x1="10638" y1="67553" x2="3546" y2="74468"/>
                        <a14:foregroundMark x1="16135" y1="62899" x2="23050" y2="60239"/>
                        <a14:foregroundMark x1="23050" y1="60239" x2="34574" y2="60771"/>
                        <a14:foregroundMark x1="52305" y1="65957" x2="62943" y2="66090"/>
                        <a14:foregroundMark x1="62943" y1="66090" x2="63830" y2="65957"/>
                        <a14:foregroundMark x1="69326" y1="54787" x2="72340" y2="56516"/>
                        <a14:foregroundMark x1="69504" y1="60505" x2="76241" y2="60771"/>
                        <a14:foregroundMark x1="79301" y1="62701" x2="79494" y2="62874"/>
                        <a14:foregroundMark x1="78191" y1="61702" x2="78759" y2="62213"/>
                        <a14:foregroundMark x1="62057" y1="44681" x2="61702" y2="40160"/>
                        <a14:foregroundMark x1="14539" y1="78590" x2="29255" y2="77926"/>
                        <a14:foregroundMark x1="29255" y1="77926" x2="29965" y2="77926"/>
                        <a14:foregroundMark x1="92199" y1="74867" x2="92553" y2="76064"/>
                        <a14:foregroundMark x1="81915" y1="64362" x2="84397" y2="65160"/>
                        <a14:backgroundMark x1="24645" y1="22606" x2="43617" y2="21676"/>
                        <a14:backgroundMark x1="43617" y1="21676" x2="51950" y2="21809"/>
                        <a14:backgroundMark x1="87411" y1="79521" x2="90426" y2="79654"/>
                        <a14:backgroundMark x1="82447" y1="61436" x2="85816" y2="63963"/>
                        <a14:backgroundMark x1="79255" y1="61702" x2="80142" y2="61835"/>
                        <a14:backgroundMark x1="80319" y1="62101" x2="81383" y2="62367"/>
                        <a14:backgroundMark x1="84343" y1="65206" x2="84574" y2="65293"/>
                      </a14:backgroundRemoval>
                    </a14:imgEffect>
                  </a14:imgLayer>
                </a14:imgProps>
              </a:ext>
            </a:extLst>
          </a:blip>
          <a:srcRect t="24457" b="19908"/>
          <a:stretch/>
        </p:blipFill>
        <p:spPr>
          <a:xfrm>
            <a:off x="6700345" y="1432173"/>
            <a:ext cx="3641834" cy="3243061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id="{13FC867E-71FC-2147-B2E9-784881119A04}"/>
              </a:ext>
            </a:extLst>
          </p:cNvPr>
          <p:cNvSpPr/>
          <p:nvPr/>
        </p:nvSpPr>
        <p:spPr>
          <a:xfrm rot="358703">
            <a:off x="320102" y="-1755"/>
            <a:ext cx="6060141" cy="3229250"/>
          </a:xfrm>
          <a:prstGeom prst="cloudCallout">
            <a:avLst>
              <a:gd name="adj1" fmla="val 68330"/>
              <a:gd name="adj2" fmla="val 12230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DC3DE0A-7519-9F4E-9E5B-476493C345A9}"/>
              </a:ext>
            </a:extLst>
          </p:cNvPr>
          <p:cNvSpPr/>
          <p:nvPr/>
        </p:nvSpPr>
        <p:spPr>
          <a:xfrm>
            <a:off x="438518" y="695111"/>
            <a:ext cx="558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CUIDADO EN 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EN EL BAÑO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3015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8A46F9-FB91-0E47-8CD0-6AB90018AA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0532" y1="37101" x2="50532" y2="80718"/>
                        <a14:foregroundMark x1="25355" y1="24335" x2="33511" y2="29787"/>
                        <a14:foregroundMark x1="25177" y1="29521" x2="26418" y2="83644"/>
                        <a14:foregroundMark x1="38652" y1="83378" x2="39894" y2="65957"/>
                        <a14:foregroundMark x1="51064" y1="34176" x2="37589" y2="47872"/>
                        <a14:foregroundMark x1="37589" y1="47872" x2="37057" y2="49069"/>
                        <a14:foregroundMark x1="50177" y1="34176" x2="41489" y2="34441"/>
                        <a14:foregroundMark x1="41489" y1="34441" x2="37057" y2="38032"/>
                        <a14:foregroundMark x1="54078" y1="34176" x2="59574" y2="42154"/>
                        <a14:foregroundMark x1="64007" y1="49601" x2="67908" y2="43085"/>
                        <a14:foregroundMark x1="67908" y1="43085" x2="69858" y2="41622"/>
                        <a14:foregroundMark x1="58156" y1="49867" x2="62411" y2="50798"/>
                        <a14:foregroundMark x1="68440" y1="39761" x2="73936" y2="39894"/>
                        <a14:foregroundMark x1="62766" y1="53989" x2="62766" y2="49069"/>
                        <a14:foregroundMark x1="37589" y1="62899" x2="54078" y2="68218"/>
                        <a14:foregroundMark x1="56915" y1="68351" x2="56915" y2="62101"/>
                        <a14:foregroundMark x1="39894" y1="60904" x2="41844" y2="61170"/>
                        <a14:foregroundMark x1="31560" y1="83777" x2="47340" y2="84043"/>
                        <a14:foregroundMark x1="54965" y1="77527" x2="61348" y2="81915"/>
                        <a14:foregroundMark x1="61348" y1="81915" x2="61348" y2="81915"/>
                        <a14:foregroundMark x1="57624" y1="73670" x2="57624" y2="77128"/>
                        <a14:foregroundMark x1="58511" y1="76862" x2="65957" y2="79920"/>
                        <a14:foregroundMark x1="65957" y1="79920" x2="65957" y2="79920"/>
                        <a14:foregroundMark x1="51773" y1="84707" x2="62234" y2="84973"/>
                        <a14:backgroundMark x1="21809" y1="13431" x2="53546" y2="19149"/>
                        <a14:backgroundMark x1="53546" y1="19149" x2="59752" y2="21144"/>
                        <a14:backgroundMark x1="55319" y1="14628" x2="81028" y2="25931"/>
                        <a14:backgroundMark x1="81028" y1="25931" x2="81383" y2="25931"/>
                        <a14:backgroundMark x1="20922" y1="25665" x2="22163" y2="50798"/>
                        <a14:backgroundMark x1="20567" y1="55319" x2="18972" y2="88830"/>
                        <a14:backgroundMark x1="29965" y1="49335" x2="29965" y2="61835"/>
                        <a14:backgroundMark x1="30319" y1="65691" x2="30319" y2="79920"/>
                        <a14:backgroundMark x1="73404" y1="56782" x2="74645" y2="69016"/>
                        <a14:backgroundMark x1="74645" y1="69016" x2="76596" y2="72473"/>
                      </a14:backgroundRemoval>
                    </a14:imgEffect>
                  </a14:imgLayer>
                </a14:imgProps>
              </a:ext>
            </a:extLst>
          </a:blip>
          <a:srcRect l="21663" t="20622" r="20801" b="12409"/>
          <a:stretch/>
        </p:blipFill>
        <p:spPr>
          <a:xfrm>
            <a:off x="1896817" y="1212493"/>
            <a:ext cx="3273287" cy="5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A9FA472-F221-374C-AFC3-455407AE44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995" r="17711"/>
          <a:stretch/>
        </p:blipFill>
        <p:spPr>
          <a:xfrm>
            <a:off x="6997147" y="1212493"/>
            <a:ext cx="3273287" cy="5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411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575145" y="469720"/>
            <a:ext cx="7041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acciones son peligrosas?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7B0BE1-73CB-E046-AD87-AFFD3D7861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0000" l="3462" r="92692">
                        <a14:foregroundMark x1="14615" y1="10357" x2="8846" y2="17143"/>
                        <a14:foregroundMark x1="13462" y1="5000" x2="20385" y2="11786"/>
                        <a14:foregroundMark x1="3846" y1="25357" x2="3846" y2="38214"/>
                        <a14:foregroundMark x1="3462" y1="40357" x2="3846" y2="55714"/>
                        <a14:foregroundMark x1="3462" y1="61071" x2="7692" y2="63571"/>
                        <a14:foregroundMark x1="7692" y1="64286" x2="11923" y2="54286"/>
                        <a14:foregroundMark x1="11923" y1="54286" x2="11154" y2="40357"/>
                        <a14:foregroundMark x1="92692" y1="51071" x2="92692" y2="74643"/>
                      </a14:backgroundRemoval>
                    </a14:imgEffect>
                  </a14:imgLayer>
                </a14:imgProps>
              </a:ext>
            </a:extLst>
          </a:blip>
          <a:srcRect b="8744"/>
          <a:stretch/>
        </p:blipFill>
        <p:spPr>
          <a:xfrm>
            <a:off x="4121391" y="3891249"/>
            <a:ext cx="2510029" cy="2466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4DD2BF-6209-0149-A584-1440313BD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345" y="1089063"/>
            <a:ext cx="2854586" cy="29586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83D6100-D623-E048-9110-0BB09AD585D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235" t="32452" r="21501"/>
          <a:stretch/>
        </p:blipFill>
        <p:spPr>
          <a:xfrm>
            <a:off x="6095999" y="1390956"/>
            <a:ext cx="3235855" cy="2038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C94B20C-DAA0-F542-9167-F6ECABEE2B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441" b="89894" l="3369" r="92553">
                        <a14:foregroundMark x1="39184" y1="33644" x2="48759" y2="31649"/>
                        <a14:foregroundMark x1="48759" y1="31649" x2="52660" y2="32048"/>
                        <a14:foregroundMark x1="40071" y1="40559" x2="40248" y2="42154"/>
                        <a14:foregroundMark x1="39716" y1="39495" x2="46277" y2="41090"/>
                        <a14:foregroundMark x1="37589" y1="65293" x2="54255" y2="65426"/>
                        <a14:foregroundMark x1="68085" y1="54787" x2="70213" y2="58112"/>
                        <a14:foregroundMark x1="50709" y1="30851" x2="54965" y2="36303"/>
                        <a14:foregroundMark x1="54965" y1="36303" x2="55142" y2="38830"/>
                        <a14:foregroundMark x1="56206" y1="31649" x2="60284" y2="34707"/>
                        <a14:foregroundMark x1="39184" y1="30452" x2="32801" y2="37633"/>
                        <a14:foregroundMark x1="35284" y1="61702" x2="54610" y2="61968"/>
                        <a14:foregroundMark x1="50177" y1="70213" x2="45567" y2="70479"/>
                        <a14:foregroundMark x1="40603" y1="41090" x2="42730" y2="46676"/>
                        <a14:foregroundMark x1="64184" y1="54787" x2="67553" y2="54920"/>
                        <a14:foregroundMark x1="66489" y1="52926" x2="66489" y2="54521"/>
                        <a14:foregroundMark x1="61525" y1="60106" x2="69681" y2="61303"/>
                        <a14:foregroundMark x1="69681" y1="61303" x2="70035" y2="61702"/>
                        <a14:foregroundMark x1="44681" y1="70080" x2="55496" y2="70213"/>
                        <a14:foregroundMark x1="47163" y1="65293" x2="47163" y2="75133"/>
                        <a14:foregroundMark x1="6915" y1="73803" x2="39716" y2="75798"/>
                        <a14:foregroundMark x1="50177" y1="75532" x2="71277" y2="75798"/>
                        <a14:foregroundMark x1="71277" y1="75798" x2="84397" y2="74202"/>
                        <a14:foregroundMark x1="86525" y1="74601" x2="69326" y2="74734"/>
                        <a14:foregroundMark x1="69326" y1="74734" x2="65071" y2="72739"/>
                        <a14:foregroundMark x1="56738" y1="72872" x2="56738" y2="75133"/>
                        <a14:foregroundMark x1="68617" y1="74202" x2="76064" y2="73404"/>
                        <a14:foregroundMark x1="76064" y1="73404" x2="83688" y2="73936"/>
                        <a14:foregroundMark x1="85638" y1="73537" x2="92021" y2="73537"/>
                        <a14:foregroundMark x1="90603" y1="72074" x2="84427" y2="65415"/>
                        <a14:foregroundMark x1="80439" y1="61989" x2="80148" y2="61829"/>
                        <a14:foregroundMark x1="88475" y1="71676" x2="90780" y2="71809"/>
                        <a14:foregroundMark x1="80319" y1="69681" x2="73227" y2="66356"/>
                        <a14:foregroundMark x1="73227" y1="66356" x2="71099" y2="64628"/>
                        <a14:foregroundMark x1="23050" y1="68617" x2="40248" y2="74468"/>
                        <a14:foregroundMark x1="18440" y1="74069" x2="29433" y2="74202"/>
                        <a14:foregroundMark x1="4610" y1="77926" x2="12234" y2="78059"/>
                        <a14:foregroundMark x1="12234" y1="78059" x2="19504" y2="77394"/>
                        <a14:foregroundMark x1="19504" y1="77394" x2="34397" y2="78324"/>
                        <a14:foregroundMark x1="34043" y1="78590" x2="41844" y2="78590"/>
                        <a14:foregroundMark x1="41844" y1="78590" x2="64894" y2="77527"/>
                        <a14:foregroundMark x1="64894" y1="77527" x2="79965" y2="78856"/>
                        <a14:foregroundMark x1="79965" y1="78856" x2="84929" y2="78059"/>
                        <a14:foregroundMark x1="85284" y1="78059" x2="91312" y2="77793"/>
                        <a14:foregroundMark x1="12057" y1="65957" x2="15603" y2="63032"/>
                        <a14:foregroundMark x1="10638" y1="67553" x2="3546" y2="74468"/>
                        <a14:foregroundMark x1="16135" y1="62899" x2="23050" y2="60239"/>
                        <a14:foregroundMark x1="23050" y1="60239" x2="34574" y2="60771"/>
                        <a14:foregroundMark x1="52305" y1="65957" x2="62943" y2="66090"/>
                        <a14:foregroundMark x1="62943" y1="66090" x2="63830" y2="65957"/>
                        <a14:foregroundMark x1="69326" y1="54787" x2="72340" y2="56516"/>
                        <a14:foregroundMark x1="69504" y1="60505" x2="76241" y2="60771"/>
                        <a14:foregroundMark x1="79301" y1="62701" x2="79494" y2="62874"/>
                        <a14:foregroundMark x1="78191" y1="61702" x2="78759" y2="62213"/>
                        <a14:foregroundMark x1="62057" y1="44681" x2="61702" y2="40160"/>
                        <a14:foregroundMark x1="14539" y1="78590" x2="29255" y2="77926"/>
                        <a14:foregroundMark x1="29255" y1="77926" x2="29965" y2="77926"/>
                        <a14:foregroundMark x1="92199" y1="74867" x2="92553" y2="76064"/>
                        <a14:foregroundMark x1="81915" y1="64362" x2="84397" y2="65160"/>
                        <a14:backgroundMark x1="24645" y1="22606" x2="43617" y2="21676"/>
                        <a14:backgroundMark x1="43617" y1="21676" x2="51950" y2="21809"/>
                        <a14:backgroundMark x1="87411" y1="79521" x2="90426" y2="79654"/>
                        <a14:backgroundMark x1="82447" y1="61436" x2="85816" y2="63963"/>
                        <a14:backgroundMark x1="79255" y1="61702" x2="80142" y2="61835"/>
                        <a14:backgroundMark x1="80319" y1="62101" x2="81383" y2="62367"/>
                        <a14:backgroundMark x1="84343" y1="65206" x2="84574" y2="65293"/>
                      </a14:backgroundRemoval>
                    </a14:imgEffect>
                  </a14:imgLayer>
                </a14:imgProps>
              </a:ext>
            </a:extLst>
          </a:blip>
          <a:srcRect t="24457" b="19908"/>
          <a:stretch/>
        </p:blipFill>
        <p:spPr>
          <a:xfrm>
            <a:off x="8188785" y="3640303"/>
            <a:ext cx="3085874" cy="27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1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6E952E-2F83-6445-80AB-70A71CD60A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68"/>
          <a:stretch/>
        </p:blipFill>
        <p:spPr>
          <a:xfrm>
            <a:off x="-1" y="0"/>
            <a:ext cx="12192001" cy="69311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52DB643-506B-B94A-849F-67E4C87DC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97650" l="1773" r="94681">
                        <a14:foregroundMark x1="38830" y1="30552" x2="66844" y2="30787"/>
                        <a14:foregroundMark x1="40603" y1="26204" x2="36879" y2="33020"/>
                        <a14:foregroundMark x1="36879" y1="33020" x2="36879" y2="34900"/>
                        <a14:foregroundMark x1="43440" y1="6933" x2="59574" y2="7051"/>
                        <a14:foregroundMark x1="59574" y1="7051" x2="69149" y2="6698"/>
                        <a14:foregroundMark x1="65780" y1="2820" x2="68972" y2="6933"/>
                        <a14:foregroundMark x1="89894" y1="11163" x2="91667" y2="18331"/>
                        <a14:foregroundMark x1="91667" y1="18331" x2="93794" y2="21387"/>
                        <a14:foregroundMark x1="94681" y1="30200" x2="95035" y2="39365"/>
                        <a14:foregroundMark x1="52482" y1="28672" x2="61348" y2="28907"/>
                        <a14:foregroundMark x1="8511" y1="32432" x2="7979" y2="43948"/>
                        <a14:foregroundMark x1="56206" y1="33020" x2="66312" y2="33137"/>
                        <a14:foregroundMark x1="36879" y1="92479" x2="60638" y2="92714"/>
                        <a14:foregroundMark x1="37411" y1="97650" x2="51596" y2="97767"/>
                        <a14:foregroundMark x1="51596" y1="97767" x2="68262" y2="97180"/>
                        <a14:foregroundMark x1="2305" y1="48061" x2="1773" y2="512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0537" y="2157341"/>
            <a:ext cx="2804706" cy="4231925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id="{70AB02D9-3318-1548-977A-D893B3CAD291}"/>
              </a:ext>
            </a:extLst>
          </p:cNvPr>
          <p:cNvSpPr/>
          <p:nvPr/>
        </p:nvSpPr>
        <p:spPr>
          <a:xfrm rot="358703">
            <a:off x="141207" y="112924"/>
            <a:ext cx="5598444" cy="2823485"/>
          </a:xfrm>
          <a:prstGeom prst="cloudCallout">
            <a:avLst>
              <a:gd name="adj1" fmla="val 84816"/>
              <a:gd name="adj2" fmla="val 6683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F8DE585-FB45-6D4A-B23B-7B906691E367}"/>
              </a:ext>
            </a:extLst>
          </p:cNvPr>
          <p:cNvSpPr/>
          <p:nvPr/>
        </p:nvSpPr>
        <p:spPr>
          <a:xfrm>
            <a:off x="-1" y="826750"/>
            <a:ext cx="558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CUIDADO EN LAS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VENTANAS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124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624104D-91FE-4D47-B983-12AF7B21A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713" y="1585771"/>
            <a:ext cx="3975652" cy="4118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2416F9-433B-9541-8A8F-2CCFACE10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9" y="1571629"/>
            <a:ext cx="3975652" cy="4132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498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2575145" y="469720"/>
            <a:ext cx="7041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¿Qué acciones son peligrosas?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4C0C446-D0BC-3B45-975A-1A704CCF0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318" y="2284595"/>
            <a:ext cx="2409426" cy="39557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3CF656-2C0A-9B47-8D9F-E0CAE8112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8504" y="1488281"/>
            <a:ext cx="2853282" cy="38814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A27E05-D0A5-2E44-9135-1920DB7736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966" t="3163" b="27140"/>
          <a:stretch/>
        </p:blipFill>
        <p:spPr>
          <a:xfrm>
            <a:off x="7882754" y="1476440"/>
            <a:ext cx="3160742" cy="355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2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6AAD55C8-629F-D443-BAC4-54BB3FC18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26" y="-1"/>
            <a:ext cx="7918174" cy="6825445"/>
          </a:xfrm>
          <a:prstGeom prst="rect">
            <a:avLst/>
          </a:prstGeom>
        </p:spPr>
      </p:pic>
      <p:sp>
        <p:nvSpPr>
          <p:cNvPr id="3" name="Llamada de nube 2">
            <a:extLst>
              <a:ext uri="{FF2B5EF4-FFF2-40B4-BE49-F238E27FC236}">
                <a16:creationId xmlns:a16="http://schemas.microsoft.com/office/drawing/2014/main" id="{FD7BAE29-6B3A-8A42-8784-0211054EA6AA}"/>
              </a:ext>
            </a:extLst>
          </p:cNvPr>
          <p:cNvSpPr/>
          <p:nvPr/>
        </p:nvSpPr>
        <p:spPr>
          <a:xfrm rot="358703">
            <a:off x="141069" y="220868"/>
            <a:ext cx="4708159" cy="2954702"/>
          </a:xfrm>
          <a:prstGeom prst="cloudCallout">
            <a:avLst>
              <a:gd name="adj1" fmla="val 96262"/>
              <a:gd name="adj2" fmla="val -47223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  <a:scene3d>
            <a:camera prst="perspectiveRigh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984C1A0-903C-604F-83A8-AA2FEA4F46CD}"/>
              </a:ext>
            </a:extLst>
          </p:cNvPr>
          <p:cNvSpPr/>
          <p:nvPr/>
        </p:nvSpPr>
        <p:spPr>
          <a:xfrm>
            <a:off x="-653789" y="1098054"/>
            <a:ext cx="558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CUIDADO CON </a:t>
            </a:r>
          </a:p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LOS ENCHUFES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738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0A15B6C-B52F-0546-B9A0-801BF47409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6973" y="1585771"/>
            <a:ext cx="4300724" cy="439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EC3362A-4239-1D46-87FC-F7C50788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4305" y="1585771"/>
            <a:ext cx="4300724" cy="4397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255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C0E1C2-C370-514E-933E-B036FA8A1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F03FAA9-7C8B-1A4C-9650-B26CF36A5CA8}"/>
              </a:ext>
            </a:extLst>
          </p:cNvPr>
          <p:cNvSpPr/>
          <p:nvPr/>
        </p:nvSpPr>
        <p:spPr>
          <a:xfrm>
            <a:off x="3654085" y="469720"/>
            <a:ext cx="4883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77"/>
              </a:rPr>
              <a:t>¿Dónde hay peligro?</a:t>
            </a:r>
            <a:endParaRPr lang="es-CL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F037C8-4101-A041-9328-F112243E03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575"/>
          <a:stretch/>
        </p:blipFill>
        <p:spPr>
          <a:xfrm>
            <a:off x="5642661" y="3429000"/>
            <a:ext cx="2644003" cy="27970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8C1813-2BB8-8F42-B8DB-8712F43760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797" t="7341" r="11079" b="14549"/>
          <a:stretch/>
        </p:blipFill>
        <p:spPr>
          <a:xfrm>
            <a:off x="785709" y="3913076"/>
            <a:ext cx="3429350" cy="23815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3253F65-A22D-2B42-9E3D-CA2A2E4581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" b="24483"/>
          <a:stretch/>
        </p:blipFill>
        <p:spPr>
          <a:xfrm>
            <a:off x="2262173" y="1056269"/>
            <a:ext cx="3728448" cy="2193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BB72F30-412F-7746-8248-70B36BA8E83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851" b="5960"/>
          <a:stretch/>
        </p:blipFill>
        <p:spPr>
          <a:xfrm>
            <a:off x="8845826" y="1116051"/>
            <a:ext cx="2290150" cy="279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2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12BDE4D-84AD-3340-B5C8-F9F2909EF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F7B8862-43EA-574D-8689-D5875FD3D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1893" y="3626666"/>
            <a:ext cx="5628214" cy="731725"/>
          </a:xfrm>
        </p:spPr>
        <p:txBody>
          <a:bodyPr>
            <a:normAutofit/>
          </a:bodyPr>
          <a:lstStyle/>
          <a:p>
            <a:r>
              <a:rPr lang="es-CL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Seguridad Escolar 2020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59261E-C251-5647-925A-84DE9EB2E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74" b="96158" l="5674" r="96454">
                        <a14:foregroundMark x1="36879" y1="29669" x2="36879" y2="33404"/>
                        <a14:foregroundMark x1="59929" y1="29456" x2="59929" y2="39061"/>
                        <a14:foregroundMark x1="42021" y1="28922" x2="40603" y2="42476"/>
                        <a14:foregroundMark x1="5851" y1="23266" x2="5851" y2="34365"/>
                        <a14:foregroundMark x1="36879" y1="5229" x2="54610" y2="5443"/>
                        <a14:foregroundMark x1="43440" y1="1494" x2="55319" y2="1708"/>
                        <a14:foregroundMark x1="55319" y1="1708" x2="57624" y2="1174"/>
                        <a14:foregroundMark x1="90780" y1="20491" x2="96631" y2="34792"/>
                        <a14:foregroundMark x1="96631" y1="34792" x2="96631" y2="34899"/>
                        <a14:foregroundMark x1="34929" y1="93170" x2="70213" y2="93383"/>
                        <a14:foregroundMark x1="36170" y1="98399" x2="61702" y2="95945"/>
                        <a14:foregroundMark x1="61702" y1="95945" x2="76064" y2="961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0419" y="1681064"/>
            <a:ext cx="3014097" cy="50074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F84226-FA29-EF49-B841-581B1C79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03" b="97650" l="1773" r="94681">
                        <a14:foregroundMark x1="38830" y1="30552" x2="66844" y2="30787"/>
                        <a14:foregroundMark x1="40603" y1="26204" x2="36879" y2="33020"/>
                        <a14:foregroundMark x1="36879" y1="33020" x2="36879" y2="34900"/>
                        <a14:foregroundMark x1="43440" y1="6933" x2="59574" y2="7051"/>
                        <a14:foregroundMark x1="59574" y1="7051" x2="69149" y2="6698"/>
                        <a14:foregroundMark x1="65780" y1="2820" x2="68972" y2="6933"/>
                        <a14:foregroundMark x1="89894" y1="11163" x2="91667" y2="18331"/>
                        <a14:foregroundMark x1="91667" y1="18331" x2="93794" y2="21387"/>
                        <a14:foregroundMark x1="94681" y1="30200" x2="95035" y2="39365"/>
                        <a14:foregroundMark x1="52482" y1="28672" x2="61348" y2="28907"/>
                        <a14:foregroundMark x1="8511" y1="32432" x2="7979" y2="43948"/>
                        <a14:foregroundMark x1="56206" y1="33020" x2="66312" y2="33137"/>
                        <a14:foregroundMark x1="36879" y1="92479" x2="60638" y2="92714"/>
                        <a14:foregroundMark x1="37411" y1="97650" x2="51596" y2="97767"/>
                        <a14:foregroundMark x1="51596" y1="97767" x2="68262" y2="97180"/>
                        <a14:foregroundMark x1="2305" y1="48061" x2="1773" y2="512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4128" y="1614572"/>
            <a:ext cx="3245709" cy="489733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CC3651C-4FB9-5A4F-A1E1-2B77B035026E}"/>
              </a:ext>
            </a:extLst>
          </p:cNvPr>
          <p:cNvSpPr txBox="1">
            <a:spLocks/>
          </p:cNvSpPr>
          <p:nvPr/>
        </p:nvSpPr>
        <p:spPr>
          <a:xfrm>
            <a:off x="2113715" y="1598828"/>
            <a:ext cx="8263168" cy="2486271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Up">
              <a:avLst/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0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EVITEMOS LOS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915FDCF-1A6E-054F-9578-AC0BF1CAB76E}"/>
              </a:ext>
            </a:extLst>
          </p:cNvPr>
          <p:cNvSpPr txBox="1">
            <a:spLocks/>
          </p:cNvSpPr>
          <p:nvPr/>
        </p:nvSpPr>
        <p:spPr>
          <a:xfrm>
            <a:off x="2317110" y="3072248"/>
            <a:ext cx="7761175" cy="2486271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 </a:t>
            </a:r>
            <a:b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</a:br>
            <a:r>
              <a:rPr lang="es-CL" sz="8800" b="1" dirty="0">
                <a:ln/>
                <a:solidFill>
                  <a:schemeClr val="accent4"/>
                </a:solidFill>
                <a:effectLst>
                  <a:glow rad="228600">
                    <a:srgbClr val="FF2A9A"/>
                  </a:glow>
                </a:effectLst>
                <a:latin typeface="Marker Felt Wide" panose="02000400000000000000" pitchFamily="2" charset="77"/>
              </a:rPr>
              <a:t>ACCIDENTES EN ELHOGAR</a:t>
            </a:r>
          </a:p>
        </p:txBody>
      </p:sp>
      <p:pic>
        <p:nvPicPr>
          <p:cNvPr id="2" name="y2mate.com - Title Theme - Diddy Kong Racing_pwU_WueGQQM" descr="y2mate.com - Title Theme - Diddy Kong Racing_pwU_WueGQQM">
            <a:hlinkClick r:id="" action="ppaction://media"/>
            <a:extLst>
              <a:ext uri="{FF2B5EF4-FFF2-40B4-BE49-F238E27FC236}">
                <a16:creationId xmlns:a16="http://schemas.microsoft.com/office/drawing/2014/main" id="{F7ADE4CF-6500-024A-B3FF-85BF327363F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451.7318" end="1565.356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196</Words>
  <Application>Microsoft Office PowerPoint</Application>
  <PresentationFormat>Panorámica</PresentationFormat>
  <Paragraphs>52</Paragraphs>
  <Slides>27</Slides>
  <Notes>11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Cooper Black</vt:lpstr>
      <vt:lpstr>Marker Felt Thin</vt:lpstr>
      <vt:lpstr>Marker Felt Wide</vt:lpstr>
      <vt:lpstr>Tema de Office</vt:lpstr>
      <vt:lpstr>Presentación de PowerPoint</vt:lpstr>
      <vt:lpstr>¿Qué es un accidente?</vt:lpstr>
      <vt:lpstr>Los accidentes puedes ocurrir en cualquier lugar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silene alejandra perez vega</cp:lastModifiedBy>
  <cp:revision>46</cp:revision>
  <dcterms:created xsi:type="dcterms:W3CDTF">2020-08-25T01:54:40Z</dcterms:created>
  <dcterms:modified xsi:type="dcterms:W3CDTF">2020-11-25T03:55:09Z</dcterms:modified>
</cp:coreProperties>
</file>