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4" r:id="rId5"/>
    <p:sldId id="259" r:id="rId6"/>
    <p:sldId id="261" r:id="rId7"/>
    <p:sldId id="270" r:id="rId8"/>
    <p:sldId id="260" r:id="rId9"/>
    <p:sldId id="263" r:id="rId10"/>
    <p:sldId id="268" r:id="rId11"/>
    <p:sldId id="269" r:id="rId12"/>
    <p:sldId id="265" r:id="rId13"/>
    <p:sldId id="266" r:id="rId14"/>
    <p:sldId id="271" r:id="rId15"/>
    <p:sldId id="272" r:id="rId16"/>
    <p:sldId id="276" r:id="rId17"/>
    <p:sldId id="275" r:id="rId18"/>
    <p:sldId id="273" r:id="rId19"/>
    <p:sldId id="277" r:id="rId20"/>
    <p:sldId id="278" r:id="rId21"/>
    <p:sldId id="279" r:id="rId22"/>
    <p:sldId id="280" r:id="rId23"/>
    <p:sldId id="281" r:id="rId2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890"/>
    <p:restoredTop sz="92955"/>
  </p:normalViewPr>
  <p:slideViewPr>
    <p:cSldViewPr snapToGrid="0" snapToObjects="1">
      <p:cViewPr varScale="1">
        <p:scale>
          <a:sx n="80" d="100"/>
          <a:sy n="80" d="100"/>
        </p:scale>
        <p:origin x="19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396D9-E02C-AD48-B5B5-2605FF430C0D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5B4CF-66BB-F04D-9971-C2697532DC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2906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B4CF-66BB-F04D-9971-C2697532DC3E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8394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B4CF-66BB-F04D-9971-C2697532DC3E}" type="slidenum">
              <a:rPr lang="es-CL" smtClean="0"/>
              <a:t>17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4181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B4CF-66BB-F04D-9971-C2697532DC3E}" type="slidenum">
              <a:rPr lang="es-CL" smtClean="0"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5191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B4CF-66BB-F04D-9971-C2697532DC3E}" type="slidenum">
              <a:rPr lang="es-CL" smtClean="0"/>
              <a:t>22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17662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B4CF-66BB-F04D-9971-C2697532DC3E}" type="slidenum">
              <a:rPr lang="es-CL" smtClean="0"/>
              <a:t>23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04430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33C7C7-6C1F-D44E-9F83-1FDE989C1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5E92AA-F3C3-8F43-9C20-493CE5B100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E43657-EE0B-BC47-9B2A-C54F57202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0C5-B532-884F-A7C5-1C5850BD3952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13245D-BAAF-994A-A693-379794F36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CABD2-F72B-7247-BCBC-8D2C8EF86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153-2F4E-E74C-B99C-A27947415D1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3164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D2EF5B-ABA4-7943-9D60-819169018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CA76C5-7A34-CF4D-ACDA-405382B2A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C2408D-251E-0D46-8996-381725110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0C5-B532-884F-A7C5-1C5850BD3952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CCADE2-A961-8F4C-94C7-E38F2D015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A61750-CC5D-9549-99CA-A46C74992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153-2F4E-E74C-B99C-A27947415D1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3672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73352F-9C72-9D46-87D0-BA0F1765F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BDEEE9-ED61-9E46-83CE-FEB77C676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3F91BD-62B8-9F42-9B31-0D560663E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0C5-B532-884F-A7C5-1C5850BD3952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3198A8-B237-CC4B-ABEE-910DB3E0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65F039-7869-C148-8786-DDC293A97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153-2F4E-E74C-B99C-A27947415D1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13787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51CE5-0055-5B4C-8501-AC8274158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6FA68E-31AF-CC48-BC4F-AB0927B1F2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5FB2588-2AAD-894D-AD0F-025117A698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2A813D1-7C26-744F-B05E-5F226D454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0C5-B532-884F-A7C5-1C5850BD3952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FBF457-C67C-9F45-84B8-A1A0BCCB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048664-EA6B-2942-829C-6BF64D6E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153-2F4E-E74C-B99C-A27947415D1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6113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3CB6B7-7384-DA48-9AAC-5C1982BA3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ADD19C-5593-E14F-8BFF-7333A284F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CCED6D-517F-5143-852C-44A60EEE0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AED4E18-AC88-BB49-9128-3D6D3E164B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18DA8CD-BC3E-CF4B-BB91-CA8547C82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9EA724B-290E-5E4A-813D-EC2AB3C6B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0C5-B532-884F-A7C5-1C5850BD3952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F0807BB-5FAB-7840-AB58-A07BBD0FA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EC61505-A2D9-574D-B2A8-24D012185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153-2F4E-E74C-B99C-A27947415D1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47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7C94C-0217-E34E-8811-6516B6924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452BEE2-4666-104E-856A-189AA600D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0C5-B532-884F-A7C5-1C5850BD3952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6E54595-9495-1345-8547-2801FDCCF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B715B27-D7DD-0F41-A817-A531BF57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153-2F4E-E74C-B99C-A27947415D1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5687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8C8B851-8382-364F-829D-0A0AE7E77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0C5-B532-884F-A7C5-1C5850BD3952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6BEAFDA-5BA9-BA47-8AF6-AD22B6BA7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F306EB-EF2A-0542-9E72-9E862FACE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153-2F4E-E74C-B99C-A27947415D1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62800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E1AAD-131B-3B4B-9FDC-CB0A8E825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C564EC-60E5-474D-BB26-1AD353A2E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BA34B5-86DB-4241-B49D-D71BA8286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1F4B4D9-8B51-0E4D-BD30-53110C534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0C5-B532-884F-A7C5-1C5850BD3952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786B6B-FE39-7848-A676-671F90A6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11C3AE3-1360-6540-A7BB-610C0B735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153-2F4E-E74C-B99C-A27947415D1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6040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6CD70-EEF1-FA49-B77D-E65DFAD5D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033241-0CC4-5649-9534-1CBB8FA529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5212C5-5FB2-8B47-B13A-07EECD8B5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6E6FA97-3B42-DF41-A47E-3B86A3A2C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0C5-B532-884F-A7C5-1C5850BD3952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A8F030-6301-8D46-93A7-EF121DC1F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EBDA0F-7331-B747-B9A0-C4D379C62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153-2F4E-E74C-B99C-A27947415D1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135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3B1BA-339E-3749-BFB0-CD02D810C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A9EB440-2BB5-E647-B6AF-AEC24EA78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452D8B-9E6E-B949-A339-57EB02F1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0C5-B532-884F-A7C5-1C5850BD3952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6FF211-BD9A-964C-BA86-7A7028F34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1355E0-1B87-1E42-87B8-571AD72A2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153-2F4E-E74C-B99C-A27947415D1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548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4D41D6B-64D5-8841-AC4F-78B8F0D469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676ACA-9439-0547-8E3A-284A29C352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4ABDDA-21EC-A441-A478-E70E549AF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0C5-B532-884F-A7C5-1C5850BD3952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A41610-89AC-3E4A-9B20-31D1F0B7D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4BF72D-415B-3E48-9F23-5280C7E1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153-2F4E-E74C-B99C-A27947415D1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39980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0739240-955B-E745-A64E-EFA42D925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F536413-D38D-334E-8BF2-9A3BE95A0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EA6250-664C-1A4A-A7B1-3C7B208CCD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AF0C5-B532-884F-A7C5-1C5850BD3952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6ED52E-70C8-274C-BC02-060637108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FBF41E-C4BC-D040-9AD9-8CC69C4CA4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EC153-2F4E-E74C-B99C-A27947415D1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6959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gif"/><Relationship Id="rId11" Type="http://schemas.microsoft.com/office/2007/relationships/hdphoto" Target="../media/hdphoto2.wdp"/><Relationship Id="rId5" Type="http://schemas.openxmlformats.org/officeDocument/2006/relationships/image" Target="../media/image1.gif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13" Type="http://schemas.openxmlformats.org/officeDocument/2006/relationships/image" Target="../media/image20.gif"/><Relationship Id="rId3" Type="http://schemas.openxmlformats.org/officeDocument/2006/relationships/image" Target="../media/image11.png"/><Relationship Id="rId7" Type="http://schemas.openxmlformats.org/officeDocument/2006/relationships/image" Target="../media/image14.gif"/><Relationship Id="rId12" Type="http://schemas.openxmlformats.org/officeDocument/2006/relationships/image" Target="../media/image1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11" Type="http://schemas.openxmlformats.org/officeDocument/2006/relationships/image" Target="../media/image18.gif"/><Relationship Id="rId5" Type="http://schemas.openxmlformats.org/officeDocument/2006/relationships/image" Target="../media/image12.jpeg"/><Relationship Id="rId10" Type="http://schemas.openxmlformats.org/officeDocument/2006/relationships/image" Target="../media/image17.gif"/><Relationship Id="rId4" Type="http://schemas.microsoft.com/office/2007/relationships/hdphoto" Target="../media/hdphoto3.wdp"/><Relationship Id="rId9" Type="http://schemas.openxmlformats.org/officeDocument/2006/relationships/image" Target="../media/image16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audio" Target="../media/audio2.wav"/><Relationship Id="rId7" Type="http://schemas.openxmlformats.org/officeDocument/2006/relationships/image" Target="../media/image12.jpeg"/><Relationship Id="rId12" Type="http://schemas.openxmlformats.org/officeDocument/2006/relationships/image" Target="../media/image2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13.gif"/><Relationship Id="rId5" Type="http://schemas.openxmlformats.org/officeDocument/2006/relationships/image" Target="../media/image22.png"/><Relationship Id="rId10" Type="http://schemas.openxmlformats.org/officeDocument/2006/relationships/image" Target="../media/image15.gif"/><Relationship Id="rId4" Type="http://schemas.openxmlformats.org/officeDocument/2006/relationships/image" Target="../media/image21.gif"/><Relationship Id="rId9" Type="http://schemas.openxmlformats.org/officeDocument/2006/relationships/image" Target="../media/image2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36.png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jpeg"/><Relationship Id="rId7" Type="http://schemas.microsoft.com/office/2007/relationships/hdphoto" Target="../media/hdphoto8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0" Type="http://schemas.openxmlformats.org/officeDocument/2006/relationships/image" Target="../media/image43.png"/><Relationship Id="rId4" Type="http://schemas.openxmlformats.org/officeDocument/2006/relationships/image" Target="../media/image36.png"/><Relationship Id="rId9" Type="http://schemas.microsoft.com/office/2007/relationships/hdphoto" Target="../media/hdphoto9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6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microsoft.com/office/2007/relationships/hdphoto" Target="../media/hdphoto7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microsoft.com/office/2007/relationships/hdphoto" Target="../media/hdphoto7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10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C9E94F1-4A58-B340-BA0D-D5782E663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582" name="Picture 6" descr="Aarde gif - Google zoeken | Fondos de pantalla divertidos, Gif, Planeta  tierra">
            <a:extLst>
              <a:ext uri="{FF2B5EF4-FFF2-40B4-BE49-F238E27FC236}">
                <a16:creationId xmlns:a16="http://schemas.microsoft.com/office/drawing/2014/main" id="{36343273-D3CD-F546-BD36-8EF4270A8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216" y="1316462"/>
            <a:ext cx="4535919" cy="424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ingtones-be-happy.mp3" descr="ringtones-be-happy.mp3">
            <a:hlinkClick r:id="" action="ppaction://media"/>
            <a:extLst>
              <a:ext uri="{FF2B5EF4-FFF2-40B4-BE49-F238E27FC236}">
                <a16:creationId xmlns:a16="http://schemas.microsoft.com/office/drawing/2014/main" id="{9AF959B8-4544-D648-AEDD-AE5F28F0F2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D3F04B0-6FE0-D846-9D5E-491ECAC8E3AC}"/>
              </a:ext>
            </a:extLst>
          </p:cNvPr>
          <p:cNvSpPr/>
          <p:nvPr/>
        </p:nvSpPr>
        <p:spPr>
          <a:xfrm>
            <a:off x="319604" y="850960"/>
            <a:ext cx="11552791" cy="1569660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</a:bodyPr>
          <a:lstStyle/>
          <a:p>
            <a:pPr algn="ctr"/>
            <a:r>
              <a:rPr lang="es-ES" sz="9600" b="1" dirty="0">
                <a:ln/>
                <a:solidFill>
                  <a:schemeClr val="accent4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Cuidemos el paneta</a:t>
            </a:r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038D732-0990-6644-A7FB-E1D5C43137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38" b="91875" l="328" r="95410">
                        <a14:foregroundMark x1="6557" y1="40000" x2="10164" y2="54688"/>
                        <a14:foregroundMark x1="10164" y1="54688" x2="11148" y2="55937"/>
                        <a14:foregroundMark x1="1967" y1="46250" x2="328" y2="46563"/>
                        <a14:foregroundMark x1="73443" y1="11563" x2="92459" y2="14063"/>
                        <a14:foregroundMark x1="77049" y1="5938" x2="66557" y2="13125"/>
                        <a14:foregroundMark x1="66557" y1="13125" x2="66557" y2="13125"/>
                        <a14:foregroundMark x1="87869" y1="22188" x2="95082" y2="31875"/>
                        <a14:foregroundMark x1="95082" y1="31875" x2="95410" y2="32188"/>
                        <a14:foregroundMark x1="26230" y1="91563" x2="51148" y2="91875"/>
                        <a14:foregroundMark x1="32459" y1="40625" x2="32459" y2="47500"/>
                        <a14:foregroundMark x1="58361" y1="30625" x2="41967" y2="54375"/>
                        <a14:foregroundMark x1="41967" y1="54375" x2="41639" y2="55625"/>
                        <a14:foregroundMark x1="42295" y1="40000" x2="37377" y2="61250"/>
                        <a14:foregroundMark x1="42295" y1="57813" x2="44590" y2="659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32023" y="3139428"/>
            <a:ext cx="3735632" cy="371857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ADB004C-FD4E-A347-B894-095C2D1EC4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688" b="91875" l="1974" r="93750">
                        <a14:foregroundMark x1="75329" y1="5938" x2="88816" y2="24063"/>
                        <a14:foregroundMark x1="63816" y1="4688" x2="70724" y2="8750"/>
                        <a14:foregroundMark x1="93750" y1="22813" x2="93750" y2="34063"/>
                        <a14:foregroundMark x1="36184" y1="86250" x2="61513" y2="86875"/>
                        <a14:foregroundMark x1="32895" y1="91563" x2="58224" y2="91875"/>
                        <a14:foregroundMark x1="47039" y1="46563" x2="33224" y2="42188"/>
                        <a14:foregroundMark x1="33224" y1="42188" x2="31908" y2="40000"/>
                        <a14:foregroundMark x1="36842" y1="39688" x2="51645" y2="38438"/>
                        <a14:foregroundMark x1="51645" y1="38438" x2="53947" y2="37500"/>
                        <a14:foregroundMark x1="55263" y1="34375" x2="51974" y2="59062"/>
                        <a14:foregroundMark x1="47368" y1="40000" x2="48684" y2="50000"/>
                        <a14:foregroundMark x1="37500" y1="38750" x2="42434" y2="58750"/>
                        <a14:foregroundMark x1="49671" y1="35625" x2="51974" y2="54375"/>
                        <a14:foregroundMark x1="55592" y1="28438" x2="62829" y2="42500"/>
                        <a14:foregroundMark x1="38158" y1="32188" x2="32237" y2="41250"/>
                        <a14:foregroundMark x1="8224" y1="38438" x2="8224" y2="48125"/>
                        <a14:foregroundMark x1="1974" y1="41250" x2="7237" y2="41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9784" y="3139428"/>
            <a:ext cx="3563316" cy="375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36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CC84FFB5-E08E-4246-AA6F-B3350797D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28222" y="-1928223"/>
            <a:ext cx="8613352" cy="1246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E19700-F18E-5445-8D3C-807082D819D9}"/>
              </a:ext>
            </a:extLst>
          </p:cNvPr>
          <p:cNvSpPr txBox="1"/>
          <p:nvPr/>
        </p:nvSpPr>
        <p:spPr>
          <a:xfrm>
            <a:off x="971550" y="185738"/>
            <a:ext cx="98149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dirty="0">
                <a:solidFill>
                  <a:schemeClr val="bg1">
                    <a:lumMod val="95000"/>
                  </a:schemeClr>
                </a:solidFill>
              </a:rPr>
              <a:t>La tierra es el tercer planeta del sistema solar.  </a:t>
            </a:r>
          </a:p>
        </p:txBody>
      </p:sp>
      <p:pic>
        <p:nvPicPr>
          <p:cNvPr id="2050" name="Picture 2" descr="vuitton676">
            <a:extLst>
              <a:ext uri="{FF2B5EF4-FFF2-40B4-BE49-F238E27FC236}">
                <a16:creationId xmlns:a16="http://schemas.microsoft.com/office/drawing/2014/main" id="{B94BCBFC-803D-E246-9721-E02C30101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15975"/>
            <a:ext cx="12330113" cy="642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258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CC84FFB5-E08E-4246-AA6F-B3350797D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3590" y="-2663589"/>
            <a:ext cx="6864834" cy="1219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E19700-F18E-5445-8D3C-807082D819D9}"/>
              </a:ext>
            </a:extLst>
          </p:cNvPr>
          <p:cNvSpPr txBox="1"/>
          <p:nvPr/>
        </p:nvSpPr>
        <p:spPr>
          <a:xfrm>
            <a:off x="971550" y="185738"/>
            <a:ext cx="99750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dirty="0">
                <a:solidFill>
                  <a:schemeClr val="bg1">
                    <a:lumMod val="95000"/>
                  </a:schemeClr>
                </a:solidFill>
              </a:rPr>
              <a:t>No posee luz propia, por lo que utiliza la del sol</a:t>
            </a:r>
          </a:p>
        </p:txBody>
      </p:sp>
      <p:pic>
        <p:nvPicPr>
          <p:cNvPr id="4098" name="Picture 2" descr="Planeta Tierra GIF | Gfycat">
            <a:extLst>
              <a:ext uri="{FF2B5EF4-FFF2-40B4-BE49-F238E27FC236}">
                <a16:creationId xmlns:a16="http://schemas.microsoft.com/office/drawing/2014/main" id="{F4872FD2-2265-2F47-9218-2CA77F9B3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" y="1798640"/>
            <a:ext cx="8809038" cy="443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025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2mate.com - Planeta Tierra _ Canciones Infantiles _ spanish songs for kids_v240P" descr="y2mate.com - Planeta Tierra _ Canciones Infantiles _ spanish songs for kids_v240P">
            <a:hlinkClick r:id="" action="ppaction://media"/>
            <a:extLst>
              <a:ext uri="{FF2B5EF4-FFF2-40B4-BE49-F238E27FC236}">
                <a16:creationId xmlns:a16="http://schemas.microsoft.com/office/drawing/2014/main" id="{791B03E5-678B-3741-8647-31A3010C6F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4" y="3175"/>
            <a:ext cx="12188825" cy="686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11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9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77812BB2-2B73-8D49-AC93-03460045CE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122" name="Picture 2" descr="Children having fun with earth Premium V... | Premium Vector #Freepik #vector #flower">
            <a:extLst>
              <a:ext uri="{FF2B5EF4-FFF2-40B4-BE49-F238E27FC236}">
                <a16:creationId xmlns:a16="http://schemas.microsoft.com/office/drawing/2014/main" id="{7BBCDE56-CCA5-DD4F-8E29-F0640B755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6D4"/>
              </a:clrFrom>
              <a:clrTo>
                <a:srgbClr val="FFF6D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10" b="94149" l="4078" r="93617">
                        <a14:foregroundMark x1="13298" y1="35106" x2="18617" y2="36348"/>
                        <a14:foregroundMark x1="19858" y1="24113" x2="26773" y2="24291"/>
                        <a14:foregroundMark x1="71454" y1="17553" x2="73404" y2="18440"/>
                        <a14:foregroundMark x1="65248" y1="15780" x2="65248" y2="15780"/>
                        <a14:foregroundMark x1="46099" y1="6028" x2="52482" y2="7092"/>
                        <a14:foregroundMark x1="52482" y1="7092" x2="53901" y2="8511"/>
                        <a14:foregroundMark x1="43440" y1="4610" x2="50000" y2="4965"/>
                        <a14:foregroundMark x1="46454" y1="12411" x2="46099" y2="28369"/>
                        <a14:foregroundMark x1="84397" y1="43972" x2="90071" y2="45213"/>
                        <a14:foregroundMark x1="90071" y1="45213" x2="90071" y2="45213"/>
                        <a14:foregroundMark x1="84929" y1="33511" x2="84929" y2="33511"/>
                        <a14:foregroundMark x1="93262" y1="49823" x2="86879" y2="51241"/>
                        <a14:foregroundMark x1="86879" y1="51241" x2="84397" y2="53014"/>
                        <a14:foregroundMark x1="89716" y1="84929" x2="72163" y2="85993"/>
                        <a14:foregroundMark x1="61170" y1="96809" x2="67730" y2="94149"/>
                        <a14:foregroundMark x1="67730" y1="94149" x2="68794" y2="88475"/>
                        <a14:foregroundMark x1="60638" y1="84397" x2="63121" y2="81383"/>
                        <a14:foregroundMark x1="7447" y1="57447" x2="7447" y2="57447"/>
                        <a14:foregroundMark x1="4255" y1="83865" x2="12943" y2="84043"/>
                        <a14:foregroundMark x1="93617" y1="85816" x2="93085" y2="84752"/>
                        <a14:foregroundMark x1="79610" y1="25887" x2="85993" y2="28546"/>
                        <a14:foregroundMark x1="85993" y1="28369" x2="80851" y2="22695"/>
                        <a14:foregroundMark x1="80851" y1="22695" x2="79078" y2="22872"/>
                        <a14:foregroundMark x1="54965" y1="9574" x2="60993" y2="10461"/>
                        <a14:foregroundMark x1="60993" y1="10461" x2="61348" y2="10638"/>
                        <a14:foregroundMark x1="53723" y1="12234" x2="63298" y2="12766"/>
                        <a14:foregroundMark x1="62057" y1="10816" x2="56560" y2="8511"/>
                        <a14:foregroundMark x1="56560" y1="8511" x2="55496" y2="7092"/>
                        <a14:foregroundMark x1="18440" y1="21986" x2="25000" y2="22163"/>
                        <a14:foregroundMark x1="25000" y1="22163" x2="27660" y2="21099"/>
                        <a14:foregroundMark x1="17553" y1="25355" x2="20390" y2="25177"/>
                        <a14:foregroundMark x1="12943" y1="67021" x2="16312" y2="63121"/>
                        <a14:foregroundMark x1="17908" y1="64184" x2="18262" y2="69149"/>
                        <a14:foregroundMark x1="76950" y1="77482" x2="78723" y2="67730"/>
                        <a14:foregroundMark x1="75000" y1="80319" x2="81028" y2="79433"/>
                        <a14:foregroundMark x1="81028" y1="79433" x2="82801" y2="78191"/>
                        <a14:foregroundMark x1="82801" y1="78014" x2="81028" y2="67021"/>
                        <a14:foregroundMark x1="77128" y1="74291" x2="76596" y2="71986"/>
                        <a14:foregroundMark x1="79255" y1="76064" x2="83688" y2="83156"/>
                        <a14:foregroundMark x1="83688" y1="83156" x2="78191" y2="65957"/>
                        <a14:foregroundMark x1="78191" y1="65957" x2="75177" y2="75709"/>
                        <a14:foregroundMark x1="75177" y1="75709" x2="75355" y2="66667"/>
                        <a14:foregroundMark x1="75355" y1="66667" x2="74823" y2="74645"/>
                        <a14:foregroundMark x1="74823" y1="74645" x2="75887" y2="72518"/>
                        <a14:foregroundMark x1="64007" y1="13475" x2="75177" y2="19504"/>
                        <a14:foregroundMark x1="75177" y1="19504" x2="78723" y2="24291"/>
                        <a14:foregroundMark x1="74113" y1="25355" x2="59752" y2="20213"/>
                        <a14:foregroundMark x1="59752" y1="20213" x2="67908" y2="24113"/>
                        <a14:foregroundMark x1="67908" y1="24113" x2="74291" y2="23050"/>
                        <a14:foregroundMark x1="74291" y1="23050" x2="67553" y2="19858"/>
                        <a14:foregroundMark x1="67553" y1="19858" x2="68794" y2="26773"/>
                        <a14:foregroundMark x1="68794" y1="26773" x2="62411" y2="21631"/>
                        <a14:foregroundMark x1="62411" y1="21631" x2="58333" y2="23050"/>
                        <a14:foregroundMark x1="65957" y1="17376" x2="67199" y2="26773"/>
                        <a14:foregroundMark x1="67199" y1="26773" x2="66844" y2="18085"/>
                        <a14:foregroundMark x1="66844" y1="18085" x2="62234" y2="24113"/>
                        <a14:foregroundMark x1="62234" y1="24113" x2="66667" y2="18262"/>
                        <a14:foregroundMark x1="66667" y1="18262" x2="68262" y2="22163"/>
                        <a14:foregroundMark x1="68972" y1="23050" x2="62411" y2="18262"/>
                        <a14:foregroundMark x1="62411" y1="18262" x2="70745" y2="22518"/>
                        <a14:foregroundMark x1="70745" y1="22518" x2="62057" y2="22163"/>
                        <a14:foregroundMark x1="62057" y1="22163" x2="67908" y2="24468"/>
                        <a14:foregroundMark x1="67908" y1="24468" x2="59043" y2="20213"/>
                        <a14:foregroundMark x1="12057" y1="35284" x2="18617" y2="34397"/>
                        <a14:foregroundMark x1="18617" y1="34397" x2="12411" y2="33688"/>
                        <a14:foregroundMark x1="12411" y1="33688" x2="14894" y2="40603"/>
                        <a14:foregroundMark x1="14894" y1="40603" x2="18262" y2="31560"/>
                        <a14:foregroundMark x1="18262" y1="31560" x2="14362" y2="34574"/>
                        <a14:foregroundMark x1="19326" y1="26418" x2="22163" y2="28014"/>
                        <a14:foregroundMark x1="20567" y1="30674" x2="24291" y2="29965"/>
                        <a14:foregroundMark x1="18262" y1="31028" x2="18262" y2="26064"/>
                        <a14:foregroundMark x1="28723" y1="75887" x2="23404" y2="71809"/>
                        <a14:foregroundMark x1="23404" y1="71809" x2="20213" y2="66135"/>
                        <a14:foregroundMark x1="21809" y1="71809" x2="26064" y2="77660"/>
                        <a14:foregroundMark x1="26064" y1="77660" x2="20922" y2="69149"/>
                        <a14:foregroundMark x1="20922" y1="69149" x2="28901" y2="70213"/>
                        <a14:foregroundMark x1="28901" y1="70213" x2="33333" y2="66844"/>
                        <a14:foregroundMark x1="33333" y1="66667" x2="41135" y2="66844"/>
                        <a14:foregroundMark x1="41135" y1="66844" x2="75887" y2="63830"/>
                        <a14:foregroundMark x1="75887" y1="63830" x2="67730" y2="60993"/>
                        <a14:foregroundMark x1="67730" y1="60993" x2="64716" y2="67553"/>
                        <a14:foregroundMark x1="64716" y1="67553" x2="73227" y2="69326"/>
                        <a14:foregroundMark x1="73227" y1="69326" x2="73936" y2="78191"/>
                        <a14:foregroundMark x1="73936" y1="78191" x2="74468" y2="65071"/>
                        <a14:foregroundMark x1="74468" y1="65071" x2="38298" y2="45390"/>
                        <a14:foregroundMark x1="38298" y1="45390" x2="44326" y2="45213"/>
                        <a14:foregroundMark x1="44326" y1="45213" x2="29433" y2="42021"/>
                        <a14:foregroundMark x1="29433" y1="42021" x2="37943" y2="49113"/>
                        <a14:foregroundMark x1="37943" y1="49113" x2="37943" y2="49113"/>
                        <a14:foregroundMark x1="17908" y1="27837" x2="23227" y2="31028"/>
                        <a14:foregroundMark x1="23227" y1="31028" x2="21986" y2="29433"/>
                        <a14:foregroundMark x1="21986" y1="29255" x2="21631" y2="27482"/>
                        <a14:foregroundMark x1="75709" y1="74645" x2="80674" y2="67908"/>
                        <a14:foregroundMark x1="80674" y1="67908" x2="75709" y2="72695"/>
                        <a14:foregroundMark x1="75709" y1="72695" x2="80319" y2="65957"/>
                        <a14:foregroundMark x1="80319" y1="65957" x2="81560" y2="73227"/>
                        <a14:foregroundMark x1="81560" y1="73227" x2="75709" y2="79255"/>
                        <a14:foregroundMark x1="75709" y1="79255" x2="70213" y2="72340"/>
                        <a14:foregroundMark x1="70213" y1="72340" x2="70567" y2="75000"/>
                        <a14:foregroundMark x1="73050" y1="75177" x2="77837" y2="70567"/>
                        <a14:foregroundMark x1="77837" y1="70567" x2="72872" y2="82092"/>
                        <a14:foregroundMark x1="72872" y1="82092" x2="77660" y2="74468"/>
                        <a14:foregroundMark x1="77660" y1="74468" x2="76241" y2="75709"/>
                        <a14:foregroundMark x1="77305" y1="79433" x2="77305" y2="79433"/>
                        <a14:foregroundMark x1="76773" y1="79965" x2="76773" y2="79965"/>
                        <a14:foregroundMark x1="76596" y1="74291" x2="76596" y2="74291"/>
                        <a14:foregroundMark x1="64894" y1="23582" x2="66844" y2="16667"/>
                        <a14:foregroundMark x1="66844" y1="16667" x2="62234" y2="22340"/>
                        <a14:foregroundMark x1="62234" y1="22340" x2="67908" y2="23759"/>
                        <a14:foregroundMark x1="67908" y1="23759" x2="64539" y2="22695"/>
                        <a14:foregroundMark x1="62234" y1="20390" x2="70567" y2="22872"/>
                        <a14:foregroundMark x1="70567" y1="22872" x2="62234" y2="18262"/>
                        <a14:foregroundMark x1="62234" y1="18262" x2="67553" y2="18617"/>
                        <a14:foregroundMark x1="66135" y1="23582" x2="66135" y2="23582"/>
                        <a14:foregroundMark x1="66135" y1="23582" x2="72163" y2="23759"/>
                        <a14:foregroundMark x1="72163" y1="23759" x2="73050" y2="24468"/>
                        <a14:foregroundMark x1="72872" y1="24468" x2="67199" y2="21986"/>
                        <a14:foregroundMark x1="67199" y1="21986" x2="61170" y2="33511"/>
                        <a14:foregroundMark x1="14184" y1="54078" x2="20213" y2="53546"/>
                        <a14:foregroundMark x1="20213" y1="53546" x2="21809" y2="52482"/>
                        <a14:foregroundMark x1="60638" y1="79965" x2="59929" y2="84397"/>
                        <a14:foregroundMark x1="59929" y1="85106" x2="62589" y2="83688"/>
                        <a14:foregroundMark x1="59929" y1="85106" x2="59929" y2="85106"/>
                        <a14:foregroundMark x1="59929" y1="85106" x2="59929" y2="85106"/>
                        <a14:foregroundMark x1="60461" y1="85106" x2="60461" y2="85106"/>
                        <a14:foregroundMark x1="60638" y1="85106" x2="60638" y2="85106"/>
                        <a14:foregroundMark x1="60638" y1="84752" x2="64007" y2="82801"/>
                        <a14:foregroundMark x1="61879" y1="76596" x2="64007" y2="78369"/>
                        <a14:foregroundMark x1="76950" y1="79433" x2="79255" y2="77837"/>
                        <a14:foregroundMark x1="23759" y1="73227" x2="30319" y2="66844"/>
                        <a14:foregroundMark x1="22163" y1="73936" x2="31028" y2="67199"/>
                        <a14:foregroundMark x1="21809" y1="77482" x2="37589" y2="64007"/>
                        <a14:foregroundMark x1="37589" y1="64007" x2="39894" y2="60993"/>
                        <a14:foregroundMark x1="16667" y1="31915" x2="22163" y2="27837"/>
                        <a14:foregroundMark x1="22163" y1="27837" x2="22340" y2="27837"/>
                        <a14:foregroundMark x1="23050" y1="30142" x2="32270" y2="26064"/>
                        <a14:foregroundMark x1="46986" y1="46809" x2="68262" y2="26418"/>
                        <a14:foregroundMark x1="68262" y1="26418" x2="68617" y2="25887"/>
                        <a14:foregroundMark x1="51418" y1="32979" x2="68617" y2="14716"/>
                        <a14:foregroundMark x1="62234" y1="32270" x2="67730" y2="22163"/>
                        <a14:foregroundMark x1="63830" y1="30674" x2="71631" y2="23050"/>
                        <a14:foregroundMark x1="75000" y1="25532" x2="66667" y2="24291"/>
                        <a14:foregroundMark x1="66667" y1="24291" x2="60816" y2="20567"/>
                        <a14:foregroundMark x1="60816" y1="20567" x2="60106" y2="19858"/>
                        <a14:foregroundMark x1="60106" y1="19681" x2="73582" y2="23404"/>
                        <a14:foregroundMark x1="73582" y1="23404" x2="74113" y2="23050"/>
                        <a14:foregroundMark x1="74113" y1="22872" x2="61170" y2="16667"/>
                        <a14:foregroundMark x1="61525" y1="17908" x2="66844" y2="25177"/>
                        <a14:foregroundMark x1="66844" y1="25177" x2="72518" y2="28901"/>
                        <a14:foregroundMark x1="72518" y1="28901" x2="75887" y2="29255"/>
                        <a14:foregroundMark x1="73404" y1="26596" x2="63830" y2="21809"/>
                        <a14:foregroundMark x1="63830" y1="21809" x2="60461" y2="18085"/>
                        <a14:foregroundMark x1="60461" y1="17908" x2="71809" y2="23582"/>
                        <a14:foregroundMark x1="71809" y1="23404" x2="60461" y2="17021"/>
                        <a14:foregroundMark x1="60461" y1="16667" x2="73404" y2="26596"/>
                        <a14:foregroundMark x1="43972" y1="54787" x2="40248" y2="61702"/>
                        <a14:foregroundMark x1="40248" y1="61702" x2="37766" y2="70745"/>
                        <a14:foregroundMark x1="37766" y1="70745" x2="53191" y2="68085"/>
                        <a14:foregroundMark x1="53191" y1="68085" x2="62943" y2="50709"/>
                        <a14:foregroundMark x1="62943" y1="50709" x2="59574" y2="34752"/>
                        <a14:foregroundMark x1="59574" y1="34752" x2="48227" y2="31206"/>
                        <a14:foregroundMark x1="48227" y1="31206" x2="40071" y2="59220"/>
                        <a14:foregroundMark x1="40071" y1="59220" x2="44858" y2="74113"/>
                        <a14:foregroundMark x1="44858" y1="74113" x2="54078" y2="68794"/>
                        <a14:foregroundMark x1="54078" y1="68794" x2="55851" y2="65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238" y="-142642"/>
            <a:ext cx="8815982" cy="714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n en GIF">
            <a:extLst>
              <a:ext uri="{FF2B5EF4-FFF2-40B4-BE49-F238E27FC236}">
                <a16:creationId xmlns:a16="http://schemas.microsoft.com/office/drawing/2014/main" id="{43EDEFAB-9743-E447-94FB-D3FBBE81B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058" y="5331794"/>
            <a:ext cx="1838326" cy="152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▷ Arañas: Imágenes Animadas, Gifs y Animaciones ¡100% GRATIS!">
            <a:extLst>
              <a:ext uri="{FF2B5EF4-FFF2-40B4-BE49-F238E27FC236}">
                <a16:creationId xmlns:a16="http://schemas.microsoft.com/office/drawing/2014/main" id="{6C5040CE-654E-3147-B817-02E8AD6A2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45544" cy="242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Gifs y Fondos Paz enla Tormenta ®: GIFS DE MARIPOSAS">
            <a:extLst>
              <a:ext uri="{FF2B5EF4-FFF2-40B4-BE49-F238E27FC236}">
                <a16:creationId xmlns:a16="http://schemas.microsoft.com/office/drawing/2014/main" id="{258F4DE4-80D1-5341-A305-56AB27B3C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61374"/>
            <a:ext cx="1525869" cy="841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Everglades Park">
            <a:extLst>
              <a:ext uri="{FF2B5EF4-FFF2-40B4-BE49-F238E27FC236}">
                <a16:creationId xmlns:a16="http://schemas.microsoft.com/office/drawing/2014/main" id="{6A72C5E4-ECA2-F945-B56C-BABFDDF72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693" y="2060436"/>
            <a:ext cx="1539875" cy="98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Animales de la Selva">
            <a:extLst>
              <a:ext uri="{FF2B5EF4-FFF2-40B4-BE49-F238E27FC236}">
                <a16:creationId xmlns:a16="http://schemas.microsoft.com/office/drawing/2014/main" id="{D487BE2E-B483-FF42-AD43-2750B6B5B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7700"/>
            <a:ext cx="5105400" cy="226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Coala Gif Animado - Gifs animados coala 7612976">
            <a:extLst>
              <a:ext uri="{FF2B5EF4-FFF2-40B4-BE49-F238E27FC236}">
                <a16:creationId xmlns:a16="http://schemas.microsoft.com/office/drawing/2014/main" id="{838C3A7A-624A-934D-91F1-2F80600E6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544" y="2861374"/>
            <a:ext cx="2540000" cy="303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6" descr="Informativo Biblioteca Liceo Naval Quito : SÍ, ME GUSTA LEER">
            <a:extLst>
              <a:ext uri="{FF2B5EF4-FFF2-40B4-BE49-F238E27FC236}">
                <a16:creationId xmlns:a16="http://schemas.microsoft.com/office/drawing/2014/main" id="{BD2E8517-F08A-5240-9945-F9E2F2EB8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7FDFE"/>
              </a:clrFrom>
              <a:clrTo>
                <a:srgbClr val="F7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257" y="227648"/>
            <a:ext cx="1719261" cy="157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2" name="Picture 8" descr="Pasto png imágenes | PNGWing">
            <a:extLst>
              <a:ext uri="{FF2B5EF4-FFF2-40B4-BE49-F238E27FC236}">
                <a16:creationId xmlns:a16="http://schemas.microsoft.com/office/drawing/2014/main" id="{206EAC31-5DEF-B946-8E8E-5723A1FB5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45541"/>
            <a:ext cx="1296193" cy="79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Pasto png imágenes | PNGWing">
            <a:extLst>
              <a:ext uri="{FF2B5EF4-FFF2-40B4-BE49-F238E27FC236}">
                <a16:creationId xmlns:a16="http://schemas.microsoft.com/office/drawing/2014/main" id="{D82CAB90-8E6C-2041-A5CD-AF9A743D8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276" y="6008021"/>
            <a:ext cx="1296193" cy="79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Pasto png imágenes | PNGWing">
            <a:extLst>
              <a:ext uri="{FF2B5EF4-FFF2-40B4-BE49-F238E27FC236}">
                <a16:creationId xmlns:a16="http://schemas.microsoft.com/office/drawing/2014/main" id="{C14294A4-E7FC-AD4D-9269-208C79933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152" y="6008021"/>
            <a:ext cx="1296193" cy="79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6" name="Picture 12" descr="Herramientas GRATIS] Cómo hacer un GIF para Instagram | Crehana MX">
            <a:extLst>
              <a:ext uri="{FF2B5EF4-FFF2-40B4-BE49-F238E27FC236}">
                <a16:creationId xmlns:a16="http://schemas.microsoft.com/office/drawing/2014/main" id="{95154167-1BF8-4A4E-ACE1-6A22BAA37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990" y="-117111"/>
            <a:ext cx="2818529" cy="211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997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8">
            <a:extLst>
              <a:ext uri="{FF2B5EF4-FFF2-40B4-BE49-F238E27FC236}">
                <a16:creationId xmlns:a16="http://schemas.microsoft.com/office/drawing/2014/main" id="{D62D0AF6-BE2F-1A4F-A7D0-1848EB6E2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hildren having fun with earth Premium V... | Premium Vector #Freepik #vector #flower">
            <a:extLst>
              <a:ext uri="{FF2B5EF4-FFF2-40B4-BE49-F238E27FC236}">
                <a16:creationId xmlns:a16="http://schemas.microsoft.com/office/drawing/2014/main" id="{7BBCDE56-CCA5-DD4F-8E29-F0640B755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10" b="94149" l="4078" r="93617">
                        <a14:foregroundMark x1="13298" y1="35106" x2="18617" y2="36348"/>
                        <a14:foregroundMark x1="19858" y1="24113" x2="26773" y2="24291"/>
                        <a14:foregroundMark x1="71454" y1="17553" x2="73404" y2="18440"/>
                        <a14:foregroundMark x1="65248" y1="15780" x2="65248" y2="15780"/>
                        <a14:foregroundMark x1="46099" y1="6028" x2="52482" y2="7092"/>
                        <a14:foregroundMark x1="52482" y1="7092" x2="53901" y2="8511"/>
                        <a14:foregroundMark x1="43440" y1="4610" x2="50000" y2="4965"/>
                        <a14:foregroundMark x1="46454" y1="12411" x2="46099" y2="28369"/>
                        <a14:foregroundMark x1="84397" y1="43972" x2="90071" y2="45213"/>
                        <a14:foregroundMark x1="90071" y1="45213" x2="90071" y2="45213"/>
                        <a14:foregroundMark x1="84929" y1="33511" x2="84929" y2="33511"/>
                        <a14:foregroundMark x1="93262" y1="49823" x2="86879" y2="51241"/>
                        <a14:foregroundMark x1="86879" y1="51241" x2="84397" y2="53014"/>
                        <a14:foregroundMark x1="89716" y1="84929" x2="72163" y2="85993"/>
                        <a14:foregroundMark x1="61170" y1="96809" x2="67730" y2="94149"/>
                        <a14:foregroundMark x1="67730" y1="94149" x2="68794" y2="88475"/>
                        <a14:foregroundMark x1="60638" y1="84397" x2="63121" y2="81383"/>
                        <a14:foregroundMark x1="7447" y1="57447" x2="7447" y2="57447"/>
                        <a14:foregroundMark x1="4255" y1="83865" x2="12943" y2="84043"/>
                        <a14:foregroundMark x1="93617" y1="85816" x2="93085" y2="84752"/>
                        <a14:foregroundMark x1="79610" y1="25887" x2="85993" y2="28546"/>
                        <a14:foregroundMark x1="85993" y1="28369" x2="80851" y2="22695"/>
                        <a14:foregroundMark x1="80851" y1="22695" x2="79078" y2="22872"/>
                        <a14:foregroundMark x1="54965" y1="9574" x2="60993" y2="10461"/>
                        <a14:foregroundMark x1="60993" y1="10461" x2="61348" y2="10638"/>
                        <a14:foregroundMark x1="53723" y1="12234" x2="63298" y2="12766"/>
                        <a14:foregroundMark x1="62057" y1="10816" x2="56560" y2="8511"/>
                        <a14:foregroundMark x1="56560" y1="8511" x2="55496" y2="7092"/>
                        <a14:foregroundMark x1="18440" y1="21986" x2="25000" y2="22163"/>
                        <a14:foregroundMark x1="25000" y1="22163" x2="27660" y2="21099"/>
                        <a14:foregroundMark x1="17553" y1="25355" x2="20390" y2="25177"/>
                        <a14:foregroundMark x1="12943" y1="67021" x2="16312" y2="63121"/>
                        <a14:foregroundMark x1="17908" y1="64184" x2="18262" y2="69149"/>
                        <a14:foregroundMark x1="76950" y1="77482" x2="78723" y2="67730"/>
                        <a14:foregroundMark x1="75000" y1="80319" x2="81028" y2="79433"/>
                        <a14:foregroundMark x1="81028" y1="79433" x2="82801" y2="78191"/>
                        <a14:foregroundMark x1="82801" y1="78014" x2="81028" y2="67021"/>
                        <a14:foregroundMark x1="77128" y1="74291" x2="76596" y2="71986"/>
                        <a14:foregroundMark x1="79255" y1="76064" x2="83688" y2="83156"/>
                        <a14:foregroundMark x1="83688" y1="83156" x2="78191" y2="65957"/>
                        <a14:foregroundMark x1="78191" y1="65957" x2="75177" y2="75709"/>
                        <a14:foregroundMark x1="75177" y1="75709" x2="75355" y2="66667"/>
                        <a14:foregroundMark x1="75355" y1="66667" x2="74823" y2="74645"/>
                        <a14:foregroundMark x1="74823" y1="74645" x2="75887" y2="72518"/>
                        <a14:foregroundMark x1="64007" y1="13475" x2="75177" y2="19504"/>
                        <a14:foregroundMark x1="75177" y1="19504" x2="78723" y2="24291"/>
                        <a14:foregroundMark x1="74113" y1="25355" x2="59752" y2="20213"/>
                        <a14:foregroundMark x1="59752" y1="20213" x2="67908" y2="24113"/>
                        <a14:foregroundMark x1="67908" y1="24113" x2="74291" y2="23050"/>
                        <a14:foregroundMark x1="74291" y1="23050" x2="67553" y2="19858"/>
                        <a14:foregroundMark x1="67553" y1="19858" x2="68794" y2="26773"/>
                        <a14:foregroundMark x1="68794" y1="26773" x2="62411" y2="21631"/>
                        <a14:foregroundMark x1="62411" y1="21631" x2="58333" y2="23050"/>
                        <a14:foregroundMark x1="65957" y1="17376" x2="67199" y2="26773"/>
                        <a14:foregroundMark x1="67199" y1="26773" x2="66844" y2="18085"/>
                        <a14:foregroundMark x1="66844" y1="18085" x2="62234" y2="24113"/>
                        <a14:foregroundMark x1="62234" y1="24113" x2="66667" y2="18262"/>
                        <a14:foregroundMark x1="66667" y1="18262" x2="68262" y2="22163"/>
                        <a14:foregroundMark x1="68972" y1="23050" x2="62411" y2="18262"/>
                        <a14:foregroundMark x1="62411" y1="18262" x2="70745" y2="22518"/>
                        <a14:foregroundMark x1="70745" y1="22518" x2="62057" y2="22163"/>
                        <a14:foregroundMark x1="62057" y1="22163" x2="67908" y2="24468"/>
                        <a14:foregroundMark x1="67908" y1="24468" x2="59043" y2="20213"/>
                        <a14:foregroundMark x1="12057" y1="35284" x2="18617" y2="34397"/>
                        <a14:foregroundMark x1="18617" y1="34397" x2="12411" y2="33688"/>
                        <a14:foregroundMark x1="12411" y1="33688" x2="14894" y2="40603"/>
                        <a14:foregroundMark x1="14894" y1="40603" x2="18262" y2="31560"/>
                        <a14:foregroundMark x1="18262" y1="31560" x2="14362" y2="34574"/>
                        <a14:foregroundMark x1="19326" y1="26418" x2="22163" y2="28014"/>
                        <a14:foregroundMark x1="20567" y1="30674" x2="24291" y2="29965"/>
                        <a14:foregroundMark x1="18262" y1="31028" x2="18262" y2="26064"/>
                        <a14:foregroundMark x1="28723" y1="75887" x2="23404" y2="71809"/>
                        <a14:foregroundMark x1="23404" y1="71809" x2="20213" y2="66135"/>
                        <a14:foregroundMark x1="21809" y1="71809" x2="26064" y2="77660"/>
                        <a14:foregroundMark x1="26064" y1="77660" x2="20922" y2="69149"/>
                        <a14:foregroundMark x1="20922" y1="69149" x2="28901" y2="70213"/>
                        <a14:foregroundMark x1="28901" y1="70213" x2="33333" y2="66844"/>
                        <a14:foregroundMark x1="33333" y1="66667" x2="41135" y2="66844"/>
                        <a14:foregroundMark x1="41135" y1="66844" x2="75887" y2="63830"/>
                        <a14:foregroundMark x1="75887" y1="63830" x2="67730" y2="60993"/>
                        <a14:foregroundMark x1="67730" y1="60993" x2="64716" y2="67553"/>
                        <a14:foregroundMark x1="64716" y1="67553" x2="73227" y2="69326"/>
                        <a14:foregroundMark x1="73227" y1="69326" x2="73936" y2="78191"/>
                        <a14:foregroundMark x1="73936" y1="78191" x2="74468" y2="65071"/>
                        <a14:foregroundMark x1="74468" y1="65071" x2="38298" y2="45390"/>
                        <a14:foregroundMark x1="38298" y1="45390" x2="44326" y2="45213"/>
                        <a14:foregroundMark x1="44326" y1="45213" x2="29433" y2="42021"/>
                        <a14:foregroundMark x1="29433" y1="42021" x2="37943" y2="49113"/>
                        <a14:foregroundMark x1="37943" y1="49113" x2="37943" y2="491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7" y="86090"/>
            <a:ext cx="8258174" cy="669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n en GIF">
            <a:extLst>
              <a:ext uri="{FF2B5EF4-FFF2-40B4-BE49-F238E27FC236}">
                <a16:creationId xmlns:a16="http://schemas.microsoft.com/office/drawing/2014/main" id="{43EDEFAB-9743-E447-94FB-D3FBBE81B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587" y="3905250"/>
            <a:ext cx="1838326" cy="152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Gifs y Fondos Paz enla Tormenta ®: GIFS DE MARIPOSAS">
            <a:extLst>
              <a:ext uri="{FF2B5EF4-FFF2-40B4-BE49-F238E27FC236}">
                <a16:creationId xmlns:a16="http://schemas.microsoft.com/office/drawing/2014/main" id="{258F4DE4-80D1-5341-A305-56AB27B3C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531" y="86090"/>
            <a:ext cx="4011055" cy="167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Best Wall Disney Ever !! from | Disney sticker, Animation, Cute images">
            <a:extLst>
              <a:ext uri="{FF2B5EF4-FFF2-40B4-BE49-F238E27FC236}">
                <a16:creationId xmlns:a16="http://schemas.microsoft.com/office/drawing/2014/main" id="{F1232C7C-3854-E34C-8BBC-C3FD1DC8B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10" y="4668353"/>
            <a:ext cx="23749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Everglades Park">
            <a:extLst>
              <a:ext uri="{FF2B5EF4-FFF2-40B4-BE49-F238E27FC236}">
                <a16:creationId xmlns:a16="http://schemas.microsoft.com/office/drawing/2014/main" id="{6A72C5E4-ECA2-F945-B56C-BABFDDF72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113" y="2429240"/>
            <a:ext cx="1539875" cy="98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▷ Arañas: Imágenes Animadas, Gifs y Animaciones ¡100% GRATIS!">
            <a:extLst>
              <a:ext uri="{FF2B5EF4-FFF2-40B4-BE49-F238E27FC236}">
                <a16:creationId xmlns:a16="http://schemas.microsoft.com/office/drawing/2014/main" id="{F39E35C6-113B-574B-8843-A4A6E46BF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45544" cy="242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gifs de la tierra (2) | Poster rangoli, Rangoli designs for competition,  Rangoli designs">
            <a:extLst>
              <a:ext uri="{FF2B5EF4-FFF2-40B4-BE49-F238E27FC236}">
                <a16:creationId xmlns:a16="http://schemas.microsoft.com/office/drawing/2014/main" id="{B491B63D-6424-6A48-AC4B-FC47B5891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488" y="83344"/>
            <a:ext cx="9419582" cy="669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37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RTE 1" descr="PARTE 1">
            <a:hlinkClick r:id="" action="ppaction://media"/>
            <a:extLst>
              <a:ext uri="{FF2B5EF4-FFF2-40B4-BE49-F238E27FC236}">
                <a16:creationId xmlns:a16="http://schemas.microsoft.com/office/drawing/2014/main" id="{97051E3A-D03F-5243-A45D-22F0F225F9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13" y="4762"/>
            <a:ext cx="12164496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8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>
            <a:extLst>
              <a:ext uri="{FF2B5EF4-FFF2-40B4-BE49-F238E27FC236}">
                <a16:creationId xmlns:a16="http://schemas.microsoft.com/office/drawing/2014/main" id="{F8184911-8347-404A-B474-566F48519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gifs de la tierra (2) | Poster rangoli, Rangoli designs for competition,  Rangoli designs">
            <a:extLst>
              <a:ext uri="{FF2B5EF4-FFF2-40B4-BE49-F238E27FC236}">
                <a16:creationId xmlns:a16="http://schemas.microsoft.com/office/drawing/2014/main" id="{FE6BCDD9-2E65-E042-AD57-F5C384A92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236" y="1271644"/>
            <a:ext cx="2002813" cy="165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B82B371-B9F4-B240-AE9D-52AB4FA3D94B}"/>
              </a:ext>
            </a:extLst>
          </p:cNvPr>
          <p:cNvSpPr/>
          <p:nvPr/>
        </p:nvSpPr>
        <p:spPr>
          <a:xfrm>
            <a:off x="1" y="0"/>
            <a:ext cx="1119308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Los contaminantes que encontramos son…  </a:t>
            </a:r>
          </a:p>
        </p:txBody>
      </p:sp>
      <p:pic>
        <p:nvPicPr>
          <p:cNvPr id="1036" name="Picture 12" descr="tratamiento de basuras: gifs animados">
            <a:extLst>
              <a:ext uri="{FF2B5EF4-FFF2-40B4-BE49-F238E27FC236}">
                <a16:creationId xmlns:a16="http://schemas.microsoft.com/office/drawing/2014/main" id="{DA66F1FA-C8EF-3843-B47D-3C42BCCA4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274" y="4358476"/>
            <a:ext cx="3666451" cy="239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GIF animados Papelera y basura | Otras animaciones | GIFGIFs.com">
            <a:extLst>
              <a:ext uri="{FF2B5EF4-FFF2-40B4-BE49-F238E27FC236}">
                <a16:creationId xmlns:a16="http://schemas.microsoft.com/office/drawing/2014/main" id="{D154C925-3CFA-034F-829B-A17324FBC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75" y="3858702"/>
            <a:ext cx="2073565" cy="2839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eTeMe la tragedia&quot;: Aguas contaminadas: GENERALIDADES">
            <a:extLst>
              <a:ext uri="{FF2B5EF4-FFF2-40B4-BE49-F238E27FC236}">
                <a16:creationId xmlns:a16="http://schemas.microsoft.com/office/drawing/2014/main" id="{AD02908E-8CCF-984A-958A-3108A6EC0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788" y="4306406"/>
            <a:ext cx="3870960" cy="239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4FEAD742-808A-EA42-9569-CE9095528D5E}"/>
              </a:ext>
            </a:extLst>
          </p:cNvPr>
          <p:cNvSpPr/>
          <p:nvPr/>
        </p:nvSpPr>
        <p:spPr>
          <a:xfrm>
            <a:off x="615085" y="2999298"/>
            <a:ext cx="2475383" cy="76944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000" dirty="0"/>
              <a:t>Residuos  sólidos </a:t>
            </a: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23089565-D304-D44F-A020-E47746275F47}"/>
              </a:ext>
            </a:extLst>
          </p:cNvPr>
          <p:cNvSpPr/>
          <p:nvPr/>
        </p:nvSpPr>
        <p:spPr>
          <a:xfrm>
            <a:off x="4468236" y="3246991"/>
            <a:ext cx="2475383" cy="76944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000" dirty="0"/>
              <a:t>Residuos  líquidos  </a:t>
            </a:r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A7C7E794-AE08-1F46-9110-95CAF785DF13}"/>
              </a:ext>
            </a:extLst>
          </p:cNvPr>
          <p:cNvSpPr/>
          <p:nvPr/>
        </p:nvSpPr>
        <p:spPr>
          <a:xfrm>
            <a:off x="8992018" y="2950595"/>
            <a:ext cx="2475383" cy="76944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000" dirty="0"/>
              <a:t>Residuos  gaseosos </a:t>
            </a:r>
          </a:p>
        </p:txBody>
      </p:sp>
    </p:spTree>
    <p:extLst>
      <p:ext uri="{BB962C8B-B14F-4D97-AF65-F5344CB8AC3E}">
        <p14:creationId xmlns:p14="http://schemas.microsoft.com/office/powerpoint/2010/main" val="22601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8">
            <a:extLst>
              <a:ext uri="{FF2B5EF4-FFF2-40B4-BE49-F238E27FC236}">
                <a16:creationId xmlns:a16="http://schemas.microsoft.com/office/drawing/2014/main" id="{C5E00189-16DB-5A4E-8F22-9C02BD759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3 LOS PAISAJES DE LA TIERRA - Pictoeduca">
            <a:extLst>
              <a:ext uri="{FF2B5EF4-FFF2-40B4-BE49-F238E27FC236}">
                <a16:creationId xmlns:a16="http://schemas.microsoft.com/office/drawing/2014/main" id="{96EBC33B-1DB6-234D-9669-4770DA29E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249630"/>
            <a:ext cx="5836920" cy="43587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Basura En El Río Y En La Ilustración De Tierra Ilustraciones Vectoriales,  Clip Art Vectorizado Libre De Derechos. Image 68832412.">
            <a:extLst>
              <a:ext uri="{FF2B5EF4-FFF2-40B4-BE49-F238E27FC236}">
                <a16:creationId xmlns:a16="http://schemas.microsoft.com/office/drawing/2014/main" id="{C1796C56-E4B4-1545-93B9-B17C53B57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582" y="2070100"/>
            <a:ext cx="5715000" cy="424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3C22158-501D-9D4A-B6B9-AD79CFC8A870}"/>
              </a:ext>
            </a:extLst>
          </p:cNvPr>
          <p:cNvSpPr/>
          <p:nvPr/>
        </p:nvSpPr>
        <p:spPr>
          <a:xfrm>
            <a:off x="1821859" y="187920"/>
            <a:ext cx="7633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Afectando a la naturaleza </a:t>
            </a:r>
          </a:p>
        </p:txBody>
      </p:sp>
    </p:spTree>
    <p:extLst>
      <p:ext uri="{BB962C8B-B14F-4D97-AF65-F5344CB8AC3E}">
        <p14:creationId xmlns:p14="http://schemas.microsoft.com/office/powerpoint/2010/main" val="3901536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177655A9-D57A-CB43-874E-DA38680DD4C6}"/>
              </a:ext>
            </a:extLst>
          </p:cNvPr>
          <p:cNvSpPr txBox="1"/>
          <p:nvPr/>
        </p:nvSpPr>
        <p:spPr>
          <a:xfrm>
            <a:off x="2621280" y="152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D8B8E55D-7F10-384B-A7D7-9FD2EF03B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Efectos de contaminacion marina - imagenes - wallpapers - Laminas escolares  - fondos hd#7295">
            <a:extLst>
              <a:ext uri="{FF2B5EF4-FFF2-40B4-BE49-F238E27FC236}">
                <a16:creationId xmlns:a16="http://schemas.microsoft.com/office/drawing/2014/main" id="{C9B0311F-4C87-B641-928F-5F2CE98FF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5" y="1733677"/>
            <a:ext cx="5627370" cy="4501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Oso Polar Sentado En Un Hielo Que Se Derrite En Medio De Un Problema De  Contaminación Del Mar Contaminado Global Ilustraciones Vectoriales, Clip  Art Vectorizado Libre De Derechos. Image 18019165.">
            <a:extLst>
              <a:ext uri="{FF2B5EF4-FFF2-40B4-BE49-F238E27FC236}">
                <a16:creationId xmlns:a16="http://schemas.microsoft.com/office/drawing/2014/main" id="{3CD1DECB-1D79-084A-8D00-F79C40008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599" y="1733677"/>
            <a:ext cx="5464802" cy="4501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7F35D91-A634-D245-9FDA-50C3FC4F725B}"/>
              </a:ext>
            </a:extLst>
          </p:cNvPr>
          <p:cNvSpPr/>
          <p:nvPr/>
        </p:nvSpPr>
        <p:spPr>
          <a:xfrm>
            <a:off x="1508760" y="521732"/>
            <a:ext cx="8061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5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Afectando a los animales </a:t>
            </a:r>
          </a:p>
        </p:txBody>
      </p:sp>
    </p:spTree>
    <p:extLst>
      <p:ext uri="{BB962C8B-B14F-4D97-AF65-F5344CB8AC3E}">
        <p14:creationId xmlns:p14="http://schemas.microsoft.com/office/powerpoint/2010/main" val="2945588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8">
            <a:extLst>
              <a:ext uri="{FF2B5EF4-FFF2-40B4-BE49-F238E27FC236}">
                <a16:creationId xmlns:a16="http://schemas.microsoft.com/office/drawing/2014/main" id="{6A32D6DA-8955-DD49-9B0E-1ADFFF6AB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77655A9-D57A-CB43-874E-DA38680DD4C6}"/>
              </a:ext>
            </a:extLst>
          </p:cNvPr>
          <p:cNvSpPr txBox="1"/>
          <p:nvPr/>
        </p:nvSpPr>
        <p:spPr>
          <a:xfrm>
            <a:off x="2621280" y="152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3C22158-501D-9D4A-B6B9-AD79CFC8A870}"/>
              </a:ext>
            </a:extLst>
          </p:cNvPr>
          <p:cNvSpPr/>
          <p:nvPr/>
        </p:nvSpPr>
        <p:spPr>
          <a:xfrm>
            <a:off x="392114" y="187920"/>
            <a:ext cx="1086842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Afectando a la salud de todos nosotros </a:t>
            </a:r>
          </a:p>
        </p:txBody>
      </p:sp>
      <p:pic>
        <p:nvPicPr>
          <p:cNvPr id="9218" name="Picture 2" descr="Qué es la Contaminación Ambiental? | Videos Educativos para Niños - YouTube  | Kids class, Spanish, Videos">
            <a:extLst>
              <a:ext uri="{FF2B5EF4-FFF2-40B4-BE49-F238E27FC236}">
                <a16:creationId xmlns:a16="http://schemas.microsoft.com/office/drawing/2014/main" id="{939C830C-A871-F94B-9315-203ACFA93F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0" b="12667"/>
          <a:stretch/>
        </p:blipFill>
        <p:spPr bwMode="auto">
          <a:xfrm>
            <a:off x="196058" y="1584960"/>
            <a:ext cx="5703886" cy="4541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Qué consecuencias tiene la contaminación en la salud de mi bebé? - Archivo  Digital de Noticias de Colombia y el Mundo desde 1.990 - eltiempo.com">
            <a:extLst>
              <a:ext uri="{FF2B5EF4-FFF2-40B4-BE49-F238E27FC236}">
                <a16:creationId xmlns:a16="http://schemas.microsoft.com/office/drawing/2014/main" id="{CC5E0EB1-24C0-F144-B904-E92575E11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057" y="1584960"/>
            <a:ext cx="5703886" cy="4541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941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F1C04D-2B10-8142-AA78-DDD65D79A6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2" descr="gifs de la tierra (2) | Poster rangoli, Rangoli designs for competition,  Rangoli designs">
            <a:extLst>
              <a:ext uri="{FF2B5EF4-FFF2-40B4-BE49-F238E27FC236}">
                <a16:creationId xmlns:a16="http://schemas.microsoft.com/office/drawing/2014/main" id="{08077C83-7303-E043-9E4C-7D65AB5E5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666" y="1301635"/>
            <a:ext cx="7344759" cy="555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81DB872-1FD6-864C-92F6-8BDFE9EAB4BE}"/>
              </a:ext>
            </a:extLst>
          </p:cNvPr>
          <p:cNvSpPr/>
          <p:nvPr/>
        </p:nvSpPr>
        <p:spPr>
          <a:xfrm>
            <a:off x="1177698" y="0"/>
            <a:ext cx="983660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¿Qué podemos hacer par mejorar </a:t>
            </a:r>
          </a:p>
          <a:p>
            <a:pPr algn="ctr"/>
            <a:r>
              <a:rPr lang="es-ES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esta situación?</a:t>
            </a:r>
            <a:endParaRPr lang="es-CL" sz="54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249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RTE 2" descr="PARTE 2">
            <a:hlinkClick r:id="" action="ppaction://media"/>
            <a:extLst>
              <a:ext uri="{FF2B5EF4-FFF2-40B4-BE49-F238E27FC236}">
                <a16:creationId xmlns:a16="http://schemas.microsoft.com/office/drawing/2014/main" id="{9F694BD6-D549-7744-866C-23671A7FA5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2" y="1587"/>
            <a:ext cx="12187237" cy="686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3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2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E964EFE-953D-9544-B1C0-B7CEFC421D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5F61DDE-4DAB-844F-AC39-77F541488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12" b="94989" l="8889" r="90327">
                        <a14:foregroundMark x1="26536" y1="19134" x2="20784" y2="17995"/>
                        <a14:foregroundMark x1="20784" y1="17995" x2="15425" y2="23462"/>
                        <a14:foregroundMark x1="15425" y1="23462" x2="18693" y2="37585"/>
                        <a14:foregroundMark x1="18693" y1="37585" x2="22614" y2="44191"/>
                        <a14:foregroundMark x1="22614" y1="44191" x2="22876" y2="45103"/>
                        <a14:foregroundMark x1="20654" y1="62642" x2="19739" y2="85877"/>
                        <a14:foregroundMark x1="19739" y1="85877" x2="17908" y2="94761"/>
                        <a14:foregroundMark x1="17908" y1="94761" x2="17908" y2="95444"/>
                        <a14:foregroundMark x1="63007" y1="39180" x2="59608" y2="47836"/>
                        <a14:foregroundMark x1="59608" y1="47836" x2="58562" y2="64920"/>
                        <a14:foregroundMark x1="58562" y1="64920" x2="61046" y2="74943"/>
                        <a14:foregroundMark x1="61046" y1="74943" x2="66928" y2="76538"/>
                        <a14:foregroundMark x1="66928" y1="76538" x2="73987" y2="71982"/>
                        <a14:foregroundMark x1="73987" y1="71982" x2="76601" y2="54442"/>
                        <a14:foregroundMark x1="76601" y1="54442" x2="72810" y2="33713"/>
                        <a14:foregroundMark x1="72810" y1="33713" x2="69150" y2="28018"/>
                        <a14:foregroundMark x1="69150" y1="28018" x2="59869" y2="34396"/>
                        <a14:foregroundMark x1="59869" y1="34396" x2="58824" y2="42141"/>
                        <a14:foregroundMark x1="61046" y1="24829" x2="59085" y2="33713"/>
                        <a14:foregroundMark x1="59085" y1="33713" x2="58824" y2="46241"/>
                        <a14:foregroundMark x1="58824" y1="46241" x2="61307" y2="61276"/>
                        <a14:foregroundMark x1="61307" y1="61276" x2="69281" y2="61959"/>
                        <a14:foregroundMark x1="69281" y1="61959" x2="76732" y2="48747"/>
                        <a14:foregroundMark x1="76732" y1="48747" x2="76732" y2="28702"/>
                        <a14:foregroundMark x1="76732" y1="28702" x2="72810" y2="15490"/>
                        <a14:foregroundMark x1="72810" y1="15490" x2="65621" y2="21640"/>
                        <a14:foregroundMark x1="65621" y1="21640" x2="61046" y2="38269"/>
                        <a14:foregroundMark x1="61046" y1="38269" x2="61307" y2="53986"/>
                        <a14:foregroundMark x1="61307" y1="53986" x2="65098" y2="60592"/>
                        <a14:foregroundMark x1="65098" y1="60592" x2="68366" y2="60364"/>
                        <a14:foregroundMark x1="55948" y1="60592" x2="68758" y2="43736"/>
                        <a14:foregroundMark x1="68758" y1="43736" x2="72288" y2="35535"/>
                        <a14:foregroundMark x1="72288" y1="35535" x2="67451" y2="36219"/>
                        <a14:foregroundMark x1="67451" y1="36219" x2="54641" y2="52392"/>
                        <a14:foregroundMark x1="54641" y1="52392" x2="59216" y2="47836"/>
                        <a14:foregroundMark x1="59216" y1="47836" x2="70458" y2="24146"/>
                        <a14:foregroundMark x1="70458" y1="24146" x2="60261" y2="37585"/>
                        <a14:foregroundMark x1="60261" y1="37585" x2="58954" y2="52164"/>
                        <a14:foregroundMark x1="58954" y1="52164" x2="60523" y2="55125"/>
                        <a14:foregroundMark x1="68235" y1="9339" x2="68235" y2="9339"/>
                        <a14:foregroundMark x1="90327" y1="51481" x2="90327" y2="51481"/>
                        <a14:foregroundMark x1="26275" y1="64692" x2="26275" y2="64692"/>
                        <a14:foregroundMark x1="24967" y1="76310" x2="24444" y2="47380"/>
                        <a14:foregroundMark x1="38431" y1="79727" x2="38431" y2="79727"/>
                        <a14:foregroundMark x1="38431" y1="79727" x2="29281" y2="59909"/>
                        <a14:foregroundMark x1="8627" y1="86105" x2="8889" y2="66743"/>
                        <a14:foregroundMark x1="8889" y1="66743" x2="13333" y2="58542"/>
                        <a14:foregroundMark x1="25882" y1="31207" x2="26013" y2="27335"/>
                        <a14:foregroundMark x1="26275" y1="54442" x2="26275" y2="69476"/>
                        <a14:foregroundMark x1="14118" y1="79499" x2="14248" y2="70159"/>
                        <a14:foregroundMark x1="14248" y1="70159" x2="15294" y2="66515"/>
                        <a14:foregroundMark x1="27843" y1="77677" x2="27843" y2="77677"/>
                        <a14:foregroundMark x1="24314" y1="84282" x2="26013" y2="845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9892"/>
            <a:ext cx="10908030" cy="625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756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1C14CC0-3452-484F-B67A-C74D03B7A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42" name="Picture 2" descr="Cómo cuidar del medio ambiente - Huelva">
            <a:extLst>
              <a:ext uri="{FF2B5EF4-FFF2-40B4-BE49-F238E27FC236}">
                <a16:creationId xmlns:a16="http://schemas.microsoft.com/office/drawing/2014/main" id="{C4A33BE1-D5BD-8742-B747-826160CCF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77" b="97133" l="9961" r="89844">
                        <a14:foregroundMark x1="30273" y1="77419" x2="52930" y2="88889"/>
                        <a14:foregroundMark x1="52930" y1="88889" x2="56836" y2="85305"/>
                        <a14:foregroundMark x1="56836" y1="85305" x2="59375" y2="85305"/>
                        <a14:foregroundMark x1="56445" y1="82796" x2="65820" y2="90323"/>
                        <a14:foregroundMark x1="65820" y1="90323" x2="67383" y2="97133"/>
                        <a14:foregroundMark x1="29297" y1="82079" x2="27344" y2="79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012" y="1276960"/>
            <a:ext cx="12039601" cy="562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FE27D3E-0D60-304C-9E76-BF82C0743266}"/>
              </a:ext>
            </a:extLst>
          </p:cNvPr>
          <p:cNvSpPr/>
          <p:nvPr/>
        </p:nvSpPr>
        <p:spPr>
          <a:xfrm>
            <a:off x="365760" y="164515"/>
            <a:ext cx="1152144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 NUESTRA RESPONSABILIDAD CUIDAR NUESTRO MEDIO PLANETA </a:t>
            </a:r>
          </a:p>
          <a:p>
            <a:pPr algn="ctr"/>
            <a:r>
              <a:rPr lang="es-ES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Recordemos algunas acciones importantes 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42EFDE4-E12A-BD42-9331-571D777692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12" b="94989" l="8889" r="90327">
                        <a14:foregroundMark x1="26536" y1="19134" x2="20784" y2="17995"/>
                        <a14:foregroundMark x1="20784" y1="17995" x2="15425" y2="23462"/>
                        <a14:foregroundMark x1="15425" y1="23462" x2="18693" y2="37585"/>
                        <a14:foregroundMark x1="18693" y1="37585" x2="22614" y2="44191"/>
                        <a14:foregroundMark x1="22614" y1="44191" x2="22876" y2="45103"/>
                        <a14:foregroundMark x1="20654" y1="62642" x2="19739" y2="85877"/>
                        <a14:foregroundMark x1="19739" y1="85877" x2="17908" y2="94761"/>
                        <a14:foregroundMark x1="17908" y1="94761" x2="17908" y2="95444"/>
                        <a14:foregroundMark x1="63007" y1="39180" x2="59608" y2="47836"/>
                        <a14:foregroundMark x1="59608" y1="47836" x2="58562" y2="64920"/>
                        <a14:foregroundMark x1="58562" y1="64920" x2="61046" y2="74943"/>
                        <a14:foregroundMark x1="61046" y1="74943" x2="66928" y2="76538"/>
                        <a14:foregroundMark x1="66928" y1="76538" x2="73987" y2="71982"/>
                        <a14:foregroundMark x1="73987" y1="71982" x2="76601" y2="54442"/>
                        <a14:foregroundMark x1="76601" y1="54442" x2="72810" y2="33713"/>
                        <a14:foregroundMark x1="72810" y1="33713" x2="69150" y2="28018"/>
                        <a14:foregroundMark x1="69150" y1="28018" x2="59869" y2="34396"/>
                        <a14:foregroundMark x1="59869" y1="34396" x2="58824" y2="42141"/>
                        <a14:foregroundMark x1="61046" y1="24829" x2="59085" y2="33713"/>
                        <a14:foregroundMark x1="59085" y1="33713" x2="58824" y2="46241"/>
                        <a14:foregroundMark x1="58824" y1="46241" x2="61307" y2="61276"/>
                        <a14:foregroundMark x1="61307" y1="61276" x2="69281" y2="61959"/>
                        <a14:foregroundMark x1="69281" y1="61959" x2="76732" y2="48747"/>
                        <a14:foregroundMark x1="76732" y1="48747" x2="76732" y2="28702"/>
                        <a14:foregroundMark x1="76732" y1="28702" x2="72810" y2="15490"/>
                        <a14:foregroundMark x1="72810" y1="15490" x2="65621" y2="21640"/>
                        <a14:foregroundMark x1="65621" y1="21640" x2="61046" y2="38269"/>
                        <a14:foregroundMark x1="61046" y1="38269" x2="61307" y2="53986"/>
                        <a14:foregroundMark x1="61307" y1="53986" x2="65098" y2="60592"/>
                        <a14:foregroundMark x1="65098" y1="60592" x2="68366" y2="60364"/>
                        <a14:foregroundMark x1="55948" y1="60592" x2="68758" y2="43736"/>
                        <a14:foregroundMark x1="68758" y1="43736" x2="72288" y2="35535"/>
                        <a14:foregroundMark x1="72288" y1="35535" x2="67451" y2="36219"/>
                        <a14:foregroundMark x1="67451" y1="36219" x2="54641" y2="52392"/>
                        <a14:foregroundMark x1="54641" y1="52392" x2="59216" y2="47836"/>
                        <a14:foregroundMark x1="59216" y1="47836" x2="70458" y2="24146"/>
                        <a14:foregroundMark x1="70458" y1="24146" x2="60261" y2="37585"/>
                        <a14:foregroundMark x1="60261" y1="37585" x2="58954" y2="52164"/>
                        <a14:foregroundMark x1="58954" y1="52164" x2="60523" y2="55125"/>
                        <a14:foregroundMark x1="68235" y1="9339" x2="68235" y2="9339"/>
                        <a14:foregroundMark x1="90327" y1="51481" x2="90327" y2="51481"/>
                        <a14:foregroundMark x1="26275" y1="64692" x2="26275" y2="64692"/>
                        <a14:foregroundMark x1="24967" y1="76310" x2="24444" y2="47380"/>
                        <a14:foregroundMark x1="38431" y1="79727" x2="38431" y2="79727"/>
                        <a14:foregroundMark x1="38431" y1="79727" x2="29281" y2="59909"/>
                        <a14:foregroundMark x1="8627" y1="86105" x2="8889" y2="66743"/>
                        <a14:foregroundMark x1="8889" y1="66743" x2="13333" y2="58542"/>
                        <a14:foregroundMark x1="25882" y1="31207" x2="26013" y2="27335"/>
                        <a14:foregroundMark x1="26275" y1="54442" x2="26275" y2="69476"/>
                        <a14:foregroundMark x1="14118" y1="79499" x2="14248" y2="70159"/>
                        <a14:foregroundMark x1="14248" y1="70159" x2="15294" y2="66515"/>
                        <a14:foregroundMark x1="27843" y1="77677" x2="27843" y2="77677"/>
                        <a14:foregroundMark x1="24314" y1="84282" x2="26013" y2="84510"/>
                      </a14:backgroundRemoval>
                    </a14:imgEffect>
                  </a14:imgLayer>
                </a14:imgProps>
              </a:ext>
            </a:extLst>
          </a:blip>
          <a:srcRect l="5973" t="6796" r="57562"/>
          <a:stretch/>
        </p:blipFill>
        <p:spPr>
          <a:xfrm>
            <a:off x="365760" y="1160413"/>
            <a:ext cx="3884507" cy="569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91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pt Plantilla Fondo Degradado Estilo Amarillo Verde Textura Efecto, Fondo  De Plantilla Ppt, Fondo Ppt, Viento Gradual Imagen de fondo para descarga  gratuita">
            <a:extLst>
              <a:ext uri="{FF2B5EF4-FFF2-40B4-BE49-F238E27FC236}">
                <a16:creationId xmlns:a16="http://schemas.microsoft.com/office/drawing/2014/main" id="{83C995A3-7869-EA45-8075-B98854D24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8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5F61DDE-4DAB-844F-AC39-77F541488E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12" b="94989" l="8889" r="90327">
                        <a14:foregroundMark x1="26536" y1="19134" x2="20784" y2="17995"/>
                        <a14:foregroundMark x1="20784" y1="17995" x2="15425" y2="23462"/>
                        <a14:foregroundMark x1="15425" y1="23462" x2="18693" y2="37585"/>
                        <a14:foregroundMark x1="18693" y1="37585" x2="22614" y2="44191"/>
                        <a14:foregroundMark x1="22614" y1="44191" x2="22876" y2="45103"/>
                        <a14:foregroundMark x1="20654" y1="62642" x2="19739" y2="85877"/>
                        <a14:foregroundMark x1="19739" y1="85877" x2="17908" y2="94761"/>
                        <a14:foregroundMark x1="17908" y1="94761" x2="17908" y2="95444"/>
                        <a14:foregroundMark x1="63007" y1="39180" x2="59608" y2="47836"/>
                        <a14:foregroundMark x1="59608" y1="47836" x2="58562" y2="64920"/>
                        <a14:foregroundMark x1="58562" y1="64920" x2="61046" y2="74943"/>
                        <a14:foregroundMark x1="61046" y1="74943" x2="66928" y2="76538"/>
                        <a14:foregroundMark x1="66928" y1="76538" x2="73987" y2="71982"/>
                        <a14:foregroundMark x1="73987" y1="71982" x2="76601" y2="54442"/>
                        <a14:foregroundMark x1="76601" y1="54442" x2="72810" y2="33713"/>
                        <a14:foregroundMark x1="72810" y1="33713" x2="69150" y2="28018"/>
                        <a14:foregroundMark x1="69150" y1="28018" x2="59869" y2="34396"/>
                        <a14:foregroundMark x1="59869" y1="34396" x2="58824" y2="42141"/>
                        <a14:foregroundMark x1="61046" y1="24829" x2="59085" y2="33713"/>
                        <a14:foregroundMark x1="59085" y1="33713" x2="58824" y2="46241"/>
                        <a14:foregroundMark x1="58824" y1="46241" x2="61307" y2="61276"/>
                        <a14:foregroundMark x1="61307" y1="61276" x2="69281" y2="61959"/>
                        <a14:foregroundMark x1="69281" y1="61959" x2="76732" y2="48747"/>
                        <a14:foregroundMark x1="76732" y1="48747" x2="76732" y2="28702"/>
                        <a14:foregroundMark x1="76732" y1="28702" x2="72810" y2="15490"/>
                        <a14:foregroundMark x1="72810" y1="15490" x2="65621" y2="21640"/>
                        <a14:foregroundMark x1="65621" y1="21640" x2="61046" y2="38269"/>
                        <a14:foregroundMark x1="61046" y1="38269" x2="61307" y2="53986"/>
                        <a14:foregroundMark x1="61307" y1="53986" x2="65098" y2="60592"/>
                        <a14:foregroundMark x1="65098" y1="60592" x2="68366" y2="60364"/>
                        <a14:foregroundMark x1="55948" y1="60592" x2="68758" y2="43736"/>
                        <a14:foregroundMark x1="68758" y1="43736" x2="72288" y2="35535"/>
                        <a14:foregroundMark x1="72288" y1="35535" x2="67451" y2="36219"/>
                        <a14:foregroundMark x1="67451" y1="36219" x2="54641" y2="52392"/>
                        <a14:foregroundMark x1="54641" y1="52392" x2="59216" y2="47836"/>
                        <a14:foregroundMark x1="59216" y1="47836" x2="70458" y2="24146"/>
                        <a14:foregroundMark x1="70458" y1="24146" x2="60261" y2="37585"/>
                        <a14:foregroundMark x1="60261" y1="37585" x2="58954" y2="52164"/>
                        <a14:foregroundMark x1="58954" y1="52164" x2="60523" y2="55125"/>
                        <a14:foregroundMark x1="68235" y1="9339" x2="68235" y2="9339"/>
                        <a14:foregroundMark x1="90327" y1="51481" x2="90327" y2="51481"/>
                        <a14:foregroundMark x1="26275" y1="64692" x2="26275" y2="64692"/>
                        <a14:foregroundMark x1="24967" y1="76310" x2="24444" y2="47380"/>
                        <a14:foregroundMark x1="38431" y1="79727" x2="38431" y2="79727"/>
                        <a14:foregroundMark x1="38431" y1="79727" x2="29281" y2="59909"/>
                        <a14:foregroundMark x1="8627" y1="86105" x2="8889" y2="66743"/>
                        <a14:foregroundMark x1="8889" y1="66743" x2="13333" y2="58542"/>
                        <a14:foregroundMark x1="25882" y1="31207" x2="26013" y2="27335"/>
                        <a14:foregroundMark x1="26275" y1="54442" x2="26275" y2="69476"/>
                        <a14:foregroundMark x1="14118" y1="79499" x2="14248" y2="70159"/>
                        <a14:foregroundMark x1="14248" y1="70159" x2="15294" y2="66515"/>
                        <a14:foregroundMark x1="27843" y1="77677" x2="27843" y2="77677"/>
                        <a14:foregroundMark x1="24314" y1="84282" x2="26013" y2="84510"/>
                      </a14:backgroundRemoval>
                    </a14:imgEffect>
                  </a14:imgLayer>
                </a14:imgProps>
              </a:ext>
            </a:extLst>
          </a:blip>
          <a:srcRect l="5973" t="6796" r="57562"/>
          <a:stretch/>
        </p:blipFill>
        <p:spPr>
          <a:xfrm>
            <a:off x="0" y="2147147"/>
            <a:ext cx="3231397" cy="473964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FE27D3E-0D60-304C-9E76-BF82C0743266}"/>
              </a:ext>
            </a:extLst>
          </p:cNvPr>
          <p:cNvSpPr/>
          <p:nvPr/>
        </p:nvSpPr>
        <p:spPr>
          <a:xfrm>
            <a:off x="365760" y="164515"/>
            <a:ext cx="3231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ACCIÓN Nº 1</a:t>
            </a:r>
          </a:p>
        </p:txBody>
      </p:sp>
      <p:pic>
        <p:nvPicPr>
          <p:cNvPr id="16386" name="Picture 2" descr="No hay ninguna descripción de la foto disponible.">
            <a:extLst>
              <a:ext uri="{FF2B5EF4-FFF2-40B4-BE49-F238E27FC236}">
                <a16:creationId xmlns:a16="http://schemas.microsoft.com/office/drawing/2014/main" id="{71483401-D669-EB41-8302-13C4E4BCFA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26" b="5741"/>
          <a:stretch/>
        </p:blipFill>
        <p:spPr bwMode="auto">
          <a:xfrm>
            <a:off x="3642877" y="518458"/>
            <a:ext cx="8290043" cy="595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397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pt Plantilla Fondo Degradado Estilo Amarillo Verde Textura Efecto, Fondo  De Plantilla Ppt, Fondo Ppt, Viento Gradual Imagen de fondo para descarga  gratuita">
            <a:extLst>
              <a:ext uri="{FF2B5EF4-FFF2-40B4-BE49-F238E27FC236}">
                <a16:creationId xmlns:a16="http://schemas.microsoft.com/office/drawing/2014/main" id="{83C995A3-7869-EA45-8075-B98854D24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459018" cy="700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5F61DDE-4DAB-844F-AC39-77F541488E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112" b="94989" l="8889" r="90327">
                        <a14:foregroundMark x1="26536" y1="19134" x2="20784" y2="17995"/>
                        <a14:foregroundMark x1="20784" y1="17995" x2="15425" y2="23462"/>
                        <a14:foregroundMark x1="15425" y1="23462" x2="18693" y2="37585"/>
                        <a14:foregroundMark x1="18693" y1="37585" x2="22614" y2="44191"/>
                        <a14:foregroundMark x1="22614" y1="44191" x2="22876" y2="45103"/>
                        <a14:foregroundMark x1="20654" y1="62642" x2="19739" y2="85877"/>
                        <a14:foregroundMark x1="19739" y1="85877" x2="17908" y2="94761"/>
                        <a14:foregroundMark x1="17908" y1="94761" x2="17908" y2="95444"/>
                        <a14:foregroundMark x1="63007" y1="39180" x2="59608" y2="47836"/>
                        <a14:foregroundMark x1="59608" y1="47836" x2="58562" y2="64920"/>
                        <a14:foregroundMark x1="58562" y1="64920" x2="61046" y2="74943"/>
                        <a14:foregroundMark x1="61046" y1="74943" x2="66928" y2="76538"/>
                        <a14:foregroundMark x1="66928" y1="76538" x2="73987" y2="71982"/>
                        <a14:foregroundMark x1="73987" y1="71982" x2="76601" y2="54442"/>
                        <a14:foregroundMark x1="76601" y1="54442" x2="72810" y2="33713"/>
                        <a14:foregroundMark x1="72810" y1="33713" x2="69150" y2="28018"/>
                        <a14:foregroundMark x1="69150" y1="28018" x2="59869" y2="34396"/>
                        <a14:foregroundMark x1="59869" y1="34396" x2="58824" y2="42141"/>
                        <a14:foregroundMark x1="61046" y1="24829" x2="59085" y2="33713"/>
                        <a14:foregroundMark x1="59085" y1="33713" x2="58824" y2="46241"/>
                        <a14:foregroundMark x1="58824" y1="46241" x2="61307" y2="61276"/>
                        <a14:foregroundMark x1="61307" y1="61276" x2="69281" y2="61959"/>
                        <a14:foregroundMark x1="69281" y1="61959" x2="76732" y2="48747"/>
                        <a14:foregroundMark x1="76732" y1="48747" x2="76732" y2="28702"/>
                        <a14:foregroundMark x1="76732" y1="28702" x2="72810" y2="15490"/>
                        <a14:foregroundMark x1="72810" y1="15490" x2="65621" y2="21640"/>
                        <a14:foregroundMark x1="65621" y1="21640" x2="61046" y2="38269"/>
                        <a14:foregroundMark x1="61046" y1="38269" x2="61307" y2="53986"/>
                        <a14:foregroundMark x1="61307" y1="53986" x2="65098" y2="60592"/>
                        <a14:foregroundMark x1="65098" y1="60592" x2="68366" y2="60364"/>
                        <a14:foregroundMark x1="55948" y1="60592" x2="68758" y2="43736"/>
                        <a14:foregroundMark x1="68758" y1="43736" x2="72288" y2="35535"/>
                        <a14:foregroundMark x1="72288" y1="35535" x2="67451" y2="36219"/>
                        <a14:foregroundMark x1="67451" y1="36219" x2="54641" y2="52392"/>
                        <a14:foregroundMark x1="54641" y1="52392" x2="59216" y2="47836"/>
                        <a14:foregroundMark x1="59216" y1="47836" x2="70458" y2="24146"/>
                        <a14:foregroundMark x1="70458" y1="24146" x2="60261" y2="37585"/>
                        <a14:foregroundMark x1="60261" y1="37585" x2="58954" y2="52164"/>
                        <a14:foregroundMark x1="58954" y1="52164" x2="60523" y2="55125"/>
                        <a14:foregroundMark x1="68235" y1="9339" x2="68235" y2="9339"/>
                        <a14:foregroundMark x1="90327" y1="51481" x2="90327" y2="51481"/>
                        <a14:foregroundMark x1="26275" y1="64692" x2="26275" y2="64692"/>
                        <a14:foregroundMark x1="24967" y1="76310" x2="24444" y2="47380"/>
                        <a14:foregroundMark x1="38431" y1="79727" x2="38431" y2="79727"/>
                        <a14:foregroundMark x1="38431" y1="79727" x2="29281" y2="59909"/>
                        <a14:foregroundMark x1="8627" y1="86105" x2="8889" y2="66743"/>
                        <a14:foregroundMark x1="8889" y1="66743" x2="13333" y2="58542"/>
                        <a14:foregroundMark x1="25882" y1="31207" x2="26013" y2="27335"/>
                        <a14:foregroundMark x1="26275" y1="54442" x2="26275" y2="69476"/>
                        <a14:foregroundMark x1="14118" y1="79499" x2="14248" y2="70159"/>
                        <a14:foregroundMark x1="14248" y1="70159" x2="15294" y2="66515"/>
                        <a14:foregroundMark x1="27843" y1="77677" x2="27843" y2="77677"/>
                        <a14:foregroundMark x1="24314" y1="84282" x2="26013" y2="84510"/>
                      </a14:backgroundRemoval>
                    </a14:imgEffect>
                  </a14:imgLayer>
                </a14:imgProps>
              </a:ext>
            </a:extLst>
          </a:blip>
          <a:srcRect l="5973" t="6796" r="57562"/>
          <a:stretch/>
        </p:blipFill>
        <p:spPr>
          <a:xfrm>
            <a:off x="121920" y="1570479"/>
            <a:ext cx="3231397" cy="473964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FE27D3E-0D60-304C-9E76-BF82C0743266}"/>
              </a:ext>
            </a:extLst>
          </p:cNvPr>
          <p:cNvSpPr/>
          <p:nvPr/>
        </p:nvSpPr>
        <p:spPr>
          <a:xfrm>
            <a:off x="365760" y="164515"/>
            <a:ext cx="3231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ACCIÓN Nº 2</a:t>
            </a:r>
          </a:p>
        </p:txBody>
      </p:sp>
      <p:pic>
        <p:nvPicPr>
          <p:cNvPr id="12290" name="Picture 2" descr="Consejos para niños - Cuidado del Agua">
            <a:extLst>
              <a:ext uri="{FF2B5EF4-FFF2-40B4-BE49-F238E27FC236}">
                <a16:creationId xmlns:a16="http://schemas.microsoft.com/office/drawing/2014/main" id="{FF06390D-5E4E-5942-A65B-19AE13907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369" b="99515" l="820" r="99180">
                        <a14:foregroundMark x1="50000" y1="83495" x2="80738" y2="80097"/>
                        <a14:foregroundMark x1="80738" y1="80097" x2="81557" y2="78641"/>
                        <a14:foregroundMark x1="59016" y1="91262" x2="48770" y2="80583"/>
                        <a14:foregroundMark x1="13934" y1="63592" x2="33607" y2="64078"/>
                        <a14:foregroundMark x1="12705" y1="71845" x2="42213" y2="69417"/>
                        <a14:foregroundMark x1="42213" y1="69417" x2="42213" y2="69417"/>
                        <a14:foregroundMark x1="11066" y1="68932" x2="13934" y2="37379"/>
                        <a14:foregroundMark x1="6967" y1="35437" x2="14754" y2="21845"/>
                        <a14:foregroundMark x1="14754" y1="21845" x2="31967" y2="15049"/>
                        <a14:foregroundMark x1="820" y1="37864" x2="13115" y2="38350"/>
                        <a14:foregroundMark x1="43443" y1="7282" x2="58197" y2="6796"/>
                        <a14:foregroundMark x1="58197" y1="6796" x2="69262" y2="12136"/>
                        <a14:foregroundMark x1="62705" y1="4854" x2="77049" y2="6796"/>
                        <a14:foregroundMark x1="71721" y1="26699" x2="92623" y2="28155"/>
                        <a14:foregroundMark x1="95082" y1="34951" x2="77049" y2="59223"/>
                        <a14:foregroundMark x1="81148" y1="39320" x2="64754" y2="51456"/>
                        <a14:foregroundMark x1="64754" y1="51456" x2="57377" y2="66505"/>
                        <a14:foregroundMark x1="62295" y1="16019" x2="76639" y2="24757"/>
                        <a14:foregroundMark x1="76639" y1="24757" x2="77049" y2="25728"/>
                        <a14:foregroundMark x1="67623" y1="61165" x2="61066" y2="77184"/>
                        <a14:foregroundMark x1="61066" y1="77184" x2="60656" y2="77670"/>
                        <a14:foregroundMark x1="39754" y1="81553" x2="54508" y2="69417"/>
                        <a14:foregroundMark x1="54508" y1="69417" x2="62705" y2="66505"/>
                        <a14:foregroundMark x1="34426" y1="78641" x2="49180" y2="90291"/>
                        <a14:foregroundMark x1="40574" y1="89806" x2="54918" y2="88835"/>
                        <a14:foregroundMark x1="54918" y1="88835" x2="54918" y2="88835"/>
                        <a14:foregroundMark x1="52869" y1="93689" x2="68443" y2="84951"/>
                        <a14:foregroundMark x1="77869" y1="72816" x2="84836" y2="75243"/>
                        <a14:foregroundMark x1="91393" y1="63592" x2="93443" y2="75728"/>
                        <a14:foregroundMark x1="93852" y1="61165" x2="97951" y2="71845"/>
                        <a14:foregroundMark x1="95082" y1="60680" x2="99590" y2="61165"/>
                        <a14:foregroundMark x1="83197" y1="87864" x2="86475" y2="99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576" y="94085"/>
            <a:ext cx="3478936" cy="293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ᐈ Cepillar dientes imágenes de stock, vector cepillarse los dientes |  descargar en Depositphotos®">
            <a:extLst>
              <a:ext uri="{FF2B5EF4-FFF2-40B4-BE49-F238E27FC236}">
                <a16:creationId xmlns:a16="http://schemas.microsoft.com/office/drawing/2014/main" id="{6AEF7C28-E37A-DE41-BF4A-5879EC30B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67" b="97833" l="9547" r="89499">
                        <a14:foregroundMark x1="47494" y1="30500" x2="60382" y2="31000"/>
                        <a14:foregroundMark x1="28401" y1="12667" x2="47017" y2="6833"/>
                        <a14:foregroundMark x1="47017" y1="6833" x2="63007" y2="8833"/>
                        <a14:foregroundMark x1="56086" y1="25000" x2="59905" y2="13667"/>
                        <a14:foregroundMark x1="41050" y1="23833" x2="43914" y2="19667"/>
                        <a14:foregroundMark x1="53461" y1="4000" x2="68974" y2="7833"/>
                        <a14:foregroundMark x1="55609" y1="1833" x2="55609" y2="1833"/>
                        <a14:foregroundMark x1="58711" y1="97500" x2="58711" y2="93000"/>
                        <a14:foregroundMark x1="31026" y1="97833" x2="41766" y2="96667"/>
                        <a14:foregroundMark x1="58234" y1="33167" x2="41050" y2="33167"/>
                        <a14:foregroundMark x1="41050" y1="33167" x2="41050" y2="33167"/>
                        <a14:foregroundMark x1="42243" y1="20500" x2="42243" y2="1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227" y="935133"/>
            <a:ext cx="4084956" cy="584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Gif niño duchandose - Imagui">
            <a:extLst>
              <a:ext uri="{FF2B5EF4-FFF2-40B4-BE49-F238E27FC236}">
                <a16:creationId xmlns:a16="http://schemas.microsoft.com/office/drawing/2014/main" id="{F27ECBD6-7293-0348-8E65-921796844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820" b="95238" l="9717" r="90081">
                        <a14:foregroundMark x1="44332" y1="42504" x2="52834" y2="43739"/>
                        <a14:foregroundMark x1="52834" y1="43739" x2="53036" y2="43915"/>
                        <a14:foregroundMark x1="79352" y1="14638" x2="86640" y2="8818"/>
                        <a14:foregroundMark x1="86640" y1="8642" x2="90283" y2="7055"/>
                        <a14:foregroundMark x1="87045" y1="14462" x2="83603" y2="44268"/>
                        <a14:foregroundMark x1="83603" y1="44268" x2="75709" y2="63668"/>
                        <a14:foregroundMark x1="75709" y1="63668" x2="58097" y2="80423"/>
                        <a14:foregroundMark x1="77530" y1="34215" x2="77530" y2="43386"/>
                        <a14:foregroundMark x1="77530" y1="43386" x2="82389" y2="5996"/>
                        <a14:foregroundMark x1="82389" y1="5996" x2="64980" y2="42504"/>
                        <a14:foregroundMark x1="64980" y1="42504" x2="60526" y2="60670"/>
                        <a14:foregroundMark x1="60526" y1="60670" x2="70445" y2="44797"/>
                        <a14:foregroundMark x1="70445" y1="44797" x2="71862" y2="35979"/>
                        <a14:foregroundMark x1="71862" y1="35979" x2="67206" y2="70018"/>
                        <a14:foregroundMark x1="67206" y1="70018" x2="75506" y2="66138"/>
                        <a14:foregroundMark x1="75506" y1="66138" x2="80162" y2="41446"/>
                        <a14:foregroundMark x1="80162" y1="41446" x2="68623" y2="52205"/>
                        <a14:foregroundMark x1="68623" y1="52205" x2="66802" y2="58025"/>
                        <a14:foregroundMark x1="71255" y1="64021" x2="71255" y2="64021"/>
                        <a14:foregroundMark x1="87247" y1="11111" x2="83198" y2="84480"/>
                        <a14:foregroundMark x1="83198" y1="84480" x2="61741" y2="95591"/>
                        <a14:foregroundMark x1="61741" y1="95591" x2="31377" y2="97884"/>
                        <a14:foregroundMark x1="31377" y1="97884" x2="21053" y2="95238"/>
                        <a14:foregroundMark x1="21053" y1="95238" x2="13158" y2="86243"/>
                        <a14:foregroundMark x1="13158" y1="86243" x2="12955" y2="61728"/>
                        <a14:foregroundMark x1="12955" y1="61728" x2="22874" y2="32451"/>
                        <a14:foregroundMark x1="22874" y1="32451" x2="29555" y2="26279"/>
                        <a14:foregroundMark x1="29555" y1="26279" x2="59717" y2="12169"/>
                        <a14:foregroundMark x1="59717" y1="12169" x2="86437" y2="6878"/>
                        <a14:foregroundMark x1="44737" y1="39506" x2="69231" y2="14286"/>
                        <a14:foregroundMark x1="69231" y1="14286" x2="69433" y2="14286"/>
                        <a14:foregroundMark x1="42915" y1="35626" x2="50405" y2="31746"/>
                        <a14:foregroundMark x1="50405" y1="31746" x2="74494" y2="13404"/>
                        <a14:foregroundMark x1="74291" y1="14815" x2="71660" y2="28924"/>
                        <a14:foregroundMark x1="71660" y1="28924" x2="67004" y2="39153"/>
                        <a14:foregroundMark x1="67004" y1="39153" x2="61538" y2="44621"/>
                        <a14:foregroundMark x1="61538" y1="44621" x2="69636" y2="24515"/>
                        <a14:foregroundMark x1="69636" y1="24515" x2="60121" y2="32628"/>
                        <a14:foregroundMark x1="60121" y1="32628" x2="53239" y2="50970"/>
                        <a14:foregroundMark x1="17814" y1="55379" x2="23279" y2="49383"/>
                        <a14:foregroundMark x1="23279" y1="49383" x2="46154" y2="40917"/>
                        <a14:foregroundMark x1="32186" y1="41270" x2="42915" y2="41623"/>
                        <a14:foregroundMark x1="42915" y1="41623" x2="46964" y2="41270"/>
                        <a14:foregroundMark x1="47368" y1="76367" x2="67409" y2="60670"/>
                        <a14:foregroundMark x1="19838" y1="83598" x2="22267" y2="60317"/>
                        <a14:foregroundMark x1="22267" y1="60317" x2="17611" y2="87302"/>
                        <a14:foregroundMark x1="17611" y1="87302" x2="29960" y2="71605"/>
                        <a14:foregroundMark x1="29960" y1="71605" x2="22065" y2="78836"/>
                        <a14:foregroundMark x1="22065" y1="78836" x2="22267" y2="87831"/>
                        <a14:foregroundMark x1="22267" y1="87831" x2="31984" y2="76190"/>
                        <a14:foregroundMark x1="31984" y1="76190" x2="28543" y2="83951"/>
                        <a14:foregroundMark x1="28543" y1="83951" x2="35020" y2="85362"/>
                        <a14:foregroundMark x1="35020" y1="83598" x2="40081" y2="76014"/>
                        <a14:foregroundMark x1="40081" y1="76014" x2="41093" y2="75309"/>
                        <a14:foregroundMark x1="25304" y1="92945" x2="33401" y2="93122"/>
                        <a14:foregroundMark x1="33401" y1="93122" x2="36640" y2="92945"/>
                        <a14:foregroundMark x1="46761" y1="94004" x2="53644" y2="94004"/>
                        <a14:foregroundMark x1="56680" y1="88889" x2="55668" y2="64021"/>
                        <a14:foregroundMark x1="55061" y1="64374" x2="46356" y2="72487"/>
                        <a14:foregroundMark x1="23279" y1="77778" x2="23279" y2="62081"/>
                        <a14:foregroundMark x1="59919" y1="52028" x2="59717" y2="37919"/>
                        <a14:foregroundMark x1="49190" y1="37919" x2="66397" y2="36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5981" y="2413916"/>
            <a:ext cx="4084956" cy="468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157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pt Plantilla Fondo Degradado Estilo Amarillo Verde Textura Efecto, Fondo  De Plantilla Ppt, Fondo Ppt, Viento Gradual Imagen de fondo para descarga  gratuita">
            <a:extLst>
              <a:ext uri="{FF2B5EF4-FFF2-40B4-BE49-F238E27FC236}">
                <a16:creationId xmlns:a16="http://schemas.microsoft.com/office/drawing/2014/main" id="{83C995A3-7869-EA45-8075-B98854D24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8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5F61DDE-4DAB-844F-AC39-77F541488E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12" b="94989" l="8889" r="90327">
                        <a14:foregroundMark x1="26536" y1="19134" x2="20784" y2="17995"/>
                        <a14:foregroundMark x1="20784" y1="17995" x2="15425" y2="23462"/>
                        <a14:foregroundMark x1="15425" y1="23462" x2="18693" y2="37585"/>
                        <a14:foregroundMark x1="18693" y1="37585" x2="22614" y2="44191"/>
                        <a14:foregroundMark x1="22614" y1="44191" x2="22876" y2="45103"/>
                        <a14:foregroundMark x1="20654" y1="62642" x2="19739" y2="85877"/>
                        <a14:foregroundMark x1="19739" y1="85877" x2="17908" y2="94761"/>
                        <a14:foregroundMark x1="17908" y1="94761" x2="17908" y2="95444"/>
                        <a14:foregroundMark x1="63007" y1="39180" x2="59608" y2="47836"/>
                        <a14:foregroundMark x1="59608" y1="47836" x2="58562" y2="64920"/>
                        <a14:foregroundMark x1="58562" y1="64920" x2="61046" y2="74943"/>
                        <a14:foregroundMark x1="61046" y1="74943" x2="66928" y2="76538"/>
                        <a14:foregroundMark x1="66928" y1="76538" x2="73987" y2="71982"/>
                        <a14:foregroundMark x1="73987" y1="71982" x2="76601" y2="54442"/>
                        <a14:foregroundMark x1="76601" y1="54442" x2="72810" y2="33713"/>
                        <a14:foregroundMark x1="72810" y1="33713" x2="69150" y2="28018"/>
                        <a14:foregroundMark x1="69150" y1="28018" x2="59869" y2="34396"/>
                        <a14:foregroundMark x1="59869" y1="34396" x2="58824" y2="42141"/>
                        <a14:foregroundMark x1="61046" y1="24829" x2="59085" y2="33713"/>
                        <a14:foregroundMark x1="59085" y1="33713" x2="58824" y2="46241"/>
                        <a14:foregroundMark x1="58824" y1="46241" x2="61307" y2="61276"/>
                        <a14:foregroundMark x1="61307" y1="61276" x2="69281" y2="61959"/>
                        <a14:foregroundMark x1="69281" y1="61959" x2="76732" y2="48747"/>
                        <a14:foregroundMark x1="76732" y1="48747" x2="76732" y2="28702"/>
                        <a14:foregroundMark x1="76732" y1="28702" x2="72810" y2="15490"/>
                        <a14:foregroundMark x1="72810" y1="15490" x2="65621" y2="21640"/>
                        <a14:foregroundMark x1="65621" y1="21640" x2="61046" y2="38269"/>
                        <a14:foregroundMark x1="61046" y1="38269" x2="61307" y2="53986"/>
                        <a14:foregroundMark x1="61307" y1="53986" x2="65098" y2="60592"/>
                        <a14:foregroundMark x1="65098" y1="60592" x2="68366" y2="60364"/>
                        <a14:foregroundMark x1="55948" y1="60592" x2="68758" y2="43736"/>
                        <a14:foregroundMark x1="68758" y1="43736" x2="72288" y2="35535"/>
                        <a14:foregroundMark x1="72288" y1="35535" x2="67451" y2="36219"/>
                        <a14:foregroundMark x1="67451" y1="36219" x2="54641" y2="52392"/>
                        <a14:foregroundMark x1="54641" y1="52392" x2="59216" y2="47836"/>
                        <a14:foregroundMark x1="59216" y1="47836" x2="70458" y2="24146"/>
                        <a14:foregroundMark x1="70458" y1="24146" x2="60261" y2="37585"/>
                        <a14:foregroundMark x1="60261" y1="37585" x2="58954" y2="52164"/>
                        <a14:foregroundMark x1="58954" y1="52164" x2="60523" y2="55125"/>
                        <a14:foregroundMark x1="68235" y1="9339" x2="68235" y2="9339"/>
                        <a14:foregroundMark x1="90327" y1="51481" x2="90327" y2="51481"/>
                        <a14:foregroundMark x1="26275" y1="64692" x2="26275" y2="64692"/>
                        <a14:foregroundMark x1="24967" y1="76310" x2="24444" y2="47380"/>
                        <a14:foregroundMark x1="38431" y1="79727" x2="38431" y2="79727"/>
                        <a14:foregroundMark x1="38431" y1="79727" x2="29281" y2="59909"/>
                        <a14:foregroundMark x1="8627" y1="86105" x2="8889" y2="66743"/>
                        <a14:foregroundMark x1="8889" y1="66743" x2="13333" y2="58542"/>
                        <a14:foregroundMark x1="25882" y1="31207" x2="26013" y2="27335"/>
                        <a14:foregroundMark x1="26275" y1="54442" x2="26275" y2="69476"/>
                        <a14:foregroundMark x1="14118" y1="79499" x2="14248" y2="70159"/>
                        <a14:foregroundMark x1="14248" y1="70159" x2="15294" y2="66515"/>
                        <a14:foregroundMark x1="27843" y1="77677" x2="27843" y2="77677"/>
                        <a14:foregroundMark x1="24314" y1="84282" x2="26013" y2="84510"/>
                      </a14:backgroundRemoval>
                    </a14:imgEffect>
                  </a14:imgLayer>
                </a14:imgProps>
              </a:ext>
            </a:extLst>
          </a:blip>
          <a:srcRect l="5973" t="6796" r="57562"/>
          <a:stretch/>
        </p:blipFill>
        <p:spPr>
          <a:xfrm>
            <a:off x="152400" y="1493520"/>
            <a:ext cx="3231397" cy="473964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FE27D3E-0D60-304C-9E76-BF82C0743266}"/>
              </a:ext>
            </a:extLst>
          </p:cNvPr>
          <p:cNvSpPr/>
          <p:nvPr/>
        </p:nvSpPr>
        <p:spPr>
          <a:xfrm>
            <a:off x="365760" y="164515"/>
            <a:ext cx="3231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ACCIÓN Nº 3</a:t>
            </a:r>
          </a:p>
        </p:txBody>
      </p:sp>
      <p:pic>
        <p:nvPicPr>
          <p:cNvPr id="12292" name="Picture 4" descr="KAL|0_kvbsgxdo">
            <a:extLst>
              <a:ext uri="{FF2B5EF4-FFF2-40B4-BE49-F238E27FC236}">
                <a16:creationId xmlns:a16="http://schemas.microsoft.com/office/drawing/2014/main" id="{564B1937-C616-8544-A37A-343F681734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7" t="24889" r="9960" b="14889"/>
          <a:stretch/>
        </p:blipFill>
        <p:spPr bwMode="auto">
          <a:xfrm>
            <a:off x="4915158" y="73075"/>
            <a:ext cx="4716007" cy="26351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Dos niños plantando un árbol | Vector Premium">
            <a:extLst>
              <a:ext uri="{FF2B5EF4-FFF2-40B4-BE49-F238E27FC236}">
                <a16:creationId xmlns:a16="http://schemas.microsoft.com/office/drawing/2014/main" id="{FEEE9D65-D754-A842-8712-762C7E331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797" y="3124180"/>
            <a:ext cx="3406160" cy="340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Pin en I LOVEIT">
            <a:extLst>
              <a:ext uri="{FF2B5EF4-FFF2-40B4-BE49-F238E27FC236}">
                <a16:creationId xmlns:a16="http://schemas.microsoft.com/office/drawing/2014/main" id="{083F0B90-7482-D749-BCB4-A28660364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736" y="3375640"/>
            <a:ext cx="5007864" cy="323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101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pt Plantilla Fondo Degradado Estilo Amarillo Verde Textura Efecto, Fondo  De Plantilla Ppt, Fondo Ppt, Viento Gradual Imagen de fondo para descarga  gratuita">
            <a:extLst>
              <a:ext uri="{FF2B5EF4-FFF2-40B4-BE49-F238E27FC236}">
                <a16:creationId xmlns:a16="http://schemas.microsoft.com/office/drawing/2014/main" id="{83C995A3-7869-EA45-8075-B98854D24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5F61DDE-4DAB-844F-AC39-77F541488E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12" b="94989" l="8889" r="90327">
                        <a14:foregroundMark x1="26536" y1="19134" x2="20784" y2="17995"/>
                        <a14:foregroundMark x1="20784" y1="17995" x2="15425" y2="23462"/>
                        <a14:foregroundMark x1="15425" y1="23462" x2="18693" y2="37585"/>
                        <a14:foregroundMark x1="18693" y1="37585" x2="22614" y2="44191"/>
                        <a14:foregroundMark x1="22614" y1="44191" x2="22876" y2="45103"/>
                        <a14:foregroundMark x1="20654" y1="62642" x2="19739" y2="85877"/>
                        <a14:foregroundMark x1="19739" y1="85877" x2="17908" y2="94761"/>
                        <a14:foregroundMark x1="17908" y1="94761" x2="17908" y2="95444"/>
                        <a14:foregroundMark x1="63007" y1="39180" x2="59608" y2="47836"/>
                        <a14:foregroundMark x1="59608" y1="47836" x2="58562" y2="64920"/>
                        <a14:foregroundMark x1="58562" y1="64920" x2="61046" y2="74943"/>
                        <a14:foregroundMark x1="61046" y1="74943" x2="66928" y2="76538"/>
                        <a14:foregroundMark x1="66928" y1="76538" x2="73987" y2="71982"/>
                        <a14:foregroundMark x1="73987" y1="71982" x2="76601" y2="54442"/>
                        <a14:foregroundMark x1="76601" y1="54442" x2="72810" y2="33713"/>
                        <a14:foregroundMark x1="72810" y1="33713" x2="69150" y2="28018"/>
                        <a14:foregroundMark x1="69150" y1="28018" x2="59869" y2="34396"/>
                        <a14:foregroundMark x1="59869" y1="34396" x2="58824" y2="42141"/>
                        <a14:foregroundMark x1="61046" y1="24829" x2="59085" y2="33713"/>
                        <a14:foregroundMark x1="59085" y1="33713" x2="58824" y2="46241"/>
                        <a14:foregroundMark x1="58824" y1="46241" x2="61307" y2="61276"/>
                        <a14:foregroundMark x1="61307" y1="61276" x2="69281" y2="61959"/>
                        <a14:foregroundMark x1="69281" y1="61959" x2="76732" y2="48747"/>
                        <a14:foregroundMark x1="76732" y1="48747" x2="76732" y2="28702"/>
                        <a14:foregroundMark x1="76732" y1="28702" x2="72810" y2="15490"/>
                        <a14:foregroundMark x1="72810" y1="15490" x2="65621" y2="21640"/>
                        <a14:foregroundMark x1="65621" y1="21640" x2="61046" y2="38269"/>
                        <a14:foregroundMark x1="61046" y1="38269" x2="61307" y2="53986"/>
                        <a14:foregroundMark x1="61307" y1="53986" x2="65098" y2="60592"/>
                        <a14:foregroundMark x1="65098" y1="60592" x2="68366" y2="60364"/>
                        <a14:foregroundMark x1="55948" y1="60592" x2="68758" y2="43736"/>
                        <a14:foregroundMark x1="68758" y1="43736" x2="72288" y2="35535"/>
                        <a14:foregroundMark x1="72288" y1="35535" x2="67451" y2="36219"/>
                        <a14:foregroundMark x1="67451" y1="36219" x2="54641" y2="52392"/>
                        <a14:foregroundMark x1="54641" y1="52392" x2="59216" y2="47836"/>
                        <a14:foregroundMark x1="59216" y1="47836" x2="70458" y2="24146"/>
                        <a14:foregroundMark x1="70458" y1="24146" x2="60261" y2="37585"/>
                        <a14:foregroundMark x1="60261" y1="37585" x2="58954" y2="52164"/>
                        <a14:foregroundMark x1="58954" y1="52164" x2="60523" y2="55125"/>
                        <a14:foregroundMark x1="68235" y1="9339" x2="68235" y2="9339"/>
                        <a14:foregroundMark x1="90327" y1="51481" x2="90327" y2="51481"/>
                        <a14:foregroundMark x1="26275" y1="64692" x2="26275" y2="64692"/>
                        <a14:foregroundMark x1="24967" y1="76310" x2="24444" y2="47380"/>
                        <a14:foregroundMark x1="38431" y1="79727" x2="38431" y2="79727"/>
                        <a14:foregroundMark x1="38431" y1="79727" x2="29281" y2="59909"/>
                        <a14:foregroundMark x1="8627" y1="86105" x2="8889" y2="66743"/>
                        <a14:foregroundMark x1="8889" y1="66743" x2="13333" y2="58542"/>
                        <a14:foregroundMark x1="25882" y1="31207" x2="26013" y2="27335"/>
                        <a14:foregroundMark x1="26275" y1="54442" x2="26275" y2="69476"/>
                        <a14:foregroundMark x1="14118" y1="79499" x2="14248" y2="70159"/>
                        <a14:foregroundMark x1="14248" y1="70159" x2="15294" y2="66515"/>
                        <a14:foregroundMark x1="27843" y1="77677" x2="27843" y2="77677"/>
                        <a14:foregroundMark x1="24314" y1="84282" x2="26013" y2="84510"/>
                      </a14:backgroundRemoval>
                    </a14:imgEffect>
                  </a14:imgLayer>
                </a14:imgProps>
              </a:ext>
            </a:extLst>
          </a:blip>
          <a:srcRect l="5973" t="6796" r="57562"/>
          <a:stretch/>
        </p:blipFill>
        <p:spPr>
          <a:xfrm>
            <a:off x="152400" y="1493520"/>
            <a:ext cx="3231397" cy="473964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FE27D3E-0D60-304C-9E76-BF82C0743266}"/>
              </a:ext>
            </a:extLst>
          </p:cNvPr>
          <p:cNvSpPr/>
          <p:nvPr/>
        </p:nvSpPr>
        <p:spPr>
          <a:xfrm>
            <a:off x="365760" y="164515"/>
            <a:ext cx="3231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ACCIÓN Nº 4</a:t>
            </a:r>
          </a:p>
        </p:txBody>
      </p:sp>
      <p:pic>
        <p:nvPicPr>
          <p:cNvPr id="18434" name="Picture 2" descr="Las energías renovables - Tipos de energía para niños - YouTube">
            <a:extLst>
              <a:ext uri="{FF2B5EF4-FFF2-40B4-BE49-F238E27FC236}">
                <a16:creationId xmlns:a16="http://schemas.microsoft.com/office/drawing/2014/main" id="{9E001209-9787-4D4C-B749-62757425C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954" y="15239"/>
            <a:ext cx="2479246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Resultado de imagen para ahorro de energia electrica para niños | Como  ahorrar energia electrica, Tips para ahorrar energia, Ahorro de energia">
            <a:extLst>
              <a:ext uri="{FF2B5EF4-FFF2-40B4-BE49-F238E27FC236}">
                <a16:creationId xmlns:a16="http://schemas.microsoft.com/office/drawing/2014/main" id="{AD6DBD61-F788-9F4C-8121-40541BE8F9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2" b="9897"/>
          <a:stretch/>
        </p:blipFill>
        <p:spPr bwMode="auto">
          <a:xfrm>
            <a:off x="3139008" y="2093643"/>
            <a:ext cx="2611346" cy="158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Ahorro de la energía eléctrica">
            <a:extLst>
              <a:ext uri="{FF2B5EF4-FFF2-40B4-BE49-F238E27FC236}">
                <a16:creationId xmlns:a16="http://schemas.microsoft.com/office/drawing/2014/main" id="{C6E03AA0-E351-FD4C-B847-5342CB4780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8" t="26000" r="5971" b="9111"/>
          <a:stretch/>
        </p:blipFill>
        <p:spPr bwMode="auto">
          <a:xfrm>
            <a:off x="6261342" y="2063159"/>
            <a:ext cx="5930658" cy="323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 descr="Resultado de imagen para frases de ahorro de energia electrica para niños |  Bulb, Energy conservation, Worlds of fun">
            <a:extLst>
              <a:ext uri="{FF2B5EF4-FFF2-40B4-BE49-F238E27FC236}">
                <a16:creationId xmlns:a16="http://schemas.microsoft.com/office/drawing/2014/main" id="{143FA203-8633-8E4F-A989-52DE01B2E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879" y="4647918"/>
            <a:ext cx="2782180" cy="210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036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pt Plantilla Fondo Degradado Estilo Amarillo Verde Textura Efecto, Fondo  De Plantilla Ppt, Fondo Ppt, Viento Gradual Imagen de fondo para descarga  gratuita">
            <a:extLst>
              <a:ext uri="{FF2B5EF4-FFF2-40B4-BE49-F238E27FC236}">
                <a16:creationId xmlns:a16="http://schemas.microsoft.com/office/drawing/2014/main" id="{83C995A3-7869-EA45-8075-B98854D24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9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5F61DDE-4DAB-844F-AC39-77F541488E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12" b="94989" l="8889" r="90327">
                        <a14:foregroundMark x1="26536" y1="19134" x2="20784" y2="17995"/>
                        <a14:foregroundMark x1="20784" y1="17995" x2="15425" y2="23462"/>
                        <a14:foregroundMark x1="15425" y1="23462" x2="18693" y2="37585"/>
                        <a14:foregroundMark x1="18693" y1="37585" x2="22614" y2="44191"/>
                        <a14:foregroundMark x1="22614" y1="44191" x2="22876" y2="45103"/>
                        <a14:foregroundMark x1="20654" y1="62642" x2="19739" y2="85877"/>
                        <a14:foregroundMark x1="19739" y1="85877" x2="17908" y2="94761"/>
                        <a14:foregroundMark x1="17908" y1="94761" x2="17908" y2="95444"/>
                        <a14:foregroundMark x1="63007" y1="39180" x2="59608" y2="47836"/>
                        <a14:foregroundMark x1="59608" y1="47836" x2="58562" y2="64920"/>
                        <a14:foregroundMark x1="58562" y1="64920" x2="61046" y2="74943"/>
                        <a14:foregroundMark x1="61046" y1="74943" x2="66928" y2="76538"/>
                        <a14:foregroundMark x1="66928" y1="76538" x2="73987" y2="71982"/>
                        <a14:foregroundMark x1="73987" y1="71982" x2="76601" y2="54442"/>
                        <a14:foregroundMark x1="76601" y1="54442" x2="72810" y2="33713"/>
                        <a14:foregroundMark x1="72810" y1="33713" x2="69150" y2="28018"/>
                        <a14:foregroundMark x1="69150" y1="28018" x2="59869" y2="34396"/>
                        <a14:foregroundMark x1="59869" y1="34396" x2="58824" y2="42141"/>
                        <a14:foregroundMark x1="61046" y1="24829" x2="59085" y2="33713"/>
                        <a14:foregroundMark x1="59085" y1="33713" x2="58824" y2="46241"/>
                        <a14:foregroundMark x1="58824" y1="46241" x2="61307" y2="61276"/>
                        <a14:foregroundMark x1="61307" y1="61276" x2="69281" y2="61959"/>
                        <a14:foregroundMark x1="69281" y1="61959" x2="76732" y2="48747"/>
                        <a14:foregroundMark x1="76732" y1="48747" x2="76732" y2="28702"/>
                        <a14:foregroundMark x1="76732" y1="28702" x2="72810" y2="15490"/>
                        <a14:foregroundMark x1="72810" y1="15490" x2="65621" y2="21640"/>
                        <a14:foregroundMark x1="65621" y1="21640" x2="61046" y2="38269"/>
                        <a14:foregroundMark x1="61046" y1="38269" x2="61307" y2="53986"/>
                        <a14:foregroundMark x1="61307" y1="53986" x2="65098" y2="60592"/>
                        <a14:foregroundMark x1="65098" y1="60592" x2="68366" y2="60364"/>
                        <a14:foregroundMark x1="55948" y1="60592" x2="68758" y2="43736"/>
                        <a14:foregroundMark x1="68758" y1="43736" x2="72288" y2="35535"/>
                        <a14:foregroundMark x1="72288" y1="35535" x2="67451" y2="36219"/>
                        <a14:foregroundMark x1="67451" y1="36219" x2="54641" y2="52392"/>
                        <a14:foregroundMark x1="54641" y1="52392" x2="59216" y2="47836"/>
                        <a14:foregroundMark x1="59216" y1="47836" x2="70458" y2="24146"/>
                        <a14:foregroundMark x1="70458" y1="24146" x2="60261" y2="37585"/>
                        <a14:foregroundMark x1="60261" y1="37585" x2="58954" y2="52164"/>
                        <a14:foregroundMark x1="58954" y1="52164" x2="60523" y2="55125"/>
                        <a14:foregroundMark x1="68235" y1="9339" x2="68235" y2="9339"/>
                        <a14:foregroundMark x1="90327" y1="51481" x2="90327" y2="51481"/>
                        <a14:foregroundMark x1="26275" y1="64692" x2="26275" y2="64692"/>
                        <a14:foregroundMark x1="24967" y1="76310" x2="24444" y2="47380"/>
                        <a14:foregroundMark x1="38431" y1="79727" x2="38431" y2="79727"/>
                        <a14:foregroundMark x1="38431" y1="79727" x2="29281" y2="59909"/>
                        <a14:foregroundMark x1="8627" y1="86105" x2="8889" y2="66743"/>
                        <a14:foregroundMark x1="8889" y1="66743" x2="13333" y2="58542"/>
                        <a14:foregroundMark x1="25882" y1="31207" x2="26013" y2="27335"/>
                        <a14:foregroundMark x1="26275" y1="54442" x2="26275" y2="69476"/>
                        <a14:foregroundMark x1="14118" y1="79499" x2="14248" y2="70159"/>
                        <a14:foregroundMark x1="14248" y1="70159" x2="15294" y2="66515"/>
                        <a14:foregroundMark x1="27843" y1="77677" x2="27843" y2="77677"/>
                        <a14:foregroundMark x1="24314" y1="84282" x2="26013" y2="84510"/>
                      </a14:backgroundRemoval>
                    </a14:imgEffect>
                  </a14:imgLayer>
                </a14:imgProps>
              </a:ext>
            </a:extLst>
          </a:blip>
          <a:srcRect l="5973" t="6796" r="57562"/>
          <a:stretch/>
        </p:blipFill>
        <p:spPr>
          <a:xfrm>
            <a:off x="152400" y="1493520"/>
            <a:ext cx="3231397" cy="473964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FE27D3E-0D60-304C-9E76-BF82C0743266}"/>
              </a:ext>
            </a:extLst>
          </p:cNvPr>
          <p:cNvSpPr/>
          <p:nvPr/>
        </p:nvSpPr>
        <p:spPr>
          <a:xfrm>
            <a:off x="365760" y="164515"/>
            <a:ext cx="3231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ACCIÓN Nº 5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ECDB5149-08F1-0F47-97F5-907D44294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156" y="164514"/>
            <a:ext cx="8442443" cy="658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100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38B2D9C-C9C1-B746-90FC-C16A74B593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530" name="Picture 2" descr="Pin en manualidades">
            <a:extLst>
              <a:ext uri="{FF2B5EF4-FFF2-40B4-BE49-F238E27FC236}">
                <a16:creationId xmlns:a16="http://schemas.microsoft.com/office/drawing/2014/main" id="{FE75B439-E456-1249-874D-692DFDB01E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0" t="10889" r="2667"/>
          <a:stretch/>
        </p:blipFill>
        <p:spPr bwMode="auto">
          <a:xfrm>
            <a:off x="8397240" y="4633303"/>
            <a:ext cx="2956560" cy="2224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5 DE JUNIO, DÍA MUNDIAL DEL MEDIO AMBIENTE... | Afiches del medio ambiente,  Imagenes del medio ambiente, Dia del medio ambiente">
            <a:extLst>
              <a:ext uri="{FF2B5EF4-FFF2-40B4-BE49-F238E27FC236}">
                <a16:creationId xmlns:a16="http://schemas.microsoft.com/office/drawing/2014/main" id="{9D1BA474-6EF3-134C-8FDF-A537985AD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187" y="1779350"/>
            <a:ext cx="2956560" cy="26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10+ ideas de CARTELES SOBRE EL MEDIO AMBIENTE | medio ambiente, ambiente,  carteles medio ambiente">
            <a:extLst>
              <a:ext uri="{FF2B5EF4-FFF2-40B4-BE49-F238E27FC236}">
                <a16:creationId xmlns:a16="http://schemas.microsoft.com/office/drawing/2014/main" id="{4D7808C4-AF7B-B440-ACFC-D653FC080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" y="4799330"/>
            <a:ext cx="2997200" cy="189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8" descr="Mapa mental, 1 lamina. Medidas e iniciativas para salvar el planeta.  🌍🌳🍃🌻🍂🌼🌷🌹❤️ #MedioAmbiente #Razon… | Frosted flakes cereal box,  Lettering, Sistema solar">
            <a:extLst>
              <a:ext uri="{FF2B5EF4-FFF2-40B4-BE49-F238E27FC236}">
                <a16:creationId xmlns:a16="http://schemas.microsoft.com/office/drawing/2014/main" id="{408846B1-97CB-8743-8CBB-6D70B671D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" y="1846342"/>
            <a:ext cx="2798447" cy="279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8" name="Picture 10" descr="TIPOS DE FAMILIA: historia, según sus integrantes, según sus funciones.">
            <a:extLst>
              <a:ext uri="{FF2B5EF4-FFF2-40B4-BE49-F238E27FC236}">
                <a16:creationId xmlns:a16="http://schemas.microsoft.com/office/drawing/2014/main" id="{890C7395-7311-0F42-ABA4-D3B75EE6A4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8" t="19531" r="6172" b="18828"/>
          <a:stretch/>
        </p:blipFill>
        <p:spPr bwMode="auto">
          <a:xfrm>
            <a:off x="3487303" y="2808908"/>
            <a:ext cx="4363952" cy="319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1A239BE2-DDB5-284D-A95C-0C3D24AD2F10}"/>
              </a:ext>
            </a:extLst>
          </p:cNvPr>
          <p:cNvSpPr/>
          <p:nvPr/>
        </p:nvSpPr>
        <p:spPr>
          <a:xfrm>
            <a:off x="187757" y="205772"/>
            <a:ext cx="1049966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Crea junto a tu familia un afiche para salvar a nuestro </a:t>
            </a:r>
          </a:p>
          <a:p>
            <a:pPr algn="ctr"/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planeta </a:t>
            </a:r>
          </a:p>
        </p:txBody>
      </p:sp>
    </p:spTree>
    <p:extLst>
      <p:ext uri="{BB962C8B-B14F-4D97-AF65-F5344CB8AC3E}">
        <p14:creationId xmlns:p14="http://schemas.microsoft.com/office/powerpoint/2010/main" val="3414198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A46F43E-5A0A-0641-8D5C-A08767CF7C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1A239BE2-DDB5-284D-A95C-0C3D24AD2F10}"/>
              </a:ext>
            </a:extLst>
          </p:cNvPr>
          <p:cNvSpPr/>
          <p:nvPr/>
        </p:nvSpPr>
        <p:spPr>
          <a:xfrm>
            <a:off x="518160" y="205772"/>
            <a:ext cx="62727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 trabajar!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E218E4D-5C55-B246-BAD4-665778A9E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9358" y="476140"/>
            <a:ext cx="4880561" cy="57721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D003C49-ED4F-D144-BCE3-23DE3C7F8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" y="975213"/>
            <a:ext cx="4549631" cy="527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79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Resultado imagen a la pantalla maestra fondos de jardín de infancia">
            <a:extLst>
              <a:ext uri="{FF2B5EF4-FFF2-40B4-BE49-F238E27FC236}">
                <a16:creationId xmlns:a16="http://schemas.microsoft.com/office/drawing/2014/main" id="{4DF47B9E-4591-B247-B098-F43E3C718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Top 30 Planeta Tierra GIFs | Find the best GIF on Gfycat">
            <a:extLst>
              <a:ext uri="{FF2B5EF4-FFF2-40B4-BE49-F238E27FC236}">
                <a16:creationId xmlns:a16="http://schemas.microsoft.com/office/drawing/2014/main" id="{BAB18A1A-23DB-8D4E-B1EA-86D6E66B2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0" y="778764"/>
            <a:ext cx="8585200" cy="530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2607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2678</TotalTime>
  <Words>108</Words>
  <Application>Microsoft Macintosh PowerPoint</Application>
  <PresentationFormat>Panorámica</PresentationFormat>
  <Paragraphs>27</Paragraphs>
  <Slides>23</Slides>
  <Notes>5</Notes>
  <HiddenSlides>0</HiddenSlides>
  <MMClips>4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Soledad Vidal</dc:creator>
  <cp:lastModifiedBy>Microsoft Office User</cp:lastModifiedBy>
  <cp:revision>32</cp:revision>
  <dcterms:created xsi:type="dcterms:W3CDTF">2020-11-11T20:40:00Z</dcterms:created>
  <dcterms:modified xsi:type="dcterms:W3CDTF">2020-11-16T21:57:33Z</dcterms:modified>
</cp:coreProperties>
</file>