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FC3C-D44E-40A6-9ADF-FD2BEDFEE74C}" type="datetimeFigureOut">
              <a:rPr lang="es-CL" smtClean="0"/>
              <a:t>10-09-2020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101-CFFD-4944-B341-462156ACC8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3598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FC3C-D44E-40A6-9ADF-FD2BEDFEE74C}" type="datetimeFigureOut">
              <a:rPr lang="es-CL" smtClean="0"/>
              <a:t>10-09-2020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101-CFFD-4944-B341-462156ACC8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17700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FC3C-D44E-40A6-9ADF-FD2BEDFEE74C}" type="datetimeFigureOut">
              <a:rPr lang="es-CL" smtClean="0"/>
              <a:t>10-09-2020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101-CFFD-4944-B341-462156ACC8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24080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FC3C-D44E-40A6-9ADF-FD2BEDFEE74C}" type="datetimeFigureOut">
              <a:rPr lang="es-CL" smtClean="0"/>
              <a:t>10-09-2020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101-CFFD-4944-B341-462156ACC8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18705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FC3C-D44E-40A6-9ADF-FD2BEDFEE74C}" type="datetimeFigureOut">
              <a:rPr lang="es-CL" smtClean="0"/>
              <a:t>10-09-2020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101-CFFD-4944-B341-462156ACC8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25705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FC3C-D44E-40A6-9ADF-FD2BEDFEE74C}" type="datetimeFigureOut">
              <a:rPr lang="es-CL" smtClean="0"/>
              <a:t>10-09-2020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101-CFFD-4944-B341-462156ACC8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2067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FC3C-D44E-40A6-9ADF-FD2BEDFEE74C}" type="datetimeFigureOut">
              <a:rPr lang="es-CL" smtClean="0"/>
              <a:t>10-09-2020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101-CFFD-4944-B341-462156ACC8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01865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FC3C-D44E-40A6-9ADF-FD2BEDFEE74C}" type="datetimeFigureOut">
              <a:rPr lang="es-CL" smtClean="0"/>
              <a:t>10-09-2020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101-CFFD-4944-B341-462156ACC8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54636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FC3C-D44E-40A6-9ADF-FD2BEDFEE74C}" type="datetimeFigureOut">
              <a:rPr lang="es-CL" smtClean="0"/>
              <a:t>10-09-2020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101-CFFD-4944-B341-462156ACC8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613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FC3C-D44E-40A6-9ADF-FD2BEDFEE74C}" type="datetimeFigureOut">
              <a:rPr lang="es-CL" smtClean="0"/>
              <a:t>10-09-2020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101-CFFD-4944-B341-462156ACC8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0340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FC3C-D44E-40A6-9ADF-FD2BEDFEE74C}" type="datetimeFigureOut">
              <a:rPr lang="es-CL" smtClean="0"/>
              <a:t>10-09-2020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101-CFFD-4944-B341-462156ACC8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46827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7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AFC3C-D44E-40A6-9ADF-FD2BEDFEE74C}" type="datetimeFigureOut">
              <a:rPr lang="es-CL" smtClean="0"/>
              <a:t>10-09-2020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53101-CFFD-4944-B341-462156ACC8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5942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37"/>
          <a:stretch/>
        </p:blipFill>
        <p:spPr bwMode="auto">
          <a:xfrm>
            <a:off x="323529" y="404664"/>
            <a:ext cx="8568952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823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7"/>
          <a:stretch/>
        </p:blipFill>
        <p:spPr bwMode="auto">
          <a:xfrm>
            <a:off x="395536" y="404664"/>
            <a:ext cx="8424936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 redondeado"/>
          <p:cNvSpPr/>
          <p:nvPr/>
        </p:nvSpPr>
        <p:spPr>
          <a:xfrm>
            <a:off x="3635896" y="3465004"/>
            <a:ext cx="4176464" cy="19082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5000" b="1" dirty="0" smtClean="0">
                <a:solidFill>
                  <a:srgbClr val="FF0000"/>
                </a:solidFill>
                <a:latin typeface="MeMima" pitchFamily="2" charset="0"/>
              </a:rPr>
              <a:t>C</a:t>
            </a:r>
            <a:r>
              <a:rPr lang="es-CL" sz="15000" b="1" dirty="0" smtClean="0">
                <a:solidFill>
                  <a:schemeClr val="tx2"/>
                </a:solidFill>
                <a:latin typeface="MeMima" pitchFamily="2" charset="0"/>
              </a:rPr>
              <a:t>h</a:t>
            </a:r>
            <a:r>
              <a:rPr lang="es-CL" sz="15000" b="1" dirty="0" smtClean="0">
                <a:solidFill>
                  <a:schemeClr val="bg1"/>
                </a:solidFill>
                <a:latin typeface="MeMima" pitchFamily="2" charset="0"/>
              </a:rPr>
              <a:t>i</a:t>
            </a:r>
            <a:r>
              <a:rPr lang="es-CL" sz="15000" b="1" dirty="0" smtClean="0">
                <a:solidFill>
                  <a:srgbClr val="FF0000"/>
                </a:solidFill>
                <a:latin typeface="MeMima" pitchFamily="2" charset="0"/>
              </a:rPr>
              <a:t>l</a:t>
            </a:r>
            <a:r>
              <a:rPr lang="es-CL" sz="15000" b="1" dirty="0" smtClean="0">
                <a:solidFill>
                  <a:schemeClr val="tx2"/>
                </a:solidFill>
                <a:latin typeface="MeMima" pitchFamily="2" charset="0"/>
              </a:rPr>
              <a:t>e</a:t>
            </a:r>
            <a:endParaRPr lang="es-CL" sz="15000" b="1" dirty="0">
              <a:solidFill>
                <a:srgbClr val="FF0000"/>
              </a:solidFill>
              <a:latin typeface="MeMi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17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6" b="2040"/>
          <a:stretch/>
        </p:blipFill>
        <p:spPr bwMode="auto">
          <a:xfrm>
            <a:off x="467544" y="260648"/>
            <a:ext cx="8409756" cy="640871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32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6"/>
          <a:stretch/>
        </p:blipFill>
        <p:spPr bwMode="auto">
          <a:xfrm>
            <a:off x="179512" y="404664"/>
            <a:ext cx="8712968" cy="61926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1452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3" b="3108"/>
          <a:stretch/>
        </p:blipFill>
        <p:spPr bwMode="auto">
          <a:xfrm>
            <a:off x="395536" y="404664"/>
            <a:ext cx="8568952" cy="612068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40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0" r="12247" b="2317"/>
          <a:stretch/>
        </p:blipFill>
        <p:spPr bwMode="auto">
          <a:xfrm>
            <a:off x="539552" y="690563"/>
            <a:ext cx="8136903" cy="56907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907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3" b="9469"/>
          <a:stretch/>
        </p:blipFill>
        <p:spPr bwMode="auto">
          <a:xfrm>
            <a:off x="323528" y="476672"/>
            <a:ext cx="8424937" cy="6071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88" b="95025" l="9562" r="92829">
                        <a14:foregroundMark x1="37052" y1="11940" x2="37052" y2="11940"/>
                        <a14:foregroundMark x1="49801" y1="8955" x2="49801" y2="8955"/>
                        <a14:foregroundMark x1="78884" y1="27363" x2="78884" y2="27363"/>
                        <a14:foregroundMark x1="86454" y1="57711" x2="86454" y2="57711"/>
                        <a14:foregroundMark x1="55378" y1="91045" x2="55378" y2="91045"/>
                        <a14:foregroundMark x1="32669" y1="86567" x2="32669" y2="86567"/>
                        <a14:foregroundMark x1="19920" y1="62687" x2="19920" y2="62687"/>
                        <a14:foregroundMark x1="15936" y1="56219" x2="15936" y2="56219"/>
                        <a14:foregroundMark x1="17928" y1="45771" x2="17928" y2="45771"/>
                        <a14:foregroundMark x1="90438" y1="22886" x2="90438" y2="22886"/>
                        <a14:foregroundMark x1="74900" y1="38806" x2="74900" y2="38806"/>
                        <a14:foregroundMark x1="80876" y1="70647" x2="80876" y2="70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1"/>
            <a:ext cx="2390775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43" y="3831356"/>
            <a:ext cx="2285884" cy="1768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612" y="1772816"/>
            <a:ext cx="2188767" cy="2340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138" y="3831356"/>
            <a:ext cx="2325997" cy="1768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5400">
                        <a14:foregroundMark x1="15400" y1="65000" x2="15400" y2="65000"/>
                        <a14:foregroundMark x1="39000" y1="78600" x2="39000" y2="78600"/>
                        <a14:foregroundMark x1="30600" y1="80400" x2="30600" y2="80400"/>
                        <a14:foregroundMark x1="35800" y1="88000" x2="35800" y2="88000"/>
                        <a14:foregroundMark x1="53000" y1="86200" x2="53000" y2="86200"/>
                        <a14:foregroundMark x1="78000" y1="65600" x2="78000" y2="65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137979"/>
            <a:ext cx="1728192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681" y="3866171"/>
            <a:ext cx="2411759" cy="1739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769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37"/>
          <a:stretch/>
        </p:blipFill>
        <p:spPr bwMode="auto">
          <a:xfrm>
            <a:off x="395536" y="685800"/>
            <a:ext cx="8352928" cy="555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 descr="C:\Users\Carolina\Desktop\1200px-Coat_of_arms_of_Chile_(c)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88840"/>
            <a:ext cx="6840760" cy="3908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4 Conector angular"/>
          <p:cNvCxnSpPr/>
          <p:nvPr/>
        </p:nvCxnSpPr>
        <p:spPr>
          <a:xfrm>
            <a:off x="899592" y="2780928"/>
            <a:ext cx="1584176" cy="680628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6 Conector angular"/>
          <p:cNvCxnSpPr/>
          <p:nvPr/>
        </p:nvCxnSpPr>
        <p:spPr>
          <a:xfrm flipH="1">
            <a:off x="7431569" y="2547156"/>
            <a:ext cx="914400" cy="914400"/>
          </a:xfrm>
          <a:prstGeom prst="bentConnector3">
            <a:avLst>
              <a:gd name="adj1" fmla="val 54545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54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0"/>
          <a:stretch/>
        </p:blipFill>
        <p:spPr bwMode="auto">
          <a:xfrm>
            <a:off x="683568" y="692696"/>
            <a:ext cx="7704855" cy="54726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75307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98"/>
          <a:stretch/>
        </p:blipFill>
        <p:spPr bwMode="auto">
          <a:xfrm>
            <a:off x="652463" y="404664"/>
            <a:ext cx="7839075" cy="597666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593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27"/>
          <a:stretch/>
        </p:blipFill>
        <p:spPr bwMode="auto">
          <a:xfrm>
            <a:off x="323528" y="685800"/>
            <a:ext cx="8424936" cy="5983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844" l="0" r="994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19" y="2780928"/>
            <a:ext cx="5248275" cy="329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16632"/>
            <a:ext cx="2411760" cy="206977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194" y="2189399"/>
            <a:ext cx="1932806" cy="210369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085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76"/>
          <a:stretch/>
        </p:blipFill>
        <p:spPr bwMode="auto">
          <a:xfrm>
            <a:off x="467544" y="476672"/>
            <a:ext cx="8136904" cy="61206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" name="videoplayback (2) (online-audio-converter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20272" y="57332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9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2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" b="2270"/>
          <a:stretch/>
        </p:blipFill>
        <p:spPr bwMode="auto">
          <a:xfrm>
            <a:off x="444414" y="508499"/>
            <a:ext cx="8255171" cy="58410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videoplayback (1) (online-audio-converter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6136" y="54452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6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1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03"/>
          <a:stretch/>
        </p:blipFill>
        <p:spPr bwMode="auto">
          <a:xfrm>
            <a:off x="395536" y="764704"/>
            <a:ext cx="8408753" cy="57606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88840"/>
            <a:ext cx="2705965" cy="1558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659" y="1881916"/>
            <a:ext cx="3088662" cy="1763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336" l="1510" r="983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085184"/>
            <a:ext cx="2291919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988643"/>
            <a:ext cx="2450006" cy="184507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990" y="4221087"/>
            <a:ext cx="1589895" cy="2092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50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43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Carolina\Desktop\a362d22df4bf3d8475d1a897ddef3a5c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83" y="404664"/>
            <a:ext cx="7642249" cy="590465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0072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CL" dirty="0" smtClean="0"/>
              <a:t>VAMOS A TRABAJAR!!!!</a:t>
            </a:r>
            <a:endParaRPr lang="es-CL" dirty="0"/>
          </a:p>
        </p:txBody>
      </p:sp>
      <p:pic>
        <p:nvPicPr>
          <p:cNvPr id="1026" name="Picture 2" descr="C:\Users\Carolina\Desktop\TA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56792"/>
            <a:ext cx="5616624" cy="5185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Carolina\Desktop\giphy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31106">
            <a:off x="-109042" y="692175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Carolina\Desktop\giphy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15804">
            <a:off x="7410817" y="4222301"/>
            <a:ext cx="2444008" cy="244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95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5</Words>
  <Application>Microsoft Office PowerPoint</Application>
  <PresentationFormat>Presentación en pantalla (4:3)</PresentationFormat>
  <Paragraphs>2</Paragraphs>
  <Slides>16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VAMOS A TRABAJAR!!!!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</dc:creator>
  <cp:lastModifiedBy>Carolina</cp:lastModifiedBy>
  <cp:revision>14</cp:revision>
  <dcterms:created xsi:type="dcterms:W3CDTF">2020-09-10T05:24:46Z</dcterms:created>
  <dcterms:modified xsi:type="dcterms:W3CDTF">2020-09-10T15:23:43Z</dcterms:modified>
</cp:coreProperties>
</file>