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2" r:id="rId13"/>
    <p:sldId id="284" r:id="rId14"/>
    <p:sldId id="277" r:id="rId15"/>
    <p:sldId id="274" r:id="rId16"/>
    <p:sldId id="276" r:id="rId17"/>
    <p:sldId id="275" r:id="rId18"/>
    <p:sldId id="278" r:id="rId19"/>
    <p:sldId id="285" r:id="rId20"/>
    <p:sldId id="287" r:id="rId21"/>
    <p:sldId id="288" r:id="rId22"/>
    <p:sldId id="289" r:id="rId2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FFDB"/>
    <a:srgbClr val="F4601F"/>
    <a:srgbClr val="76E2F0"/>
    <a:srgbClr val="FFFF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55"/>
    <p:restoredTop sz="93312"/>
  </p:normalViewPr>
  <p:slideViewPr>
    <p:cSldViewPr snapToGrid="0" snapToObjects="1">
      <p:cViewPr varScale="1">
        <p:scale>
          <a:sx n="83" d="100"/>
          <a:sy n="83" d="100"/>
        </p:scale>
        <p:origin x="2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40F13-5F0F-6F44-AD03-E329E61A9D98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5C3BA-55FB-FF47-A61D-B0C87A0800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4506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4999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4165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8968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5182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8482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0247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1007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CA8E9-B0B5-B44A-A09B-0FA37646F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D22007-2AFA-5A40-82BD-D485E573A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76164C-C4B2-FB43-ADFE-11171EBF2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12C3DB-EEA7-1A49-80F2-FD1785EED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81F1E6-FBEC-F049-A0C0-B67290930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074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D4152-6A50-7A4B-826B-4AFD06CAC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8326E-27AC-5A44-B7FD-C20911D6F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F80637-BD1C-5645-8821-A3803DF6D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F61C94-6CFC-C54F-8744-7086E82D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409385-7D01-7748-AA8D-D12B644A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514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C138C-B3B8-F54E-935D-A36B4D41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7762BE-3E66-B743-AF75-31211510A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67A59A-2306-0E4D-9A1B-0D19440A1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7ACF0C-652D-D346-B087-0211EB473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5C57FB-13DA-8E4E-B559-4E5DCE84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998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CD563-991A-A245-8936-F37376A7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E97567-D63D-DE4A-93EF-67D0ADEC4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C5CDF3-8F1E-024A-A01B-13BCA06AD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9E51A0-D2DD-3D4A-A508-1AF6546C3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B83A6E-344C-6046-8E17-C52D489D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FED7D0-C5D4-7340-A9D8-E81CFAA8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226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B91F2-A064-2848-BDA4-4C7B3045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8E2ABE-DED9-0C46-83B4-399F3BC0C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02CB46-89B0-0944-8294-BFCF375AD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2A7621-E33A-0348-AF59-DF3927B2B1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84B475-4090-A846-8055-87252C7BD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D3F06E-235A-B540-86E2-7935731F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2A9E211-205A-274D-AE8F-DE51F43D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D438C3-AD1B-DB4C-9D97-D077FAF51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944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F843F-3B33-4145-897E-6619C1715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304C5E-593A-6C43-8662-474D4BD47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76DB03-AB77-F841-962B-813A3BD6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EF47683-DE76-134E-A4C1-E06A05452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883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95E673-7F8C-AB44-B757-C360B48B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7E2348-F665-6445-818A-5E0EAEB00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42FA2E-F73F-9742-9AD1-39D61694C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671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0EB2A-28A3-5F4D-8C14-1CFB96DA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0F5808-7FF6-3A43-A35F-BB916A2FE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03D2F6-4789-C145-BDEC-FA85BF1590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63DE9B-4E91-734C-84FB-FBF07DB8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274640-64C0-F245-ACE6-590E1D10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DFFDC6-854E-4542-A268-DEBA876BC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029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67EED-6E15-1347-B563-71615B3A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3E228-D982-8B40-AED9-199013AAE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E16E0A-3155-3D44-919A-5714F73CD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B85B8D-E806-B044-845C-E8C102EF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B9654-E6A7-9346-B292-70C56BAD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3D84FC-E6B2-CB45-BEFD-7FE8802A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989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DC182-BE95-004A-BAED-C75C334A7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133D249-1FA8-DE4B-8BC7-4D3CB40AF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21FF72-B746-6447-BA69-B05FB055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E6E297-157E-474B-804B-3E3BE7190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49329B-8AA8-8C4F-A816-D25D56D2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724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D5EDD5-4190-5F4C-A68C-F6BA22A1C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A7F954-92C6-AC44-9D6F-57D0FD6FF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975765-A2E4-B74C-9926-DC09BE43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D86A8D-56D8-CA4A-99A4-427E2FEF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A68A97-3CFD-3F4E-A3B5-29E25CDC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327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95505D2-705E-E146-8106-4DB2C2D22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60E4F7-6905-9E46-8EBF-FE006F173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BFCBA-39C1-C042-A399-E4A5C8680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7F1BBF-B28A-9D4C-866D-364E26CE8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DEF8FE-ADB1-4347-A238-D8B8CF21D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tiff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1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microsoft.com/office/2007/relationships/hdphoto" Target="../media/hdphoto13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microsoft.com/office/2007/relationships/hdphoto" Target="../media/hdphoto12.wdp"/><Relationship Id="rId5" Type="http://schemas.openxmlformats.org/officeDocument/2006/relationships/image" Target="../media/image35.png"/><Relationship Id="rId15" Type="http://schemas.microsoft.com/office/2007/relationships/hdphoto" Target="../media/hdphoto14.wdp"/><Relationship Id="rId10" Type="http://schemas.openxmlformats.org/officeDocument/2006/relationships/image" Target="../media/image38.png"/><Relationship Id="rId4" Type="http://schemas.microsoft.com/office/2007/relationships/hdphoto" Target="../media/hdphoto9.wdp"/><Relationship Id="rId9" Type="http://schemas.microsoft.com/office/2007/relationships/hdphoto" Target="../media/hdphoto11.wdp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7.tiff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5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12" Type="http://schemas.microsoft.com/office/2007/relationships/hdphoto" Target="../media/hdphoto18.wdp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49.tiff"/><Relationship Id="rId11" Type="http://schemas.openxmlformats.org/officeDocument/2006/relationships/image" Target="../media/image52.png"/><Relationship Id="rId5" Type="http://schemas.openxmlformats.org/officeDocument/2006/relationships/slide" Target="slide14.xml"/><Relationship Id="rId15" Type="http://schemas.openxmlformats.org/officeDocument/2006/relationships/image" Target="../media/image54.png"/><Relationship Id="rId10" Type="http://schemas.microsoft.com/office/2007/relationships/hdphoto" Target="../media/hdphoto17.wdp"/><Relationship Id="rId4" Type="http://schemas.openxmlformats.org/officeDocument/2006/relationships/audio" Target="../media/audio1.wav"/><Relationship Id="rId9" Type="http://schemas.openxmlformats.org/officeDocument/2006/relationships/image" Target="../media/image51.png"/><Relationship Id="rId14" Type="http://schemas.microsoft.com/office/2007/relationships/hdphoto" Target="../media/hdphoto19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22.wdp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tiff"/><Relationship Id="rId12" Type="http://schemas.openxmlformats.org/officeDocument/2006/relationships/image" Target="../media/image57.png"/><Relationship Id="rId17" Type="http://schemas.microsoft.com/office/2007/relationships/hdphoto" Target="../media/hdphoto23.wdp"/><Relationship Id="rId2" Type="http://schemas.microsoft.com/office/2007/relationships/media" Target="../media/media2.wav"/><Relationship Id="rId16" Type="http://schemas.openxmlformats.org/officeDocument/2006/relationships/image" Target="../media/image58.png"/><Relationship Id="rId1" Type="http://schemas.openxmlformats.org/officeDocument/2006/relationships/audio" Target="NULL" TargetMode="External"/><Relationship Id="rId6" Type="http://schemas.openxmlformats.org/officeDocument/2006/relationships/slide" Target="slide15.xml"/><Relationship Id="rId11" Type="http://schemas.microsoft.com/office/2007/relationships/hdphoto" Target="../media/hdphoto21.wdp"/><Relationship Id="rId5" Type="http://schemas.openxmlformats.org/officeDocument/2006/relationships/audio" Target="../media/audio2.wav"/><Relationship Id="rId15" Type="http://schemas.microsoft.com/office/2007/relationships/hdphoto" Target="../media/hdphoto10.wdp"/><Relationship Id="rId10" Type="http://schemas.openxmlformats.org/officeDocument/2006/relationships/image" Target="../media/image56.png"/><Relationship Id="rId4" Type="http://schemas.openxmlformats.org/officeDocument/2006/relationships/notesSlide" Target="../notesSlides/notesSlide1.xml"/><Relationship Id="rId9" Type="http://schemas.microsoft.com/office/2007/relationships/hdphoto" Target="../media/hdphoto20.wdp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62.png"/><Relationship Id="rId18" Type="http://schemas.microsoft.com/office/2007/relationships/hdphoto" Target="../media/hdphoto28.wdp"/><Relationship Id="rId3" Type="http://schemas.openxmlformats.org/officeDocument/2006/relationships/audio" Target="../media/audio3.wav"/><Relationship Id="rId7" Type="http://schemas.openxmlformats.org/officeDocument/2006/relationships/image" Target="../media/image59.png"/><Relationship Id="rId12" Type="http://schemas.microsoft.com/office/2007/relationships/hdphoto" Target="../media/hdphoto26.wdp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2.xml"/><Relationship Id="rId16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11" Type="http://schemas.openxmlformats.org/officeDocument/2006/relationships/image" Target="../media/image61.png"/><Relationship Id="rId5" Type="http://schemas.openxmlformats.org/officeDocument/2006/relationships/slide" Target="slide16.xml"/><Relationship Id="rId15" Type="http://schemas.openxmlformats.org/officeDocument/2006/relationships/image" Target="../media/image63.png"/><Relationship Id="rId10" Type="http://schemas.microsoft.com/office/2007/relationships/hdphoto" Target="../media/hdphoto25.wdp"/><Relationship Id="rId4" Type="http://schemas.openxmlformats.org/officeDocument/2006/relationships/audio" Target="../media/audio4.wav"/><Relationship Id="rId9" Type="http://schemas.openxmlformats.org/officeDocument/2006/relationships/image" Target="../media/image60.png"/><Relationship Id="rId14" Type="http://schemas.microsoft.com/office/2007/relationships/hdphoto" Target="../media/hdphoto27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microsoft.com/office/2007/relationships/hdphoto" Target="../media/hdphoto31.wdp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tiff"/><Relationship Id="rId12" Type="http://schemas.openxmlformats.org/officeDocument/2006/relationships/image" Target="../media/image67.png"/><Relationship Id="rId17" Type="http://schemas.microsoft.com/office/2007/relationships/hdphoto" Target="../media/hdphoto6.wdp"/><Relationship Id="rId2" Type="http://schemas.microsoft.com/office/2007/relationships/media" Target="../media/media2.wav"/><Relationship Id="rId16" Type="http://schemas.openxmlformats.org/officeDocument/2006/relationships/image" Target="../media/image21.png"/><Relationship Id="rId20" Type="http://schemas.openxmlformats.org/officeDocument/2006/relationships/image" Target="../media/image54.png"/><Relationship Id="rId1" Type="http://schemas.openxmlformats.org/officeDocument/2006/relationships/audio" Target="NULL" TargetMode="External"/><Relationship Id="rId6" Type="http://schemas.openxmlformats.org/officeDocument/2006/relationships/slide" Target="slide17.xml"/><Relationship Id="rId11" Type="http://schemas.microsoft.com/office/2007/relationships/hdphoto" Target="../media/hdphoto30.wdp"/><Relationship Id="rId5" Type="http://schemas.openxmlformats.org/officeDocument/2006/relationships/audio" Target="../media/audio5.wav"/><Relationship Id="rId15" Type="http://schemas.microsoft.com/office/2007/relationships/hdphoto" Target="../media/hdphoto32.wdp"/><Relationship Id="rId10" Type="http://schemas.openxmlformats.org/officeDocument/2006/relationships/image" Target="../media/image66.png"/><Relationship Id="rId19" Type="http://schemas.microsoft.com/office/2007/relationships/hdphoto" Target="../media/hdphoto7.wdp"/><Relationship Id="rId4" Type="http://schemas.openxmlformats.org/officeDocument/2006/relationships/notesSlide" Target="../notesSlides/notesSlide3.xml"/><Relationship Id="rId9" Type="http://schemas.microsoft.com/office/2007/relationships/hdphoto" Target="../media/hdphoto29.wdp"/><Relationship Id="rId1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microsoft.com/office/2007/relationships/hdphoto" Target="../media/hdphoto35.wdp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9.tiff"/><Relationship Id="rId12" Type="http://schemas.openxmlformats.org/officeDocument/2006/relationships/image" Target="../media/image72.png"/><Relationship Id="rId17" Type="http://schemas.microsoft.com/office/2007/relationships/hdphoto" Target="../media/hdphoto27.wdp"/><Relationship Id="rId2" Type="http://schemas.microsoft.com/office/2007/relationships/media" Target="../media/media2.wav"/><Relationship Id="rId16" Type="http://schemas.openxmlformats.org/officeDocument/2006/relationships/image" Target="../media/image62.png"/><Relationship Id="rId1" Type="http://schemas.openxmlformats.org/officeDocument/2006/relationships/audio" Target="NULL" TargetMode="External"/><Relationship Id="rId6" Type="http://schemas.openxmlformats.org/officeDocument/2006/relationships/slide" Target="slide18.xml"/><Relationship Id="rId11" Type="http://schemas.microsoft.com/office/2007/relationships/hdphoto" Target="../media/hdphoto34.wdp"/><Relationship Id="rId5" Type="http://schemas.openxmlformats.org/officeDocument/2006/relationships/audio" Target="../media/audio6.wav"/><Relationship Id="rId15" Type="http://schemas.microsoft.com/office/2007/relationships/hdphoto" Target="../media/hdphoto36.wdp"/><Relationship Id="rId10" Type="http://schemas.openxmlformats.org/officeDocument/2006/relationships/image" Target="../media/image71.png"/><Relationship Id="rId4" Type="http://schemas.openxmlformats.org/officeDocument/2006/relationships/notesSlide" Target="../notesSlides/notesSlide4.xml"/><Relationship Id="rId9" Type="http://schemas.microsoft.com/office/2007/relationships/hdphoto" Target="../media/hdphoto33.wdp"/><Relationship Id="rId1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74.gif"/><Relationship Id="rId4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7.tiff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3D9122D-7B7A-7F41-B20A-04F88FA45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448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677F1D-17A1-9448-AA6B-16B64E78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6030" y="1166167"/>
            <a:ext cx="4390870" cy="587785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BF3F423-15AD-3447-AEF1-4ED74E426677}"/>
              </a:ext>
            </a:extLst>
          </p:cNvPr>
          <p:cNvSpPr txBox="1">
            <a:spLocks/>
          </p:cNvSpPr>
          <p:nvPr/>
        </p:nvSpPr>
        <p:spPr>
          <a:xfrm>
            <a:off x="2237232" y="1806247"/>
            <a:ext cx="7717536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Los animales </a:t>
            </a:r>
            <a:b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</a:br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y sus </a:t>
            </a:r>
            <a:b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</a:br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hábitats</a:t>
            </a:r>
          </a:p>
        </p:txBody>
      </p:sp>
      <p:pic>
        <p:nvPicPr>
          <p:cNvPr id="2" name="y2mate.com - El Hipopotamo y El Perro Bailando (Video Oficial)" descr="y2mate.com - El Hipopotamo y El Perro Bailando (Video Oficial)">
            <a:hlinkClick r:id="" action="ppaction://media"/>
            <a:extLst>
              <a:ext uri="{FF2B5EF4-FFF2-40B4-BE49-F238E27FC236}">
                <a16:creationId xmlns:a16="http://schemas.microsoft.com/office/drawing/2014/main" id="{649F6DE3-638D-FE4F-A593-39101247F0A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15.4558" end="125731.490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0481" y="-702032"/>
            <a:ext cx="702031" cy="7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4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793A-21BC-EB49-BEB0-1B647BA6C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076" y="60414"/>
            <a:ext cx="8642733" cy="502977"/>
          </a:xfrm>
        </p:spPr>
        <p:txBody>
          <a:bodyPr>
            <a:normAutofit fontScale="90000"/>
          </a:bodyPr>
          <a:lstStyle/>
          <a:p>
            <a:r>
              <a:rPr lang="es-CL" sz="3600" b="1" dirty="0">
                <a:highlight>
                  <a:srgbClr val="FFFF00"/>
                </a:highlight>
              </a:rPr>
              <a:t>Según como se desplazan los animales pueden ser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EE9954B2-F225-DD40-A539-3AE6AA659EE7}"/>
              </a:ext>
            </a:extLst>
          </p:cNvPr>
          <p:cNvGrpSpPr/>
          <p:nvPr/>
        </p:nvGrpSpPr>
        <p:grpSpPr>
          <a:xfrm>
            <a:off x="8272491" y="681037"/>
            <a:ext cx="4040524" cy="6190870"/>
            <a:chOff x="8272491" y="681037"/>
            <a:chExt cx="4040524" cy="619087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6111EE1-72A1-D944-8C8A-167A8F297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334"/>
            <a:stretch/>
          </p:blipFill>
          <p:spPr>
            <a:xfrm>
              <a:off x="8272491" y="681037"/>
              <a:ext cx="3928201" cy="6190870"/>
            </a:xfrm>
            <a:prstGeom prst="rect">
              <a:avLst/>
            </a:prstGeom>
            <a:ln w="76200">
              <a:solidFill>
                <a:srgbClr val="F4601F"/>
              </a:solidFill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69C54C3-D248-A146-A3E5-E858CA8E5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7037" b="75463" l="13177" r="90313">
                          <a14:foregroundMark x1="16250" y1="52315" x2="17135" y2="66204"/>
                          <a14:foregroundMark x1="14219" y1="65000" x2="13333" y2="67315"/>
                          <a14:foregroundMark x1="15052" y1="63148" x2="15677" y2="66574"/>
                          <a14:foregroundMark x1="15677" y1="66574" x2="16458" y2="67870"/>
                          <a14:foregroundMark x1="19375" y1="73889" x2="20260" y2="74074"/>
                          <a14:foregroundMark x1="15625" y1="50926" x2="14948" y2="52685"/>
                          <a14:foregroundMark x1="78490" y1="53426" x2="80885" y2="60556"/>
                          <a14:foregroundMark x1="80885" y1="60556" x2="81354" y2="61389"/>
                          <a14:foregroundMark x1="75729" y1="55278" x2="77552" y2="56852"/>
                          <a14:foregroundMark x1="77552" y1="56852" x2="77708" y2="56852"/>
                          <a14:foregroundMark x1="87500" y1="61481" x2="87083" y2="67500"/>
                          <a14:foregroundMark x1="88802" y1="67222" x2="90313" y2="66204"/>
                          <a14:foregroundMark x1="76354" y1="47037" x2="79115" y2="48333"/>
                          <a14:foregroundMark x1="51510" y1="71111" x2="56927" y2="66667"/>
                          <a14:foregroundMark x1="56927" y1="66667" x2="60469" y2="60556"/>
                          <a14:foregroundMark x1="58646" y1="68241" x2="60833" y2="69630"/>
                          <a14:foregroundMark x1="60833" y1="69630" x2="62917" y2="69074"/>
                          <a14:foregroundMark x1="62917" y1="69074" x2="64010" y2="70556"/>
                          <a14:foregroundMark x1="13698" y1="74074" x2="15573" y2="72685"/>
                          <a14:foregroundMark x1="15573" y1="72685" x2="15937" y2="71667"/>
                        </a14:backgroundRemoval>
                      </a14:imgEffect>
                    </a14:imgLayer>
                  </a14:imgProps>
                </a:ext>
              </a:extLst>
            </a:blip>
            <a:srcRect l="48822" t="44685" r="30163" b="21081"/>
            <a:stretch/>
          </p:blipFill>
          <p:spPr>
            <a:xfrm>
              <a:off x="8505830" y="2311352"/>
              <a:ext cx="3807185" cy="3488627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973D6C3-9A49-EF44-95C9-6483E66E92AE}"/>
              </a:ext>
            </a:extLst>
          </p:cNvPr>
          <p:cNvGrpSpPr/>
          <p:nvPr/>
        </p:nvGrpSpPr>
        <p:grpSpPr>
          <a:xfrm>
            <a:off x="3566570" y="681037"/>
            <a:ext cx="4810966" cy="6176963"/>
            <a:chOff x="3566570" y="681037"/>
            <a:chExt cx="4810966" cy="6176963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C6FF9344-C112-374C-8229-242150AA4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7186" y="681037"/>
              <a:ext cx="4465305" cy="6176963"/>
            </a:xfrm>
            <a:prstGeom prst="rect">
              <a:avLst/>
            </a:prstGeom>
            <a:ln w="76200">
              <a:solidFill>
                <a:srgbClr val="F4601F"/>
              </a:solidFill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98842D37-1C00-C04D-A243-96FA047CD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7037" b="75463" l="13177" r="90313">
                          <a14:foregroundMark x1="16250" y1="52315" x2="17135" y2="66204"/>
                          <a14:foregroundMark x1="14219" y1="65000" x2="13333" y2="67315"/>
                          <a14:foregroundMark x1="15052" y1="63148" x2="15677" y2="66574"/>
                          <a14:foregroundMark x1="15677" y1="66574" x2="16458" y2="67870"/>
                          <a14:foregroundMark x1="19375" y1="73889" x2="20260" y2="74074"/>
                          <a14:foregroundMark x1="15625" y1="50926" x2="14948" y2="52685"/>
                          <a14:foregroundMark x1="78490" y1="53426" x2="80885" y2="60556"/>
                          <a14:foregroundMark x1="80885" y1="60556" x2="81354" y2="61389"/>
                          <a14:foregroundMark x1="75729" y1="55278" x2="77552" y2="56852"/>
                          <a14:foregroundMark x1="77552" y1="56852" x2="77708" y2="56852"/>
                          <a14:foregroundMark x1="87500" y1="61481" x2="87083" y2="67500"/>
                          <a14:foregroundMark x1="88802" y1="67222" x2="90313" y2="66204"/>
                          <a14:foregroundMark x1="76354" y1="47037" x2="79115" y2="48333"/>
                          <a14:foregroundMark x1="51510" y1="71111" x2="56927" y2="66667"/>
                          <a14:foregroundMark x1="56927" y1="66667" x2="60469" y2="60556"/>
                          <a14:foregroundMark x1="58646" y1="68241" x2="60833" y2="69630"/>
                          <a14:foregroundMark x1="60833" y1="69630" x2="62917" y2="69074"/>
                          <a14:foregroundMark x1="62917" y1="69074" x2="64010" y2="70556"/>
                          <a14:foregroundMark x1="13698" y1="74074" x2="15573" y2="72685"/>
                          <a14:foregroundMark x1="15573" y1="72685" x2="15937" y2="71667"/>
                        </a14:backgroundRemoval>
                      </a14:imgEffect>
                    </a14:imgLayer>
                  </a14:imgProps>
                </a:ext>
              </a:extLst>
            </a:blip>
            <a:srcRect l="71933" t="44741" r="5848" b="21025"/>
            <a:stretch/>
          </p:blipFill>
          <p:spPr>
            <a:xfrm>
              <a:off x="3566570" y="2256979"/>
              <a:ext cx="4810966" cy="4169664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CD3004F4-2B0D-7E4A-956C-AEEAA31B17B5}"/>
              </a:ext>
            </a:extLst>
          </p:cNvPr>
          <p:cNvGrpSpPr/>
          <p:nvPr/>
        </p:nvGrpSpPr>
        <p:grpSpPr>
          <a:xfrm>
            <a:off x="0" y="652756"/>
            <a:ext cx="3807186" cy="6191337"/>
            <a:chOff x="-17635" y="665623"/>
            <a:chExt cx="3807186" cy="6176963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DA516E0-76DD-9140-9BCE-38EDC4DAAE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9336"/>
            <a:stretch/>
          </p:blipFill>
          <p:spPr>
            <a:xfrm>
              <a:off x="-17562" y="665623"/>
              <a:ext cx="3807113" cy="6176963"/>
            </a:xfrm>
            <a:prstGeom prst="rect">
              <a:avLst/>
            </a:prstGeom>
            <a:ln w="76200">
              <a:solidFill>
                <a:srgbClr val="F4601F"/>
              </a:solidFill>
            </a:ln>
          </p:spPr>
        </p:pic>
        <p:pic>
          <p:nvPicPr>
            <p:cNvPr id="9" name="Picture 2" descr="Colección de tarjetas para trabajar los animales – Imagenes Educativas">
              <a:extLst>
                <a:ext uri="{FF2B5EF4-FFF2-40B4-BE49-F238E27FC236}">
                  <a16:creationId xmlns:a16="http://schemas.microsoft.com/office/drawing/2014/main" id="{05F4802E-90F9-CB44-8EB4-F81545ECA8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6944" r="90000">
                          <a14:foregroundMark x1="10000" y1="49444" x2="19997" y2="52366"/>
                          <a14:foregroundMark x1="8472" y1="67593" x2="6944" y2="76296"/>
                          <a14:foregroundMark x1="8889" y1="87037" x2="10139" y2="81852"/>
                          <a14:foregroundMark x1="10139" y1="81852" x2="10556" y2="81296"/>
                          <a14:foregroundMark x1="58466" y1="66358" x2="58056" y2="70000"/>
                          <a14:foregroundMark x1="60139" y1="51481" x2="58851" y2="62928"/>
                          <a14:foregroundMark x1="58056" y1="70000" x2="52639" y2="72593"/>
                          <a14:foregroundMark x1="52639" y1="72593" x2="48889" y2="72037"/>
                          <a14:foregroundMark x1="79444" y1="36481" x2="80000" y2="51111"/>
                          <a14:foregroundMark x1="80000" y1="51111" x2="82500" y2="62407"/>
                          <a14:foregroundMark x1="82500" y1="62407" x2="81944" y2="64444"/>
                          <a14:backgroundMark x1="50556" y1="67222" x2="51250" y2="64444"/>
                          <a14:backgroundMark x1="51250" y1="64444" x2="54861" y2="55741"/>
                          <a14:backgroundMark x1="54861" y1="55741" x2="55972" y2="51852"/>
                          <a14:backgroundMark x1="55139" y1="49074" x2="55139" y2="53889"/>
                          <a14:backgroundMark x1="55694" y1="57407" x2="55694" y2="65185"/>
                          <a14:backgroundMark x1="54583" y1="64815" x2="49306" y2="65000"/>
                          <a14:backgroundMark x1="49306" y1="65000" x2="46944" y2="66111"/>
                          <a14:backgroundMark x1="46944" y1="66111" x2="45833" y2="67407"/>
                          <a14:backgroundMark x1="54306" y1="66481" x2="58889" y2="65370"/>
                          <a14:backgroundMark x1="21250" y1="47037" x2="24167" y2="59815"/>
                          <a14:backgroundMark x1="22222" y1="55556" x2="21111" y2="66111"/>
                          <a14:backgroundMark x1="22222" y1="65556" x2="20972" y2="67407"/>
                          <a14:backgroundMark x1="21111" y1="47963" x2="20278" y2="43704"/>
                          <a14:backgroundMark x1="21806" y1="66667" x2="23333" y2="66852"/>
                          <a14:backgroundMark x1="54444" y1="54074" x2="55139" y2="43333"/>
                          <a14:backgroundMark x1="55417" y1="46111" x2="56389" y2="51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58" t="27832" r="43651" b="33498"/>
            <a:stretch/>
          </p:blipFill>
          <p:spPr bwMode="auto">
            <a:xfrm rot="1171694">
              <a:off x="-17635" y="1521491"/>
              <a:ext cx="2935389" cy="2398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615EA031-1F59-1142-B5E0-C85D907E3EA3}"/>
              </a:ext>
            </a:extLst>
          </p:cNvPr>
          <p:cNvSpPr txBox="1">
            <a:spLocks/>
          </p:cNvSpPr>
          <p:nvPr/>
        </p:nvSpPr>
        <p:spPr>
          <a:xfrm>
            <a:off x="4635878" y="6063181"/>
            <a:ext cx="3273682" cy="823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sz="5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tura MT Script Capitals" panose="03020802060602070202" pitchFamily="66" charset="77"/>
              </a:rPr>
              <a:t>Terrestres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72C3CB5-A91A-724C-B0B7-F63C97BC9D19}"/>
              </a:ext>
            </a:extLst>
          </p:cNvPr>
          <p:cNvSpPr txBox="1">
            <a:spLocks/>
          </p:cNvSpPr>
          <p:nvPr/>
        </p:nvSpPr>
        <p:spPr>
          <a:xfrm>
            <a:off x="8709869" y="6015093"/>
            <a:ext cx="3423881" cy="823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sz="5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tura MT Script Capitals" panose="03020802060602070202" pitchFamily="66" charset="77"/>
              </a:rPr>
              <a:t>Acuáticos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12B0F80B-230B-634B-952D-C98C2FAF9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73" y="6037813"/>
            <a:ext cx="2517573" cy="8231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L" sz="5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tura MT Script Capitals" panose="03020802060602070202" pitchFamily="66" charset="77"/>
              </a:rPr>
              <a:t>Aereos</a:t>
            </a:r>
          </a:p>
        </p:txBody>
      </p:sp>
    </p:spTree>
    <p:extLst>
      <p:ext uri="{BB962C8B-B14F-4D97-AF65-F5344CB8AC3E}">
        <p14:creationId xmlns:p14="http://schemas.microsoft.com/office/powerpoint/2010/main" val="182332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94BD7CC-0B71-8A49-BFB5-F20134D65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301" y="0"/>
            <a:ext cx="123383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AFC1135-FD83-2B47-BEE3-06D49BC4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1" y="5532437"/>
            <a:ext cx="12338300" cy="1325563"/>
          </a:xfrm>
        </p:spPr>
        <p:txBody>
          <a:bodyPr>
            <a:noAutofit/>
          </a:bodyPr>
          <a:lstStyle/>
          <a:p>
            <a:pPr algn="ctr"/>
            <a:r>
              <a:rPr lang="es-CL" sz="3200" b="1" dirty="0">
                <a:highlight>
                  <a:srgbClr val="76E2F0"/>
                </a:highlight>
              </a:rPr>
              <a:t>Los animales aéreos pueden volar (tienen alas) toman el oxígeno del aire para respirar, pero descansan y duermen en la tierra.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4019BE-5592-694C-A689-C88ED72A6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950" y="731962"/>
            <a:ext cx="4407052" cy="40685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FD35D2-0AE0-4D4A-ADA5-7A583570D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56011"/>
            <a:ext cx="3556000" cy="30099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C63698-748A-1946-8CEA-BCEDAE782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673" y="-748146"/>
            <a:ext cx="5080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CF321-6718-F743-9866-F341FD841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862486" cy="868680"/>
          </a:xfrm>
        </p:spPr>
        <p:txBody>
          <a:bodyPr>
            <a:noAutofit/>
          </a:bodyPr>
          <a:lstStyle/>
          <a:p>
            <a:pPr algn="ctr"/>
            <a:r>
              <a:rPr lang="es-CL" sz="2400" b="1" dirty="0">
                <a:highlight>
                  <a:srgbClr val="FFFF00"/>
                </a:highlight>
              </a:rPr>
              <a:t>Los animales terrestres viven mayormente en la tierra y toman el oxígeno para respirar del aire. Pueden vivir en diferentes lugares.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0D8796-C517-2A44-8AE9-2F2819033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38372">
            <a:off x="391465" y="1222411"/>
            <a:ext cx="3525151" cy="2406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27C50E4-0952-CF4D-833D-B26A557B0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6376">
            <a:off x="540388" y="4107371"/>
            <a:ext cx="3387276" cy="2289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A89A00A-7A9E-E64A-8690-373E4111D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39181">
            <a:off x="4468099" y="3960425"/>
            <a:ext cx="3521993" cy="24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861C52-DCB7-4B47-AE75-A52CD7DB3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43277">
            <a:off x="8475446" y="1230940"/>
            <a:ext cx="3424434" cy="2372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AFA9353-EC8D-EC49-96B2-3671527C4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81676">
            <a:off x="8638399" y="4056010"/>
            <a:ext cx="3087853" cy="2391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96B57AB-2921-7342-917B-14A9DED178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1337"/>
          <a:stretch/>
        </p:blipFill>
        <p:spPr>
          <a:xfrm>
            <a:off x="4364642" y="1175355"/>
            <a:ext cx="3462716" cy="2164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2009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5A75B87-208E-8C4E-BF88-13EEF8A46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878"/>
          <a:stretch/>
        </p:blipFill>
        <p:spPr>
          <a:xfrm>
            <a:off x="0" y="716693"/>
            <a:ext cx="12192000" cy="614130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83" y="65190"/>
            <a:ext cx="10515600" cy="716692"/>
          </a:xfrm>
        </p:spPr>
        <p:txBody>
          <a:bodyPr>
            <a:noAutofit/>
          </a:bodyPr>
          <a:lstStyle/>
          <a:p>
            <a:pPr algn="ctr"/>
            <a:r>
              <a:rPr lang="es-CL" sz="2800" b="1" dirty="0">
                <a:highlight>
                  <a:srgbClr val="FFFF00"/>
                </a:highlight>
              </a:rPr>
              <a:t>Desierto; hay poca agua y hace mucho calor, estos animales sobreviven con poca agua y resisten el calor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C718EA-774B-C448-BAD8-19D3D1839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03" b="97615" l="6750" r="93073">
                        <a14:foregroundMark x1="6927" y1="23211" x2="6927" y2="29730"/>
                        <a14:foregroundMark x1="6927" y1="29730" x2="7105" y2="29730"/>
                        <a14:foregroundMark x1="22025" y1="8585" x2="29840" y2="8426"/>
                        <a14:foregroundMark x1="29840" y1="8426" x2="30373" y2="7790"/>
                        <a14:foregroundMark x1="33215" y1="4610" x2="33215" y2="2703"/>
                        <a14:foregroundMark x1="42451" y1="96979" x2="50444" y2="92051"/>
                        <a14:foregroundMark x1="69449" y1="97774" x2="72114" y2="95707"/>
                        <a14:foregroundMark x1="93428" y1="65501" x2="93073" y2="52782"/>
                        <a14:foregroundMark x1="93073" y1="52782" x2="90053" y2="443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1333297"/>
            <a:ext cx="5105400" cy="55247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01003C-4A6C-7344-A0D3-8AAF1E8717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99" b="99855" l="0" r="96277">
                        <a14:foregroundMark x1="29433" y1="6541" x2="52128" y2="7558"/>
                        <a14:foregroundMark x1="40603" y1="1744" x2="27837" y2="2180"/>
                        <a14:foregroundMark x1="28901" y1="10029" x2="40957" y2="10320"/>
                        <a14:foregroundMark x1="8156" y1="21512" x2="8156" y2="29360"/>
                        <a14:foregroundMark x1="2305" y1="27762" x2="0" y2="26599"/>
                        <a14:foregroundMark x1="13830" y1="95349" x2="28901" y2="90843"/>
                        <a14:foregroundMark x1="75709" y1="96657" x2="80496" y2="96948"/>
                        <a14:foregroundMark x1="94681" y1="88663" x2="96277" y2="76599"/>
                        <a14:foregroundMark x1="10106" y1="97238" x2="10106" y2="998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72575" y="3254375"/>
            <a:ext cx="2686050" cy="32766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1C8A97-E075-EE4F-802E-EFF6FE18FF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592" l="424" r="99153">
                        <a14:foregroundMark x1="6356" y1="77934" x2="16102" y2="87324"/>
                        <a14:foregroundMark x1="14831" y1="92958" x2="15678" y2="96244"/>
                        <a14:foregroundMark x1="847" y1="78873" x2="847" y2="84507"/>
                        <a14:foregroundMark x1="18644" y1="60563" x2="28814" y2="61033"/>
                        <a14:foregroundMark x1="31356" y1="58685" x2="48729" y2="62441"/>
                        <a14:foregroundMark x1="22458" y1="57746" x2="17797" y2="58216"/>
                        <a14:foregroundMark x1="55085" y1="95775" x2="52119" y2="98592"/>
                        <a14:foregroundMark x1="39407" y1="26291" x2="32203" y2="17371"/>
                        <a14:foregroundMark x1="32203" y1="17371" x2="40678" y2="8451"/>
                        <a14:foregroundMark x1="40678" y1="8451" x2="52542" y2="4225"/>
                        <a14:foregroundMark x1="52542" y1="4225" x2="65254" y2="6573"/>
                        <a14:foregroundMark x1="65254" y1="6573" x2="69068" y2="12207"/>
                        <a14:foregroundMark x1="42373" y1="3286" x2="52542" y2="469"/>
                        <a14:foregroundMark x1="52542" y1="469" x2="54237" y2="1408"/>
                        <a14:foregroundMark x1="89407" y1="54460" x2="97881" y2="61502"/>
                        <a14:foregroundMark x1="97881" y1="61502" x2="99153" y2="61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6683" y="1090184"/>
            <a:ext cx="3799267" cy="3429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9C7288-1549-D84C-AEAF-74DFDD3C1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62" b="94846" l="5766" r="94518">
                        <a14:foregroundMark x1="5766" y1="6692" x2="6522" y2="23692"/>
                        <a14:foregroundMark x1="6522" y1="23692" x2="7183" y2="24846"/>
                        <a14:foregroundMark x1="8129" y1="5923" x2="5766" y2="4462"/>
                        <a14:foregroundMark x1="89130" y1="60769" x2="94612" y2="66615"/>
                        <a14:foregroundMark x1="94612" y1="66615" x2="92817" y2="75154"/>
                        <a14:foregroundMark x1="43195" y1="92231" x2="40926" y2="948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2531" y="3970134"/>
            <a:ext cx="2397369" cy="29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9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986054" cy="796410"/>
          </a:xfrm>
        </p:spPr>
        <p:txBody>
          <a:bodyPr>
            <a:normAutofit/>
          </a:bodyPr>
          <a:lstStyle/>
          <a:p>
            <a:pPr algn="r"/>
            <a:r>
              <a:rPr lang="es-CL" sz="4000" b="1" dirty="0">
                <a:highlight>
                  <a:srgbClr val="FFFF00"/>
                </a:highlight>
              </a:rPr>
              <a:t>Ártico: siempre está cubierto de hielo y hace mucho frio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5073B8D-E8D5-9842-BBDA-3C636F411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531"/>
          <a:stretch/>
        </p:blipFill>
        <p:spPr>
          <a:xfrm>
            <a:off x="0" y="796410"/>
            <a:ext cx="12192000" cy="606158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7A31AF-0A12-C446-9C0A-69A44FDEC5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2419" y="398205"/>
            <a:ext cx="5653568" cy="405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23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43F384B-2F1C-3E47-B198-A3D04A17C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2642"/>
          </a:xfrm>
        </p:spPr>
        <p:txBody>
          <a:bodyPr>
            <a:noAutofit/>
          </a:bodyPr>
          <a:lstStyle/>
          <a:p>
            <a:r>
              <a:rPr lang="es-CL" sz="2400" dirty="0">
                <a:highlight>
                  <a:srgbClr val="FFFF00"/>
                </a:highlight>
              </a:rPr>
              <a:t>Bosque: hay muchas plantas y árboles, cuevas en donde viven muchos animales ya que hay comida silvestres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21187EF-6892-754F-B49E-8EDCD7F4F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1460" y="3683000"/>
            <a:ext cx="5219700" cy="3175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EBB8E8-C3C7-1742-A3E1-61EEDE025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224" y="3584448"/>
            <a:ext cx="3273552" cy="32735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09D3150-AF88-A441-A74B-D3A9EAEE8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" y="674642"/>
            <a:ext cx="1797050" cy="212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05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78CFC83-2AD2-324B-B1B8-DDF16BB1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72843"/>
          </a:xfrm>
        </p:spPr>
        <p:txBody>
          <a:bodyPr>
            <a:normAutofit/>
          </a:bodyPr>
          <a:lstStyle/>
          <a:p>
            <a:r>
              <a:rPr lang="es-CL" sz="3200" dirty="0">
                <a:highlight>
                  <a:srgbClr val="FFFF00"/>
                </a:highlight>
              </a:rPr>
              <a:t>Selva: la selva esta llena de animales salvajes, es muy peligrosa.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B57AD3-3ABB-0A4C-8464-C0154DC0D7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085" y="336421"/>
            <a:ext cx="44704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52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AD0C71-D562-E849-9ACA-78813A457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10673"/>
            <a:ext cx="12192000" cy="1325563"/>
          </a:xfrm>
        </p:spPr>
        <p:txBody>
          <a:bodyPr>
            <a:normAutofit/>
          </a:bodyPr>
          <a:lstStyle/>
          <a:p>
            <a:r>
              <a:rPr lang="es-CL" sz="3200" dirty="0">
                <a:highlight>
                  <a:srgbClr val="FFFF00"/>
                </a:highlight>
              </a:rPr>
              <a:t>Granja: viven </a:t>
            </a:r>
            <a:r>
              <a:rPr lang="es-CL" sz="3200" b="1" dirty="0">
                <a:highlight>
                  <a:srgbClr val="FFFF00"/>
                </a:highlight>
              </a:rPr>
              <a:t>animales domesticos, </a:t>
            </a:r>
            <a:r>
              <a:rPr lang="es-CL" sz="3200" dirty="0">
                <a:highlight>
                  <a:srgbClr val="FFFF00"/>
                </a:highlight>
              </a:rPr>
              <a:t>algunos nos ayuda con el trabajo  y otros son para consumo (para comerlos).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952669-3BA2-B748-AEA6-2E33D84D0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520" y="3429000"/>
            <a:ext cx="5309509" cy="353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84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957" y="14667"/>
            <a:ext cx="12485914" cy="827328"/>
          </a:xfrm>
        </p:spPr>
        <p:txBody>
          <a:bodyPr>
            <a:noAutofit/>
          </a:bodyPr>
          <a:lstStyle/>
          <a:p>
            <a:pPr algn="ctr"/>
            <a:r>
              <a:rPr lang="es-CL" sz="3200" b="1" dirty="0"/>
              <a:t>Casa: viven las mascotas y los humanos le proporcionan alimento y refugio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E00C16-4AA0-0A44-9ADA-4C3EFB8F5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768"/>
            <a:ext cx="12192000" cy="61715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93AEF84-95CB-FB46-81B1-4AB5C37EA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27" b="95141" l="7270" r="92553">
                        <a14:foregroundMark x1="53901" y1="7673" x2="64716" y2="6010"/>
                        <a14:foregroundMark x1="64716" y1="6010" x2="70213" y2="8568"/>
                        <a14:foregroundMark x1="7270" y1="35294" x2="7270" y2="39258"/>
                        <a14:foregroundMark x1="33865" y1="72123" x2="45922" y2="73018"/>
                        <a14:foregroundMark x1="27305" y1="76982" x2="27305" y2="83120"/>
                        <a14:foregroundMark x1="31383" y1="76087" x2="22695" y2="75959"/>
                        <a14:foregroundMark x1="24113" y1="78772" x2="23759" y2="81074"/>
                        <a14:foregroundMark x1="25000" y1="91944" x2="33156" y2="95141"/>
                        <a14:foregroundMark x1="73404" y1="93862" x2="69326" y2="91944"/>
                        <a14:foregroundMark x1="90957" y1="42455" x2="92553" y2="52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6721" y="2011680"/>
            <a:ext cx="3465279" cy="4800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A63FB6-C2CA-944F-8400-56A6D5070E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917" r="96875">
                        <a14:foregroundMark x1="14167" y1="23333" x2="13542" y2="62778"/>
                        <a14:foregroundMark x1="7708" y1="25000" x2="7708" y2="41111"/>
                        <a14:foregroundMark x1="3542" y1="26389" x2="6875" y2="25000"/>
                        <a14:foregroundMark x1="7917" y1="19444" x2="8542" y2="21111"/>
                        <a14:foregroundMark x1="19167" y1="19444" x2="19167" y2="21111"/>
                        <a14:foregroundMark x1="2917" y1="53611" x2="5208" y2="55000"/>
                        <a14:foregroundMark x1="84583" y1="45556" x2="90625" y2="45833"/>
                        <a14:foregroundMark x1="90625" y1="45833" x2="91875" y2="44444"/>
                        <a14:foregroundMark x1="47708" y1="38889" x2="55625" y2="41389"/>
                        <a14:foregroundMark x1="43750" y1="33333" x2="47500" y2="36111"/>
                        <a14:foregroundMark x1="58125" y1="32778" x2="57292" y2="34167"/>
                        <a14:foregroundMark x1="46042" y1="48611" x2="52708" y2="48889"/>
                        <a14:foregroundMark x1="82500" y1="69444" x2="85625" y2="84167"/>
                        <a14:foregroundMark x1="85625" y1="84167" x2="86458" y2="86389"/>
                        <a14:foregroundMark x1="91667" y1="87500" x2="96771" y2="85694"/>
                        <a14:foregroundMark x1="96771" y1="85694" x2="96875" y2="84444"/>
                        <a14:foregroundMark x1="24792" y1="67222" x2="32396" y2="62361"/>
                        <a14:foregroundMark x1="32396" y1="62361" x2="35729" y2="69722"/>
                        <a14:foregroundMark x1="35729" y1="69722" x2="30833" y2="81111"/>
                        <a14:foregroundMark x1="55833" y1="62500" x2="58125" y2="64167"/>
                        <a14:foregroundMark x1="57500" y1="61944" x2="60208" y2="63611"/>
                        <a14:foregroundMark x1="52917" y1="71944" x2="55625" y2="72222"/>
                        <a14:foregroundMark x1="46250" y1="70000" x2="48125" y2="70278"/>
                      </a14:backgroundRemoval>
                    </a14:imgEffect>
                  </a14:imgLayer>
                </a14:imgProps>
              </a:ext>
            </a:extLst>
          </a:blip>
          <a:srcRect l="76347" t="61590" r="1182"/>
          <a:stretch/>
        </p:blipFill>
        <p:spPr>
          <a:xfrm>
            <a:off x="5032728" y="2242917"/>
            <a:ext cx="2297193" cy="29448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28F951-2243-6446-A7A3-35A088E20E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917" r="96875">
                        <a14:foregroundMark x1="14167" y1="23333" x2="13542" y2="62778"/>
                        <a14:foregroundMark x1="7708" y1="25000" x2="7708" y2="41111"/>
                        <a14:foregroundMark x1="3542" y1="26389" x2="6875" y2="25000"/>
                        <a14:foregroundMark x1="7917" y1="19444" x2="8542" y2="21111"/>
                        <a14:foregroundMark x1="19167" y1="19444" x2="19167" y2="21111"/>
                        <a14:foregroundMark x1="2917" y1="53611" x2="5208" y2="55000"/>
                        <a14:foregroundMark x1="84583" y1="45556" x2="90625" y2="45833"/>
                        <a14:foregroundMark x1="90625" y1="45833" x2="91875" y2="44444"/>
                        <a14:foregroundMark x1="47708" y1="38889" x2="55625" y2="41389"/>
                        <a14:foregroundMark x1="43750" y1="33333" x2="47500" y2="36111"/>
                        <a14:foregroundMark x1="58125" y1="32778" x2="57292" y2="34167"/>
                        <a14:foregroundMark x1="46042" y1="48611" x2="52708" y2="48889"/>
                        <a14:foregroundMark x1="82500" y1="69444" x2="85625" y2="84167"/>
                        <a14:foregroundMark x1="85625" y1="84167" x2="86458" y2="86389"/>
                        <a14:foregroundMark x1="91667" y1="87500" x2="96771" y2="85694"/>
                        <a14:foregroundMark x1="96771" y1="85694" x2="96875" y2="84444"/>
                        <a14:foregroundMark x1="24792" y1="67222" x2="32396" y2="62361"/>
                        <a14:foregroundMark x1="32396" y1="62361" x2="35729" y2="69722"/>
                        <a14:foregroundMark x1="35729" y1="69722" x2="30833" y2="81111"/>
                        <a14:foregroundMark x1="55833" y1="62500" x2="58125" y2="64167"/>
                        <a14:foregroundMark x1="57500" y1="61944" x2="60208" y2="63611"/>
                        <a14:foregroundMark x1="52917" y1="71944" x2="55625" y2="72222"/>
                        <a14:foregroundMark x1="47650" y1="70208" x2="48125" y2="70278"/>
                        <a14:backgroundMark x1="41563" y1="60000" x2="43229" y2="58889"/>
                        <a14:backgroundMark x1="45729" y1="68333" x2="46042" y2="72500"/>
                      </a14:backgroundRemoval>
                    </a14:imgEffect>
                  </a14:imgLayer>
                </a14:imgProps>
              </a:ext>
            </a:extLst>
          </a:blip>
          <a:srcRect l="21110" t="59050" r="53508" b="10821"/>
          <a:stretch/>
        </p:blipFill>
        <p:spPr>
          <a:xfrm>
            <a:off x="0" y="4259157"/>
            <a:ext cx="2867890" cy="25531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76C3AA2-99C3-8F40-AD1D-0F428B598A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73" b="97163" l="5674" r="95922">
                        <a14:foregroundMark x1="14362" y1="34220" x2="14362" y2="18794"/>
                        <a14:foregroundMark x1="14362" y1="18794" x2="16312" y2="14539"/>
                        <a14:foregroundMark x1="19326" y1="9929" x2="65071" y2="6383"/>
                        <a14:foregroundMark x1="68440" y1="2660" x2="71099" y2="11348"/>
                        <a14:foregroundMark x1="71099" y1="11348" x2="82270" y2="28191"/>
                        <a14:foregroundMark x1="81383" y1="10993" x2="89716" y2="25355"/>
                        <a14:foregroundMark x1="89716" y1="25355" x2="91135" y2="37057"/>
                        <a14:foregroundMark x1="94681" y1="47872" x2="95922" y2="32979"/>
                        <a14:foregroundMark x1="95922" y1="32979" x2="95922" y2="32979"/>
                        <a14:foregroundMark x1="6028" y1="50532" x2="6028" y2="29965"/>
                        <a14:foregroundMark x1="28369" y1="69326" x2="40780" y2="83333"/>
                        <a14:foregroundMark x1="23582" y1="67199" x2="26241" y2="76064"/>
                        <a14:foregroundMark x1="22695" y1="61525" x2="37411" y2="68262"/>
                        <a14:foregroundMark x1="37411" y1="70922" x2="41135" y2="77837"/>
                        <a14:foregroundMark x1="41135" y1="77837" x2="48404" y2="83688"/>
                        <a14:foregroundMark x1="45035" y1="61879" x2="37057" y2="65780"/>
                        <a14:foregroundMark x1="37057" y1="65780" x2="36879" y2="66312"/>
                        <a14:foregroundMark x1="50177" y1="79965" x2="58511" y2="77305"/>
                        <a14:foregroundMark x1="58511" y1="77305" x2="64716" y2="73050"/>
                        <a14:foregroundMark x1="64716" y1="73050" x2="72872" y2="60993"/>
                        <a14:foregroundMark x1="87411" y1="59397" x2="85993" y2="67553"/>
                        <a14:foregroundMark x1="85993" y1="67553" x2="85993" y2="67908"/>
                        <a14:foregroundMark x1="68972" y1="79433" x2="55674" y2="80319"/>
                        <a14:foregroundMark x1="33511" y1="89362" x2="48582" y2="89716"/>
                        <a14:foregroundMark x1="48582" y1="89716" x2="57270" y2="89184"/>
                        <a14:foregroundMark x1="57270" y1="89184" x2="58333" y2="88830"/>
                        <a14:foregroundMark x1="32270" y1="83865" x2="30851" y2="93085"/>
                        <a14:foregroundMark x1="33511" y1="97340" x2="55319" y2="95390"/>
                        <a14:foregroundMark x1="24113" y1="1773" x2="54078" y2="3369"/>
                        <a14:foregroundMark x1="72340" y1="3723" x2="82092" y2="69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7143" y="3985204"/>
            <a:ext cx="2530837" cy="25308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9AC898-5117-5441-97EC-44C1C961CE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94" b="97764" l="9752" r="89894">
                        <a14:foregroundMark x1="22695" y1="30671" x2="57092" y2="32109"/>
                        <a14:foregroundMark x1="57092" y1="32109" x2="57979" y2="31789"/>
                        <a14:foregroundMark x1="16312" y1="45687" x2="51950" y2="58786"/>
                        <a14:foregroundMark x1="11879" y1="61821" x2="38475" y2="67252"/>
                        <a14:foregroundMark x1="20567" y1="55431" x2="20567" y2="63898"/>
                        <a14:foregroundMark x1="17553" y1="35144" x2="11879" y2="71885"/>
                        <a14:foregroundMark x1="21986" y1="33067" x2="24645" y2="26198"/>
                        <a14:foregroundMark x1="24645" y1="26198" x2="29965" y2="21565"/>
                        <a14:foregroundMark x1="38830" y1="19649" x2="38830" y2="32748"/>
                        <a14:foregroundMark x1="35816" y1="40256" x2="35816" y2="56390"/>
                        <a14:foregroundMark x1="51596" y1="42173" x2="53901" y2="45687"/>
                        <a14:foregroundMark x1="40780" y1="38818" x2="40780" y2="44569"/>
                        <a14:foregroundMark x1="12234" y1="75399" x2="12589" y2="84505"/>
                        <a14:foregroundMark x1="23582" y1="79073" x2="23936" y2="89457"/>
                        <a14:foregroundMark x1="12943" y1="89137" x2="45567" y2="89457"/>
                        <a14:foregroundMark x1="45567" y1="89457" x2="59929" y2="88818"/>
                        <a14:foregroundMark x1="46277" y1="93291" x2="67730" y2="90575"/>
                        <a14:foregroundMark x1="86879" y1="79073" x2="86879" y2="49681"/>
                        <a14:foregroundMark x1="81915" y1="45687" x2="69681" y2="25080"/>
                        <a14:foregroundMark x1="49468" y1="22045" x2="56560" y2="37859"/>
                        <a14:foregroundMark x1="54610" y1="22045" x2="68972" y2="44569"/>
                        <a14:foregroundMark x1="66312" y1="28754" x2="81206" y2="50958"/>
                        <a14:foregroundMark x1="61348" y1="41853" x2="66667" y2="52875"/>
                        <a14:foregroundMark x1="66667" y1="52875" x2="72695" y2="58147"/>
                        <a14:foregroundMark x1="73404" y1="49361" x2="78546" y2="67891"/>
                        <a14:foregroundMark x1="19681" y1="71885" x2="33156" y2="72045"/>
                        <a14:foregroundMark x1="33156" y1="72045" x2="46277" y2="71246"/>
                        <a14:foregroundMark x1="43085" y1="61182" x2="48582" y2="80831"/>
                        <a14:foregroundMark x1="30319" y1="78115" x2="36702" y2="78435"/>
                        <a14:foregroundMark x1="64362" y1="77955" x2="69681" y2="73642"/>
                        <a14:foregroundMark x1="50532" y1="67572" x2="58333" y2="69169"/>
                        <a14:foregroundMark x1="49823" y1="79073" x2="58333" y2="77955"/>
                        <a14:foregroundMark x1="74468" y1="75080" x2="84929" y2="75719"/>
                        <a14:foregroundMark x1="44504" y1="15815" x2="45567" y2="9744"/>
                        <a14:foregroundMark x1="40426" y1="3994" x2="46454" y2="4473"/>
                        <a14:foregroundMark x1="78191" y1="73323" x2="78191" y2="70927"/>
                        <a14:foregroundMark x1="62943" y1="76358" x2="62943" y2="73003"/>
                        <a14:foregroundMark x1="38121" y1="97604" x2="46277" y2="97764"/>
                        <a14:foregroundMark x1="46277" y1="97764" x2="62943" y2="960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553" y="1090123"/>
            <a:ext cx="2341450" cy="25988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F81AE5-D700-964E-8104-27B6C27F0E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270" b="91135" l="9752" r="89894">
                        <a14:foregroundMark x1="21099" y1="35993" x2="54433" y2="45745"/>
                        <a14:foregroundMark x1="70567" y1="35993" x2="62411" y2="71277"/>
                        <a14:foregroundMark x1="25355" y1="62057" x2="37411" y2="76596"/>
                        <a14:foregroundMark x1="37411" y1="76596" x2="44149" y2="78723"/>
                        <a14:foregroundMark x1="44149" y1="78723" x2="44149" y2="78723"/>
                        <a14:foregroundMark x1="46277" y1="64539" x2="51773" y2="45390"/>
                        <a14:foregroundMark x1="57447" y1="44504" x2="61348" y2="56915"/>
                        <a14:foregroundMark x1="26596" y1="76950" x2="43440" y2="84574"/>
                        <a14:foregroundMark x1="43440" y1="84574" x2="46631" y2="84220"/>
                        <a14:foregroundMark x1="56915" y1="85461" x2="75887" y2="55496"/>
                        <a14:foregroundMark x1="34397" y1="93617" x2="43440" y2="91135"/>
                        <a14:foregroundMark x1="43440" y1="91135" x2="44504" y2="90071"/>
                        <a14:foregroundMark x1="42376" y1="53723" x2="45922" y2="43262"/>
                        <a14:foregroundMark x1="50177" y1="64184" x2="58156" y2="64539"/>
                        <a14:foregroundMark x1="23227" y1="9043" x2="28369" y2="9397"/>
                        <a14:foregroundMark x1="69681" y1="7270" x2="79255" y2="76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9816" y="4744892"/>
            <a:ext cx="2158269" cy="215826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13471E9-DB54-0D48-9C03-6D2CE2BA78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500" b="90313" l="4610" r="94858">
                        <a14:foregroundMark x1="25177" y1="16094" x2="28546" y2="9219"/>
                        <a14:foregroundMark x1="28546" y1="9219" x2="29255" y2="8750"/>
                        <a14:foregroundMark x1="52660" y1="22969" x2="52660" y2="18750"/>
                        <a14:foregroundMark x1="21631" y1="12500" x2="31028" y2="13906"/>
                        <a14:foregroundMark x1="17553" y1="19688" x2="24823" y2="18438"/>
                        <a14:foregroundMark x1="49823" y1="17500" x2="56738" y2="17813"/>
                        <a14:foregroundMark x1="50532" y1="16094" x2="43085" y2="16406"/>
                        <a14:foregroundMark x1="46099" y1="20000" x2="50177" y2="27344"/>
                        <a14:foregroundMark x1="50177" y1="27344" x2="51596" y2="28438"/>
                        <a14:foregroundMark x1="54965" y1="13906" x2="56738" y2="28125"/>
                        <a14:foregroundMark x1="58511" y1="22969" x2="53369" y2="21250"/>
                        <a14:foregroundMark x1="40957" y1="22656" x2="50532" y2="29688"/>
                        <a14:foregroundMark x1="43085" y1="6094" x2="32092" y2="6406"/>
                        <a14:foregroundMark x1="41667" y1="2656" x2="36170" y2="2969"/>
                        <a14:foregroundMark x1="4787" y1="84531" x2="7624" y2="80625"/>
                        <a14:foregroundMark x1="62943" y1="90313" x2="70922" y2="90000"/>
                        <a14:foregroundMark x1="70922" y1="90000" x2="72872" y2="90000"/>
                        <a14:foregroundMark x1="90780" y1="85156" x2="90780" y2="77813"/>
                        <a14:foregroundMark x1="94858" y1="84219" x2="94858" y2="87031"/>
                        <a14:foregroundMark x1="94858" y1="63594" x2="94858" y2="62500"/>
                        <a14:foregroundMark x1="54965" y1="17031" x2="59574" y2="24219"/>
                        <a14:foregroundMark x1="59574" y1="24219" x2="59929" y2="24219"/>
                        <a14:foregroundMark x1="25887" y1="10938" x2="18972" y2="1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4409" y="3951201"/>
            <a:ext cx="2792711" cy="316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5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C064FD-A881-2B43-96CF-091F21617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726"/>
            <a:ext cx="12192000" cy="620027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5765" y="-46526"/>
            <a:ext cx="12383530" cy="830593"/>
          </a:xfrm>
        </p:spPr>
        <p:txBody>
          <a:bodyPr>
            <a:noAutofit/>
          </a:bodyPr>
          <a:lstStyle/>
          <a:p>
            <a:pPr algn="ctr"/>
            <a:r>
              <a:rPr lang="es-CL" sz="2300" b="1" dirty="0"/>
              <a:t>Animales acuaticos: estos animalitos nadan, viven en el agua de donde toman el oxigeno para respirar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A7AAE53-0A65-A44F-AC36-F4F767F7DCC2}"/>
              </a:ext>
            </a:extLst>
          </p:cNvPr>
          <p:cNvSpPr txBox="1">
            <a:spLocks/>
          </p:cNvSpPr>
          <p:nvPr/>
        </p:nvSpPr>
        <p:spPr>
          <a:xfrm>
            <a:off x="4322101" y="6027406"/>
            <a:ext cx="7965664" cy="830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600" b="1" dirty="0">
                <a:highlight>
                  <a:srgbClr val="76E2F0"/>
                </a:highlight>
              </a:rPr>
              <a:t>Algunos viven en aguas saladas, en el mar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42C353-D661-214F-91BB-D2942CFF5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908" y="-9024"/>
            <a:ext cx="3487019" cy="435877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70B9FF-2B1E-174D-B78E-F9B9BFB58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9017" y="593433"/>
            <a:ext cx="2540000" cy="3175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3527ED-6FFD-0D41-B14E-FADC0D563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84067"/>
            <a:ext cx="2540000" cy="317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BAE7B8-0602-E643-9CAB-4CA7F03305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33" y="1726262"/>
            <a:ext cx="7487122" cy="447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13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93" y="0"/>
            <a:ext cx="10515600" cy="897775"/>
          </a:xfrm>
        </p:spPr>
        <p:txBody>
          <a:bodyPr>
            <a:normAutofit/>
          </a:bodyPr>
          <a:lstStyle/>
          <a:p>
            <a:r>
              <a:rPr lang="es-CL" sz="4000" b="1" dirty="0"/>
              <a:t>Otros viven en agua dulce como los rios y lagos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23684E-C31E-A347-8AF9-900ABC270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337"/>
          <a:stretch/>
        </p:blipFill>
        <p:spPr>
          <a:xfrm>
            <a:off x="0" y="681645"/>
            <a:ext cx="12192000" cy="61763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B122B21-F86F-9146-BE6A-488CEB154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842" y="3022715"/>
            <a:ext cx="5410302" cy="294582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BA1395-0B09-B04A-A5C4-36B8730FB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317671" y="3581054"/>
            <a:ext cx="3214252" cy="204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66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A05B925-8866-C047-83C9-06EC6AA19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677F1D-17A1-9448-AA6B-16B64E78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3161" y="1497973"/>
            <a:ext cx="5558376" cy="530698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BF3F423-15AD-3447-AEF1-4ED74E426677}"/>
              </a:ext>
            </a:extLst>
          </p:cNvPr>
          <p:cNvSpPr txBox="1">
            <a:spLocks/>
          </p:cNvSpPr>
          <p:nvPr/>
        </p:nvSpPr>
        <p:spPr>
          <a:xfrm>
            <a:off x="958078" y="922844"/>
            <a:ext cx="10275842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¿Qué aprendimos hoy?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B3DA03D-F9DC-4242-92A8-051ED45CE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1" b="98555" l="6250" r="98843">
                        <a14:foregroundMark x1="39120" y1="7223" x2="81250" y2="7544"/>
                        <a14:foregroundMark x1="47685" y1="4655" x2="42824" y2="3371"/>
                        <a14:foregroundMark x1="89815" y1="10112" x2="99074" y2="15730"/>
                        <a14:foregroundMark x1="6481" y1="48796" x2="6481" y2="57624"/>
                        <a14:foregroundMark x1="46296" y1="91653" x2="54630" y2="93900"/>
                        <a14:foregroundMark x1="42824" y1="98234" x2="57870" y2="94543"/>
                        <a14:foregroundMark x1="42824" y1="95987" x2="39583" y2="96629"/>
                        <a14:foregroundMark x1="39120" y1="98555" x2="28935" y2="96950"/>
                        <a14:foregroundMark x1="28935" y1="96950" x2="28935" y2="96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164" y="2467949"/>
            <a:ext cx="3007365" cy="4337010"/>
          </a:xfrm>
          <a:prstGeom prst="rect">
            <a:avLst/>
          </a:prstGeom>
        </p:spPr>
      </p:pic>
      <p:pic>
        <p:nvPicPr>
          <p:cNvPr id="7" name="y2mate.com - El Hipopotamo y El Perro Bailando (Video Oficial)" descr="y2mate.com - El Hipopotamo y El Perro Bailando (Video Oficial)">
            <a:hlinkClick r:id="" action="ppaction://media"/>
            <a:extLst>
              <a:ext uri="{FF2B5EF4-FFF2-40B4-BE49-F238E27FC236}">
                <a16:creationId xmlns:a16="http://schemas.microsoft.com/office/drawing/2014/main" id="{91E0AD55-F95B-9540-812C-16D9B5A9880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346.2102" end="96206.273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0481" y="-702032"/>
            <a:ext cx="702031" cy="7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4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5" action="ppaction://hlinksldjump"/>
            <a:extLst>
              <a:ext uri="{FF2B5EF4-FFF2-40B4-BE49-F238E27FC236}">
                <a16:creationId xmlns:a16="http://schemas.microsoft.com/office/drawing/2014/main" id="{93A2377A-4A7B-4A45-9128-DB04046432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12220891" cy="6858000"/>
          </a:xfrm>
          <a:prstGeom prst="rect">
            <a:avLst/>
          </a:prstGeo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B2B8FD5-02D1-574D-B962-DF257D62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79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76E2F0"/>
                </a:highlight>
              </a:rPr>
              <a:t>¿Qué animales estan cubiertos por escamas?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CD7436-3E35-B049-BE55-6E889E6DF91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8333" y1="54861" x2="43560" y2="57152"/>
                        <a14:foregroundMark x1="48252" y1="57628" x2="50729" y2="59444"/>
                        <a14:foregroundMark x1="54375" y1="44722" x2="59479" y2="40417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4167" y2="70556"/>
                        <a14:foregroundMark x1="58542" y1="85556" x2="76042" y2="88333"/>
                        <a14:backgroundMark x1="16146" y1="23194" x2="22083" y2="50139"/>
                        <a14:backgroundMark x1="46979" y1="51806" x2="46979" y2="57361"/>
                        <a14:backgroundMark x1="50938" y1="55833" x2="43750" y2="55833"/>
                        <a14:backgroundMark x1="51146" y1="55833" x2="47500" y2="56111"/>
                        <a14:backgroundMark x1="44688" y1="51250" x2="45625" y2="59583"/>
                        <a14:backgroundMark x1="50938" y1="56111" x2="49375" y2="56389"/>
                      </a14:backgroundRemoval>
                    </a14:imgEffect>
                  </a14:imgLayer>
                </a14:imgProps>
              </a:ext>
            </a:extLst>
          </a:blip>
          <a:srcRect l="45876" t="25563" r="18386" b="43236"/>
          <a:stretch/>
        </p:blipFill>
        <p:spPr>
          <a:xfrm>
            <a:off x="4064180" y="4266303"/>
            <a:ext cx="3359395" cy="21996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2BBBB7-EEFE-6D47-94B1-55429EE325B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8333" y1="54861" x2="48646" y2="57917"/>
                        <a14:foregroundMark x1="48646" y1="57917" x2="50729" y2="59444"/>
                        <a14:foregroundMark x1="54375" y1="44722" x2="59479" y2="40417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4167" y2="70556"/>
                        <a14:foregroundMark x1="58542" y1="85556" x2="76042" y2="88333"/>
                        <a14:backgroundMark x1="16146" y1="23194" x2="22083" y2="50139"/>
                        <a14:backgroundMark x1="48542" y1="69583" x2="47083" y2="65000"/>
                        <a14:backgroundMark x1="48542" y1="65833" x2="47083" y2="60000"/>
                      </a14:backgroundRemoval>
                    </a14:imgEffect>
                  </a14:imgLayer>
                </a14:imgProps>
              </a:ext>
            </a:extLst>
          </a:blip>
          <a:srcRect l="46034" t="62787" r="11302" b="4304"/>
          <a:stretch/>
        </p:blipFill>
        <p:spPr>
          <a:xfrm>
            <a:off x="7080052" y="1873344"/>
            <a:ext cx="4775977" cy="27629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E28073-FD12-404F-A13A-4EC8CAE8FA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379" b="90000" l="4610" r="99823">
                        <a14:foregroundMark x1="18794" y1="12529" x2="17553" y2="35632"/>
                        <a14:foregroundMark x1="25355" y1="9770" x2="50887" y2="5862"/>
                        <a14:foregroundMark x1="50887" y1="5862" x2="53901" y2="5862"/>
                        <a14:foregroundMark x1="49645" y1="1609" x2="37411" y2="1954"/>
                        <a14:foregroundMark x1="4787" y1="16897" x2="6560" y2="31379"/>
                        <a14:foregroundMark x1="27837" y1="23103" x2="26064" y2="27011"/>
                        <a14:foregroundMark x1="46631" y1="21609" x2="53901" y2="25517"/>
                        <a14:foregroundMark x1="20035" y1="22299" x2="27837" y2="25517"/>
                        <a14:foregroundMark x1="26064" y1="88621" x2="51418" y2="88966"/>
                        <a14:foregroundMark x1="88830" y1="69425" x2="99823" y2="71724"/>
                        <a14:foregroundMark x1="99823" y1="71724" x2="99823" y2="71724"/>
                        <a14:foregroundMark x1="42376" y1="34138" x2="41667" y2="43908"/>
                        <a14:foregroundMark x1="39894" y1="42299" x2="27128" y2="427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426" y="1159531"/>
            <a:ext cx="2655893" cy="409685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59B1C73-3056-6C4A-82E2-C239032F34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47" b="95455" l="4063" r="98125">
                        <a14:foregroundMark x1="58438" y1="4545" x2="73125" y2="3896"/>
                        <a14:foregroundMark x1="73125" y1="3896" x2="80625" y2="3896"/>
                        <a14:foregroundMark x1="57813" y1="21104" x2="74063" y2="21429"/>
                        <a14:foregroundMark x1="76563" y1="19805" x2="81875" y2="23377"/>
                        <a14:foregroundMark x1="65938" y1="17532" x2="65938" y2="21104"/>
                        <a14:foregroundMark x1="75938" y1="22403" x2="78125" y2="28896"/>
                        <a14:foregroundMark x1="70625" y1="21429" x2="66563" y2="44481"/>
                        <a14:foregroundMark x1="50313" y1="32468" x2="56563" y2="32792"/>
                        <a14:foregroundMark x1="76563" y1="37013" x2="78125" y2="44805"/>
                        <a14:foregroundMark x1="4063" y1="43506" x2="4063" y2="49675"/>
                        <a14:foregroundMark x1="37188" y1="92208" x2="54375" y2="92532"/>
                        <a14:foregroundMark x1="87188" y1="84740" x2="94375" y2="85714"/>
                        <a14:foregroundMark x1="36563" y1="95455" x2="44375" y2="95455"/>
                        <a14:foregroundMark x1="97188" y1="80519" x2="98125" y2="85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391" y="1873344"/>
            <a:ext cx="2463800" cy="2371408"/>
          </a:xfrm>
          <a:prstGeom prst="rect">
            <a:avLst/>
          </a:prstGeom>
        </p:spPr>
      </p:pic>
      <p:pic>
        <p:nvPicPr>
          <p:cNvPr id="9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D187A7B9-3EFF-B741-92F1-201908A588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28822C82-E45E-2F46-83AA-00B9C6B412D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265550" y="-1130914"/>
            <a:ext cx="449641" cy="449641"/>
          </a:xfrm>
          <a:prstGeom prst="rect">
            <a:avLst/>
          </a:prstGeom>
        </p:spPr>
      </p:pic>
      <p:sp>
        <p:nvSpPr>
          <p:cNvPr id="11" name="Flecha derecha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E90CC1-1B4E-404B-95F8-709410B47EDC}"/>
              </a:ext>
            </a:extLst>
          </p:cNvPr>
          <p:cNvSpPr/>
          <p:nvPr/>
        </p:nvSpPr>
        <p:spPr>
          <a:xfrm>
            <a:off x="10515600" y="5377544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17620098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6667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6667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6" action="ppaction://hlinksldjump"/>
            <a:extLst>
              <a:ext uri="{FF2B5EF4-FFF2-40B4-BE49-F238E27FC236}">
                <a16:creationId xmlns:a16="http://schemas.microsoft.com/office/drawing/2014/main" id="{10A82772-FEAE-6A4B-857F-8FC278BBC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62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B8A6FEE-3932-7840-9B4E-182B1BDCC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419" y="148871"/>
            <a:ext cx="8251372" cy="64953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FFFF00"/>
                </a:highlight>
              </a:rPr>
              <a:t>¿Qué animales viven en la selva?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6AD28E0-2608-DB4C-896A-03AE80ECD82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220" b="91616" l="355" r="95213">
                        <a14:foregroundMark x1="12234" y1="5945" x2="66135" y2="7012"/>
                        <a14:foregroundMark x1="68794" y1="2744" x2="76950" y2="1220"/>
                        <a14:foregroundMark x1="76950" y1="1220" x2="77482" y2="1220"/>
                        <a14:foregroundMark x1="5851" y1="12500" x2="5851" y2="25152"/>
                        <a14:foregroundMark x1="92199" y1="13720" x2="95390" y2="23933"/>
                        <a14:foregroundMark x1="23227" y1="21951" x2="31383" y2="20732"/>
                        <a14:foregroundMark x1="31383" y1="20732" x2="31915" y2="20732"/>
                        <a14:foregroundMark x1="43794" y1="18750" x2="52660" y2="22561"/>
                        <a14:foregroundMark x1="52660" y1="22561" x2="52837" y2="22713"/>
                        <a14:foregroundMark x1="36879" y1="91768" x2="48759" y2="88262"/>
                        <a14:foregroundMark x1="52837" y1="83994" x2="62411" y2="89024"/>
                        <a14:foregroundMark x1="39184" y1="91311" x2="36525" y2="89482"/>
                        <a14:foregroundMark x1="25000" y1="21189" x2="25000" y2="17988"/>
                        <a14:foregroundMark x1="2305" y1="24238" x2="355" y2="25457"/>
                      </a14:backgroundRemoval>
                    </a14:imgEffect>
                  </a14:imgLayer>
                </a14:imgProps>
              </a:ext>
            </a:extLst>
          </a:blip>
          <a:srcRect b="5978"/>
          <a:stretch/>
        </p:blipFill>
        <p:spPr>
          <a:xfrm>
            <a:off x="7156818" y="947273"/>
            <a:ext cx="4150659" cy="45391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302A683-7210-4941-9D12-2F784AA362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24" b="97376" l="532" r="96986">
                        <a14:foregroundMark x1="10106" y1="12536" x2="532" y2="12974"/>
                        <a14:foregroundMark x1="67199" y1="2624" x2="62766" y2="8017"/>
                        <a14:foregroundMark x1="71277" y1="9621" x2="80496" y2="8746"/>
                        <a14:foregroundMark x1="80496" y1="8746" x2="80674" y2="8746"/>
                        <a14:foregroundMark x1="87234" y1="8309" x2="87234" y2="12974"/>
                        <a14:foregroundMark x1="90780" y1="17493" x2="97163" y2="19096"/>
                        <a14:foregroundMark x1="85638" y1="22449" x2="88652" y2="17784"/>
                        <a14:foregroundMark x1="45213" y1="88776" x2="45213" y2="96356"/>
                        <a14:foregroundMark x1="45213" y1="96356" x2="45745" y2="973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29" y="-197462"/>
            <a:ext cx="3371537" cy="409685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B4DD46C-B168-B54C-A048-0AB9AB880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5" b="94373" l="4222" r="90677">
                        <a14:foregroundMark x1="8004" y1="22860" x2="13193" y2="26143"/>
                        <a14:foregroundMark x1="13193" y1="26143" x2="14952" y2="29074"/>
                        <a14:foregroundMark x1="4222" y1="21219" x2="4222" y2="22392"/>
                        <a14:foregroundMark x1="23395" y1="74678" x2="21108" y2="79953"/>
                        <a14:foregroundMark x1="21108" y1="79953" x2="15040" y2="82532"/>
                        <a14:foregroundMark x1="66755" y1="77022" x2="67282" y2="86870"/>
                        <a14:foregroundMark x1="64028" y1="94256" x2="66755" y2="94490"/>
                        <a14:foregroundMark x1="89622" y1="21688" x2="89622" y2="15826"/>
                        <a14:foregroundMark x1="89622" y1="15826" x2="89974" y2="14537"/>
                        <a14:foregroundMark x1="89446" y1="12427" x2="89446" y2="14068"/>
                        <a14:foregroundMark x1="89094" y1="32005" x2="90677" y2="34584"/>
                        <a14:foregroundMark x1="72296" y1="25791" x2="67722" y2="30598"/>
                        <a14:foregroundMark x1="67722" y1="30598" x2="65347" y2="36225"/>
                        <a14:foregroundMark x1="65347" y1="36225" x2="65259" y2="36460"/>
                        <a14:foregroundMark x1="69393" y1="24853" x2="69217" y2="28370"/>
                        <a14:foregroundMark x1="56113" y1="30715" x2="60422" y2="34115"/>
                        <a14:foregroundMark x1="34653" y1="27433" x2="42392" y2="36694"/>
                        <a14:foregroundMark x1="45998" y1="45838" x2="45998" y2="48183"/>
                        <a14:foregroundMark x1="84785" y1="11723" x2="87511" y2="15475"/>
                        <a14:foregroundMark x1="61390" y1="38453" x2="61390" y2="44080"/>
                        <a14:foregroundMark x1="25594" y1="24033" x2="25594" y2="20281"/>
                        <a14:backgroundMark x1="44327" y1="49121" x2="58311" y2="49590"/>
                        <a14:backgroundMark x1="32542" y1="83470" x2="45207" y2="85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416" r="70563"/>
          <a:stretch/>
        </p:blipFill>
        <p:spPr bwMode="auto">
          <a:xfrm flipH="1">
            <a:off x="4517572" y="2898775"/>
            <a:ext cx="4458383" cy="428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9E3A9DE-DCAB-2F4F-B67A-BEF0C68DA4D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2917" r="96875">
                        <a14:foregroundMark x1="14167" y1="23333" x2="13542" y2="62778"/>
                        <a14:foregroundMark x1="7708" y1="25000" x2="7708" y2="41111"/>
                        <a14:foregroundMark x1="3542" y1="26389" x2="6875" y2="25000"/>
                        <a14:foregroundMark x1="7917" y1="19444" x2="8542" y2="21111"/>
                        <a14:foregroundMark x1="19167" y1="19444" x2="19167" y2="21111"/>
                        <a14:foregroundMark x1="2917" y1="53611" x2="5208" y2="55000"/>
                        <a14:foregroundMark x1="84583" y1="45556" x2="90625" y2="45833"/>
                        <a14:foregroundMark x1="90625" y1="45833" x2="91875" y2="44444"/>
                        <a14:foregroundMark x1="47708" y1="38889" x2="55625" y2="41389"/>
                        <a14:foregroundMark x1="43750" y1="33333" x2="47500" y2="36111"/>
                        <a14:foregroundMark x1="58125" y1="32778" x2="57292" y2="34167"/>
                        <a14:foregroundMark x1="46042" y1="48611" x2="52708" y2="48889"/>
                        <a14:foregroundMark x1="82500" y1="69444" x2="85625" y2="84167"/>
                        <a14:foregroundMark x1="85625" y1="84167" x2="86458" y2="86389"/>
                        <a14:foregroundMark x1="91667" y1="87500" x2="96771" y2="85694"/>
                        <a14:foregroundMark x1="96771" y1="85694" x2="96875" y2="84444"/>
                        <a14:foregroundMark x1="24792" y1="67222" x2="32396" y2="62361"/>
                        <a14:foregroundMark x1="32396" y1="62361" x2="35729" y2="69722"/>
                        <a14:foregroundMark x1="35729" y1="69722" x2="30833" y2="81111"/>
                        <a14:foregroundMark x1="55833" y1="62500" x2="58125" y2="64167"/>
                        <a14:foregroundMark x1="57500" y1="61944" x2="60208" y2="63611"/>
                        <a14:foregroundMark x1="52917" y1="71944" x2="55625" y2="72222"/>
                        <a14:foregroundMark x1="46250" y1="70000" x2="48125" y2="70278"/>
                      </a14:backgroundRemoval>
                    </a14:imgEffect>
                  </a14:imgLayer>
                </a14:imgProps>
              </a:ext>
            </a:extLst>
          </a:blip>
          <a:srcRect l="76347" t="61590" r="1182"/>
          <a:stretch/>
        </p:blipFill>
        <p:spPr>
          <a:xfrm>
            <a:off x="2077654" y="3832896"/>
            <a:ext cx="2517266" cy="3226996"/>
          </a:xfrm>
          <a:prstGeom prst="rect">
            <a:avLst/>
          </a:prstGeom>
        </p:spPr>
      </p:pic>
      <p:pic>
        <p:nvPicPr>
          <p:cNvPr id="9" name="Picture 2" descr="Colección de tarjetas para trabajar los animales – Imagenes Educativas">
            <a:extLst>
              <a:ext uri="{FF2B5EF4-FFF2-40B4-BE49-F238E27FC236}">
                <a16:creationId xmlns:a16="http://schemas.microsoft.com/office/drawing/2014/main" id="{5BD19EF7-EB40-BA4B-9D8B-74D9F987C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6944" r="90000">
                        <a14:foregroundMark x1="10000" y1="49444" x2="20139" y2="52407"/>
                        <a14:foregroundMark x1="8472" y1="67593" x2="6944" y2="76296"/>
                        <a14:foregroundMark x1="8889" y1="87037" x2="10139" y2="81852"/>
                        <a14:foregroundMark x1="10139" y1="81852" x2="10556" y2="81296"/>
                        <a14:foregroundMark x1="60139" y1="51481" x2="58056" y2="70000"/>
                        <a14:foregroundMark x1="58056" y1="70000" x2="52639" y2="72593"/>
                        <a14:foregroundMark x1="52639" y1="72593" x2="48889" y2="72037"/>
                        <a14:foregroundMark x1="79444" y1="36481" x2="80000" y2="51111"/>
                        <a14:foregroundMark x1="80000" y1="51111" x2="82500" y2="62407"/>
                        <a14:foregroundMark x1="82500" y1="62407" x2="81944" y2="64444"/>
                        <a14:backgroundMark x1="23750" y1="44259" x2="23750" y2="48704"/>
                        <a14:backgroundMark x1="23750" y1="48704" x2="24306" y2="42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935" r="74530" b="9542"/>
          <a:stretch/>
        </p:blipFill>
        <p:spPr bwMode="auto">
          <a:xfrm>
            <a:off x="10056560" y="3832896"/>
            <a:ext cx="1952079" cy="290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DCB98668-9737-5943-9246-89C41A75F82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5429" y="-549586"/>
            <a:ext cx="449641" cy="449641"/>
          </a:xfrm>
          <a:prstGeom prst="rect">
            <a:avLst/>
          </a:prstGeom>
        </p:spPr>
      </p:pic>
      <p:pic>
        <p:nvPicPr>
          <p:cNvPr id="12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7F8DAE27-9967-E44D-BA21-706CD726CE8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825598" y="-691881"/>
            <a:ext cx="449641" cy="449641"/>
          </a:xfrm>
          <a:prstGeom prst="rect">
            <a:avLst/>
          </a:prstGeom>
        </p:spPr>
      </p:pic>
      <p:pic>
        <p:nvPicPr>
          <p:cNvPr id="13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5F095167-85DC-EB4C-8A7B-56BD2F23363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360946" y="-784505"/>
            <a:ext cx="449641" cy="449641"/>
          </a:xfrm>
          <a:prstGeom prst="rect">
            <a:avLst/>
          </a:prstGeom>
        </p:spPr>
      </p:pic>
      <p:sp>
        <p:nvSpPr>
          <p:cNvPr id="14" name="Flecha derecha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FE3528-54D4-1443-9BF0-262701FF3AFC}"/>
              </a:ext>
            </a:extLst>
          </p:cNvPr>
          <p:cNvSpPr/>
          <p:nvPr/>
        </p:nvSpPr>
        <p:spPr>
          <a:xfrm>
            <a:off x="10494685" y="213784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0404181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6667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6667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16667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rId5" action="ppaction://hlinksldjump"/>
            <a:extLst>
              <a:ext uri="{FF2B5EF4-FFF2-40B4-BE49-F238E27FC236}">
                <a16:creationId xmlns:a16="http://schemas.microsoft.com/office/drawing/2014/main" id="{70668430-2B89-4E43-899B-A7BCACEF0BCE}"/>
              </a:ext>
            </a:extLst>
          </p:cNvPr>
          <p:cNvSpPr/>
          <p:nvPr/>
        </p:nvSpPr>
        <p:spPr>
          <a:xfrm>
            <a:off x="9527710" y="-116876"/>
            <a:ext cx="3008774" cy="69748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hlinkClick r:id="rId5" action="ppaction://hlinksldjump"/>
            <a:extLst>
              <a:ext uri="{FF2B5EF4-FFF2-40B4-BE49-F238E27FC236}">
                <a16:creationId xmlns:a16="http://schemas.microsoft.com/office/drawing/2014/main" id="{09B478F2-994F-6544-961F-3ACB93BBF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945594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AD589CB-71DC-7148-B7B5-FB1F77CA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8902148" cy="907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00FFFF"/>
                </a:highlight>
              </a:rPr>
              <a:t>¿Qué animal puede vivir en el ártico?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082D57-9913-484D-9646-38CA0B5B4F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17" b="96486" l="3369" r="98050">
                        <a14:foregroundMark x1="36170" y1="16454" x2="81915" y2="16933"/>
                        <a14:foregroundMark x1="67908" y1="19649" x2="50000" y2="22204"/>
                        <a14:foregroundMark x1="50000" y1="22204" x2="38475" y2="26677"/>
                        <a14:foregroundMark x1="56206" y1="5431" x2="32979" y2="6709"/>
                        <a14:foregroundMark x1="32979" y1="6709" x2="24291" y2="23642"/>
                        <a14:foregroundMark x1="24291" y1="23642" x2="17376" y2="29393"/>
                        <a14:foregroundMark x1="17376" y1="29393" x2="14007" y2="47764"/>
                        <a14:foregroundMark x1="14007" y1="47764" x2="14539" y2="54952"/>
                        <a14:foregroundMark x1="84574" y1="34185" x2="87943" y2="55751"/>
                        <a14:foregroundMark x1="86702" y1="24760" x2="91489" y2="43450"/>
                        <a14:foregroundMark x1="91489" y1="43450" x2="91489" y2="43450"/>
                        <a14:foregroundMark x1="96277" y1="25879" x2="92376" y2="26198"/>
                        <a14:foregroundMark x1="64894" y1="1917" x2="52305" y2="2396"/>
                        <a14:foregroundMark x1="5674" y1="38019" x2="10106" y2="58466"/>
                        <a14:foregroundMark x1="24113" y1="49840" x2="47163" y2="50160"/>
                        <a14:foregroundMark x1="57979" y1="47125" x2="72340" y2="55751"/>
                        <a14:foregroundMark x1="37943" y1="47764" x2="32270" y2="53195"/>
                        <a14:foregroundMark x1="32270" y1="53195" x2="31383" y2="54473"/>
                        <a14:foregroundMark x1="61525" y1="45847" x2="66312" y2="50958"/>
                        <a14:foregroundMark x1="3546" y1="52236" x2="3546" y2="60064"/>
                        <a14:foregroundMark x1="26241" y1="94089" x2="31028" y2="80351"/>
                        <a14:foregroundMark x1="31028" y1="80351" x2="31383" y2="80032"/>
                        <a14:foregroundMark x1="72695" y1="93770" x2="67199" y2="94089"/>
                        <a14:foregroundMark x1="23582" y1="94089" x2="31915" y2="95687"/>
                        <a14:foregroundMark x1="31915" y1="95687" x2="35816" y2="91693"/>
                        <a14:foregroundMark x1="43617" y1="91054" x2="52837" y2="90256"/>
                        <a14:foregroundMark x1="52837" y1="90256" x2="53191" y2="90256"/>
                        <a14:foregroundMark x1="33688" y1="96486" x2="37589" y2="96486"/>
                        <a14:foregroundMark x1="97518" y1="52556" x2="98050" y2="584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0280" y="4483070"/>
            <a:ext cx="1253067" cy="13908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6AC565B-6513-3D45-96F1-F5D423E394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9" b="96764" l="9947" r="89876">
                        <a14:foregroundMark x1="47247" y1="44530" x2="47247" y2="78428"/>
                        <a14:foregroundMark x1="38188" y1="15716" x2="58259" y2="25732"/>
                        <a14:foregroundMark x1="45115" y1="3544" x2="60746" y2="1849"/>
                        <a14:foregroundMark x1="36590" y1="17103" x2="36590" y2="44068"/>
                        <a14:foregroundMark x1="57726" y1="28351" x2="57726" y2="61941"/>
                        <a14:foregroundMark x1="40142" y1="57627" x2="41208" y2="82435"/>
                        <a14:foregroundMark x1="28064" y1="91988" x2="33570" y2="92450"/>
                        <a14:foregroundMark x1="58792" y1="96764" x2="65187" y2="96764"/>
                        <a14:foregroundMark x1="55773" y1="68413" x2="55773" y2="77658"/>
                        <a14:foregroundMark x1="39609" y1="48844" x2="39076" y2="78120"/>
                        <a14:foregroundMark x1="37123" y1="17565" x2="29663" y2="31895"/>
                        <a14:foregroundMark x1="40675" y1="10478" x2="35702" y2="17103"/>
                        <a14:foregroundMark x1="35702" y1="17103" x2="35702" y2="17103"/>
                        <a14:foregroundMark x1="38721" y1="20031" x2="35169" y2="26194"/>
                        <a14:foregroundMark x1="50622" y1="12327" x2="65719" y2="22650"/>
                        <a14:foregroundMark x1="59147" y1="11864" x2="69272" y2="24961"/>
                        <a14:foregroundMark x1="57726" y1="23575" x2="65719" y2="25732"/>
                        <a14:foregroundMark x1="64298" y1="36672" x2="69449" y2="29276"/>
                        <a14:foregroundMark x1="69449" y1="29276" x2="69805" y2="292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2615" y="3110274"/>
            <a:ext cx="1516537" cy="174653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0321997-0DE2-9A40-81EA-B93FD9E888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720" b="96996" l="1596" r="99291">
                        <a14:foregroundMark x1="9929" y1="21030" x2="23936" y2="13734"/>
                        <a14:foregroundMark x1="23936" y1="13734" x2="39539" y2="12303"/>
                        <a14:foregroundMark x1="39539" y1="12303" x2="54255" y2="12732"/>
                        <a14:foregroundMark x1="54255" y1="12732" x2="65957" y2="18741"/>
                        <a14:foregroundMark x1="65957" y1="18741" x2="85638" y2="38913"/>
                        <a14:foregroundMark x1="80319" y1="8011" x2="55142" y2="13591"/>
                        <a14:foregroundMark x1="29787" y1="4292" x2="45745" y2="3720"/>
                        <a14:foregroundMark x1="45745" y1="3720" x2="45922" y2="3720"/>
                        <a14:foregroundMark x1="32092" y1="31474" x2="57447" y2="38913"/>
                        <a14:foregroundMark x1="48227" y1="17310" x2="67376" y2="19170"/>
                        <a14:foregroundMark x1="19858" y1="41345" x2="55142" y2="42060"/>
                        <a14:foregroundMark x1="52837" y1="16023" x2="68085" y2="29614"/>
                        <a14:foregroundMark x1="87234" y1="46352" x2="99468" y2="47639"/>
                        <a14:foregroundMark x1="83333" y1="84120" x2="81028" y2="96996"/>
                        <a14:foregroundMark x1="7624" y1="35193" x2="1596" y2="35193"/>
                        <a14:foregroundMark x1="21454" y1="17883" x2="50532" y2="32046"/>
                        <a14:foregroundMark x1="52837" y1="13591" x2="47518" y2="25322"/>
                        <a14:foregroundMark x1="32092" y1="11159" x2="22163" y2="26609"/>
                        <a14:foregroundMark x1="26773" y1="13591" x2="39007" y2="20315"/>
                        <a14:foregroundMark x1="39007" y1="20315" x2="39007" y2="20315"/>
                        <a14:foregroundMark x1="16844" y1="22890" x2="37411" y2="30329"/>
                        <a14:foregroundMark x1="54255" y1="14163" x2="62057" y2="23891"/>
                        <a14:foregroundMark x1="62057" y1="23891" x2="62766" y2="24034"/>
                        <a14:foregroundMark x1="56560" y1="46352" x2="42908" y2="46352"/>
                        <a14:foregroundMark x1="29787" y1="44492" x2="33688" y2="40773"/>
                        <a14:foregroundMark x1="35284" y1="45064" x2="18440" y2="46924"/>
                        <a14:foregroundMark x1="31383" y1="46924" x2="17376" y2="48212"/>
                        <a14:foregroundMark x1="17376" y1="48212" x2="14539" y2="46352"/>
                        <a14:foregroundMark x1="13830" y1="44492" x2="23936" y2="52504"/>
                        <a14:foregroundMark x1="23936" y1="52504" x2="29078" y2="48212"/>
                        <a14:foregroundMark x1="73404" y1="46352" x2="94149" y2="500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2478" y="-50342"/>
            <a:ext cx="1779522" cy="22013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FB30DC-60C5-D042-AAF8-A7CD01AEB9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955" b="89831" l="532" r="99291">
                        <a14:foregroundMark x1="17908" y1="3955" x2="32801" y2="4331"/>
                        <a14:foregroundMark x1="25000" y1="4708" x2="31915" y2="7721"/>
                        <a14:foregroundMark x1="31915" y1="7721" x2="32092" y2="7910"/>
                        <a14:foregroundMark x1="15603" y1="6026" x2="8511" y2="21657"/>
                        <a14:foregroundMark x1="8511" y1="21657" x2="6915" y2="23540"/>
                        <a14:foregroundMark x1="12943" y1="32580" x2="12943" y2="42561"/>
                        <a14:foregroundMark x1="23759" y1="31827" x2="23759" y2="42185"/>
                        <a14:foregroundMark x1="90603" y1="70621" x2="99291" y2="75706"/>
                        <a14:foregroundMark x1="11879" y1="78154" x2="532" y2="78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65841" y="5228343"/>
            <a:ext cx="1855074" cy="174653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A10C319-C8F3-CD4F-BB08-A8BE3895225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3021" r="90000">
                        <a14:foregroundMark x1="3021" y1="48611" x2="8333" y2="53333"/>
                        <a14:foregroundMark x1="16875" y1="27083" x2="11979" y2="27500"/>
                        <a14:foregroundMark x1="11979" y1="27500" x2="10625" y2="31111"/>
                        <a14:foregroundMark x1="24167" y1="45556" x2="24167" y2="48056"/>
                      </a14:backgroundRemoval>
                    </a14:imgEffect>
                  </a14:imgLayer>
                </a14:imgProps>
              </a:ext>
            </a:extLst>
          </a:blip>
          <a:srcRect t="17609" r="59196" b="16909"/>
          <a:stretch/>
        </p:blipFill>
        <p:spPr>
          <a:xfrm flipH="1">
            <a:off x="9327643" y="1020228"/>
            <a:ext cx="2024509" cy="19889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90BEF3D-CCD7-6844-8214-E18458210B2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7557" l="4965" r="96986">
                        <a14:foregroundMark x1="8511" y1="16405" x2="15603" y2="17277"/>
                        <a14:foregroundMark x1="20213" y1="4887" x2="37589" y2="5585"/>
                        <a14:foregroundMark x1="27305" y1="1745" x2="33156" y2="0"/>
                        <a14:foregroundMark x1="25355" y1="6981" x2="19504" y2="7679"/>
                        <a14:foregroundMark x1="30319" y1="11693" x2="27128" y2="13787"/>
                        <a14:foregroundMark x1="93440" y1="38743" x2="97340" y2="28796"/>
                        <a14:foregroundMark x1="4965" y1="68237" x2="12057" y2="79407"/>
                        <a14:foregroundMark x1="4965" y1="78185" x2="14184" y2="87609"/>
                        <a14:foregroundMark x1="17730" y1="80454" x2="45745" y2="82897"/>
                        <a14:foregroundMark x1="20390" y1="81326" x2="34574" y2="86213"/>
                        <a14:foregroundMark x1="34574" y1="86213" x2="37234" y2="86387"/>
                        <a14:foregroundMark x1="16312" y1="74869" x2="15780" y2="89529"/>
                        <a14:foregroundMark x1="21809" y1="90576" x2="42908" y2="90750"/>
                        <a14:foregroundMark x1="31206" y1="92496" x2="53014" y2="92845"/>
                        <a14:foregroundMark x1="48582" y1="97557" x2="34752" y2="95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7188" y="2255753"/>
            <a:ext cx="1447454" cy="14688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DD7F7C5-39B4-A742-A893-D2BA6234E5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720" b="96996" l="1596" r="99291">
                        <a14:foregroundMark x1="9929" y1="21030" x2="23936" y2="13734"/>
                        <a14:foregroundMark x1="23936" y1="13734" x2="39539" y2="12303"/>
                        <a14:foregroundMark x1="39539" y1="12303" x2="54255" y2="12732"/>
                        <a14:foregroundMark x1="54255" y1="12732" x2="65957" y2="18741"/>
                        <a14:foregroundMark x1="65957" y1="18741" x2="85638" y2="38913"/>
                        <a14:foregroundMark x1="80319" y1="8011" x2="55142" y2="13591"/>
                        <a14:foregroundMark x1="29787" y1="4292" x2="45745" y2="3720"/>
                        <a14:foregroundMark x1="45745" y1="3720" x2="45922" y2="3720"/>
                        <a14:foregroundMark x1="32092" y1="31474" x2="57447" y2="38913"/>
                        <a14:foregroundMark x1="48227" y1="17310" x2="67376" y2="19170"/>
                        <a14:foregroundMark x1="19858" y1="41345" x2="55142" y2="42060"/>
                        <a14:foregroundMark x1="52837" y1="16023" x2="68085" y2="29614"/>
                        <a14:foregroundMark x1="87234" y1="46352" x2="99468" y2="47639"/>
                        <a14:foregroundMark x1="83333" y1="84120" x2="81028" y2="96996"/>
                        <a14:foregroundMark x1="7624" y1="35193" x2="1596" y2="35193"/>
                        <a14:foregroundMark x1="21454" y1="17883" x2="50532" y2="32046"/>
                        <a14:foregroundMark x1="52837" y1="13591" x2="47518" y2="25322"/>
                        <a14:foregroundMark x1="32092" y1="11159" x2="22163" y2="26609"/>
                        <a14:foregroundMark x1="26773" y1="13591" x2="39007" y2="20315"/>
                        <a14:foregroundMark x1="39007" y1="20315" x2="39007" y2="20315"/>
                        <a14:foregroundMark x1="16844" y1="22890" x2="37411" y2="30329"/>
                        <a14:foregroundMark x1="54255" y1="14163" x2="62057" y2="23891"/>
                        <a14:foregroundMark x1="62057" y1="23891" x2="62766" y2="24034"/>
                        <a14:foregroundMark x1="56560" y1="46352" x2="42908" y2="46352"/>
                        <a14:foregroundMark x1="29787" y1="44492" x2="33688" y2="40773"/>
                        <a14:foregroundMark x1="35284" y1="45064" x2="18440" y2="46924"/>
                        <a14:foregroundMark x1="31383" y1="46924" x2="17376" y2="48212"/>
                        <a14:foregroundMark x1="17376" y1="48212" x2="14539" y2="46352"/>
                        <a14:foregroundMark x1="13830" y1="44492" x2="23936" y2="52504"/>
                        <a14:foregroundMark x1="23936" y1="52504" x2="29078" y2="48212"/>
                        <a14:foregroundMark x1="73404" y1="46352" x2="94149" y2="500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6325" y="2734693"/>
            <a:ext cx="1855804" cy="229569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DBD5643-92BE-594E-B23C-B28AC01459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9" b="96764" l="9947" r="89876">
                        <a14:foregroundMark x1="47247" y1="44530" x2="47247" y2="78428"/>
                        <a14:foregroundMark x1="38188" y1="15716" x2="58259" y2="25732"/>
                        <a14:foregroundMark x1="45115" y1="3544" x2="60746" y2="1849"/>
                        <a14:foregroundMark x1="36590" y1="17103" x2="36590" y2="44068"/>
                        <a14:foregroundMark x1="57726" y1="28351" x2="57726" y2="61941"/>
                        <a14:foregroundMark x1="40142" y1="57627" x2="41208" y2="82435"/>
                        <a14:foregroundMark x1="28064" y1="91988" x2="33570" y2="92450"/>
                        <a14:foregroundMark x1="58792" y1="96764" x2="65187" y2="96764"/>
                        <a14:foregroundMark x1="55773" y1="68413" x2="55773" y2="77658"/>
                        <a14:foregroundMark x1="39609" y1="48844" x2="39076" y2="78120"/>
                        <a14:foregroundMark x1="37123" y1="17565" x2="29663" y2="31895"/>
                        <a14:foregroundMark x1="40675" y1="10478" x2="35702" y2="17103"/>
                        <a14:foregroundMark x1="35702" y1="17103" x2="35702" y2="17103"/>
                        <a14:foregroundMark x1="38721" y1="20031" x2="35169" y2="26194"/>
                        <a14:foregroundMark x1="50622" y1="12327" x2="65719" y2="22650"/>
                        <a14:foregroundMark x1="59147" y1="11864" x2="69272" y2="24961"/>
                        <a14:foregroundMark x1="57726" y1="23575" x2="65719" y2="25732"/>
                        <a14:foregroundMark x1="64298" y1="36672" x2="69449" y2="29276"/>
                        <a14:foregroundMark x1="69449" y1="29276" x2="69805" y2="292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2344" y="4046409"/>
            <a:ext cx="2182964" cy="251402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658FE83-EE4F-E646-A6F2-3F40E64895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7557" l="4965" r="96986">
                        <a14:foregroundMark x1="8511" y1="16405" x2="15603" y2="17277"/>
                        <a14:foregroundMark x1="20213" y1="4887" x2="37589" y2="5585"/>
                        <a14:foregroundMark x1="27305" y1="1745" x2="33156" y2="0"/>
                        <a14:foregroundMark x1="25355" y1="6981" x2="19504" y2="7679"/>
                        <a14:foregroundMark x1="30319" y1="11693" x2="27128" y2="13787"/>
                        <a14:foregroundMark x1="93440" y1="38743" x2="97340" y2="28796"/>
                        <a14:foregroundMark x1="4965" y1="68237" x2="12057" y2="79407"/>
                        <a14:foregroundMark x1="4965" y1="78185" x2="14184" y2="87609"/>
                        <a14:foregroundMark x1="17730" y1="80454" x2="45745" y2="82897"/>
                        <a14:foregroundMark x1="20390" y1="81326" x2="34574" y2="86213"/>
                        <a14:foregroundMark x1="34574" y1="86213" x2="37234" y2="86387"/>
                        <a14:foregroundMark x1="16312" y1="74869" x2="15780" y2="89529"/>
                        <a14:foregroundMark x1="21809" y1="90576" x2="42908" y2="90750"/>
                        <a14:foregroundMark x1="31206" y1="92496" x2="53014" y2="92845"/>
                        <a14:foregroundMark x1="48582" y1="97557" x2="34752" y2="95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1160" y="2976857"/>
            <a:ext cx="2477327" cy="251402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B8684C5-3BAA-A448-88FD-297E3CA094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955" b="89831" l="532" r="99291">
                        <a14:foregroundMark x1="17908" y1="3955" x2="32801" y2="4331"/>
                        <a14:foregroundMark x1="25000" y1="4708" x2="31915" y2="7721"/>
                        <a14:foregroundMark x1="31915" y1="7721" x2="32092" y2="7910"/>
                        <a14:foregroundMark x1="15603" y1="6026" x2="8511" y2="21657"/>
                        <a14:foregroundMark x1="8511" y1="21657" x2="6915" y2="23540"/>
                        <a14:foregroundMark x1="12943" y1="32580" x2="12943" y2="42561"/>
                        <a14:foregroundMark x1="23759" y1="31827" x2="23759" y2="42185"/>
                        <a14:foregroundMark x1="90603" y1="70621" x2="99291" y2="75706"/>
                        <a14:foregroundMark x1="11879" y1="78154" x2="532" y2="78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3254" y="4308535"/>
            <a:ext cx="2977811" cy="2784298"/>
          </a:xfrm>
          <a:prstGeom prst="rect">
            <a:avLst/>
          </a:prstGeom>
        </p:spPr>
      </p:pic>
      <p:sp>
        <p:nvSpPr>
          <p:cNvPr id="17" name="Flecha derech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EBE5DA-7EE7-C343-94B8-9463B058FF94}"/>
              </a:ext>
            </a:extLst>
          </p:cNvPr>
          <p:cNvSpPr/>
          <p:nvPr/>
        </p:nvSpPr>
        <p:spPr>
          <a:xfrm>
            <a:off x="7730358" y="5725886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12378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6" action="ppaction://hlinksldjump"/>
            <a:extLst>
              <a:ext uri="{FF2B5EF4-FFF2-40B4-BE49-F238E27FC236}">
                <a16:creationId xmlns:a16="http://schemas.microsoft.com/office/drawing/2014/main" id="{79437E38-EC3B-2A43-9F79-F9ECF813DE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751ADFCA-1B0E-FF47-9FDD-1229632A7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27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ABFFDB"/>
                </a:highlight>
              </a:rPr>
              <a:t>¿Qué animales </a:t>
            </a:r>
            <a:r>
              <a:rPr lang="es-CL" b="1" dirty="0">
                <a:solidFill>
                  <a:srgbClr val="FF0000"/>
                </a:solidFill>
                <a:highlight>
                  <a:srgbClr val="ABFFDB"/>
                </a:highlight>
              </a:rPr>
              <a:t>NO </a:t>
            </a:r>
            <a:r>
              <a:rPr lang="es-CL" b="1" dirty="0">
                <a:highlight>
                  <a:srgbClr val="ABFFDB"/>
                </a:highlight>
              </a:rPr>
              <a:t>viven en el desierto?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5E021F3-2FC1-DB44-8E38-CFB5E420CF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40" b="89871" l="3020" r="94849">
                        <a14:foregroundMark x1="5151" y1="40948" x2="15986" y2="16164"/>
                        <a14:foregroundMark x1="15986" y1="16164" x2="20959" y2="10560"/>
                        <a14:foregroundMark x1="20959" y1="10560" x2="23091" y2="9267"/>
                        <a14:foregroundMark x1="9414" y1="6250" x2="9236" y2="15733"/>
                        <a14:foregroundMark x1="9236" y1="15733" x2="8881" y2="16810"/>
                        <a14:foregroundMark x1="4440" y1="32328" x2="3197" y2="44181"/>
                        <a14:foregroundMark x1="16696" y1="23060" x2="23091" y2="23060"/>
                        <a14:foregroundMark x1="9591" y1="1940" x2="15275" y2="2155"/>
                        <a14:foregroundMark x1="34813" y1="3879" x2="32860" y2="4095"/>
                        <a14:foregroundMark x1="45826" y1="20043" x2="71936" y2="20043"/>
                        <a14:foregroundMark x1="94849" y1="76509" x2="94849" y2="69181"/>
                      </a14:backgroundRemoval>
                    </a14:imgEffect>
                  </a14:imgLayer>
                </a14:imgProps>
              </a:ext>
            </a:extLst>
          </a:blip>
          <a:srcRect b="12787"/>
          <a:stretch/>
        </p:blipFill>
        <p:spPr>
          <a:xfrm>
            <a:off x="6830048" y="1502698"/>
            <a:ext cx="2686049" cy="193064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D110934-E6F5-824C-9F38-E72B36F3D83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13" b="89716" l="3901" r="96986">
                        <a14:foregroundMark x1="4255" y1="36324" x2="11525" y2="18381"/>
                        <a14:foregroundMark x1="11525" y1="18381" x2="11525" y2="18381"/>
                        <a14:foregroundMark x1="8511" y1="12691" x2="15603" y2="10503"/>
                        <a14:foregroundMark x1="15603" y1="10503" x2="15603" y2="10503"/>
                        <a14:foregroundMark x1="14184" y1="21444" x2="12234" y2="18818"/>
                        <a14:foregroundMark x1="14539" y1="4158" x2="17199" y2="5689"/>
                        <a14:foregroundMark x1="43440" y1="74836" x2="44149" y2="78337"/>
                        <a14:foregroundMark x1="34043" y1="86214" x2="37589" y2="86433"/>
                        <a14:foregroundMark x1="58511" y1="85777" x2="59929" y2="86214"/>
                        <a14:foregroundMark x1="89362" y1="85558" x2="90426" y2="68053"/>
                        <a14:foregroundMark x1="94326" y1="52516" x2="97340" y2="57330"/>
                        <a14:foregroundMark x1="84043" y1="87309" x2="86525" y2="89059"/>
                        <a14:foregroundMark x1="42730" y1="3501" x2="47518" y2="1751"/>
                        <a14:foregroundMark x1="67376" y1="1313" x2="70390" y2="1532"/>
                      </a14:backgroundRemoval>
                    </a14:imgEffect>
                  </a14:imgLayer>
                </a14:imgProps>
              </a:ext>
            </a:extLst>
          </a:blip>
          <a:srcRect b="10357"/>
          <a:stretch/>
        </p:blipFill>
        <p:spPr>
          <a:xfrm>
            <a:off x="4369702" y="3661784"/>
            <a:ext cx="4098766" cy="29771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2A5A33-CA7F-2E4D-A63B-DAF1ADF8A5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20" b="90920" l="6915" r="94149">
                        <a14:foregroundMark x1="43085" y1="6667" x2="60993" y2="6897"/>
                        <a14:foregroundMark x1="57624" y1="1264" x2="52305" y2="1494"/>
                        <a14:foregroundMark x1="6915" y1="46667" x2="6915" y2="63448"/>
                        <a14:foregroundMark x1="6915" y1="88851" x2="22163" y2="86207"/>
                        <a14:foregroundMark x1="72518" y1="84253" x2="73936" y2="86897"/>
                        <a14:foregroundMark x1="91844" y1="69425" x2="94149" y2="51149"/>
                        <a14:foregroundMark x1="77128" y1="90575" x2="85106" y2="90920"/>
                        <a14:foregroundMark x1="37766" y1="90920" x2="30142" y2="898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6166" y="1124740"/>
            <a:ext cx="1741634" cy="26865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16B386E-8379-6145-8069-ACB7DDA94C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452" b="96774" l="3020" r="96803">
                        <a14:foregroundMark x1="56128" y1="6710" x2="72647" y2="6968"/>
                        <a14:foregroundMark x1="72647" y1="6968" x2="79929" y2="6452"/>
                        <a14:foregroundMark x1="91119" y1="15613" x2="92185" y2="20516"/>
                        <a14:foregroundMark x1="95915" y1="19226" x2="96980" y2="20258"/>
                        <a14:foregroundMark x1="3020" y1="96774" x2="13321" y2="861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244429">
            <a:off x="598730" y="4273428"/>
            <a:ext cx="1899044" cy="26141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C313AA8-7F03-3548-96BB-C5E2AB03A9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599" b="99855" l="0" r="96277">
                        <a14:foregroundMark x1="29433" y1="6541" x2="52128" y2="7558"/>
                        <a14:foregroundMark x1="40603" y1="1744" x2="27837" y2="2180"/>
                        <a14:foregroundMark x1="28901" y1="10029" x2="40957" y2="10320"/>
                        <a14:foregroundMark x1="8156" y1="21512" x2="8156" y2="29360"/>
                        <a14:foregroundMark x1="2305" y1="27762" x2="0" y2="26599"/>
                        <a14:foregroundMark x1="13830" y1="95349" x2="28901" y2="90843"/>
                        <a14:foregroundMark x1="75709" y1="96657" x2="80496" y2="96948"/>
                        <a14:foregroundMark x1="94681" y1="88663" x2="96277" y2="76599"/>
                        <a14:foregroundMark x1="10106" y1="97238" x2="10106" y2="998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0947" y="3366669"/>
            <a:ext cx="2686050" cy="3276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A975FF1-F7B4-AB47-B7D3-570F85C55B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8592" l="424" r="99153">
                        <a14:foregroundMark x1="6356" y1="77934" x2="16102" y2="87324"/>
                        <a14:foregroundMark x1="14831" y1="92958" x2="15678" y2="96244"/>
                        <a14:foregroundMark x1="847" y1="78873" x2="847" y2="84507"/>
                        <a14:foregroundMark x1="18644" y1="60563" x2="28814" y2="61033"/>
                        <a14:foregroundMark x1="31356" y1="58685" x2="48729" y2="62441"/>
                        <a14:foregroundMark x1="22458" y1="57746" x2="17797" y2="58216"/>
                        <a14:foregroundMark x1="55085" y1="95775" x2="52119" y2="98592"/>
                        <a14:foregroundMark x1="39407" y1="26291" x2="32203" y2="17371"/>
                        <a14:foregroundMark x1="32203" y1="17371" x2="40678" y2="8451"/>
                        <a14:foregroundMark x1="40678" y1="8451" x2="52542" y2="4225"/>
                        <a14:foregroundMark x1="52542" y1="4225" x2="65254" y2="6573"/>
                        <a14:foregroundMark x1="65254" y1="6573" x2="69068" y2="12207"/>
                        <a14:foregroundMark x1="42373" y1="3286" x2="52542" y2="469"/>
                        <a14:foregroundMark x1="52542" y1="469" x2="54237" y2="1408"/>
                        <a14:foregroundMark x1="89407" y1="54460" x2="97881" y2="61502"/>
                        <a14:foregroundMark x1="97881" y1="61502" x2="99153" y2="61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891" y="1909845"/>
            <a:ext cx="2549044" cy="2300621"/>
          </a:xfrm>
          <a:prstGeom prst="rect">
            <a:avLst/>
          </a:prstGeom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D252E728-57BC-1240-B191-E5F5DCA6B2A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76482" y="-899948"/>
            <a:ext cx="449641" cy="449641"/>
          </a:xfrm>
          <a:prstGeom prst="rect">
            <a:avLst/>
          </a:prstGeom>
        </p:spPr>
      </p:pic>
      <p:pic>
        <p:nvPicPr>
          <p:cNvPr id="1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EECF88ED-ECF6-4541-A5DA-AF0B2E17FF6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871685" y="-899949"/>
            <a:ext cx="449641" cy="449641"/>
          </a:xfrm>
          <a:prstGeom prst="rect">
            <a:avLst/>
          </a:prstGeom>
        </p:spPr>
      </p:pic>
      <p:pic>
        <p:nvPicPr>
          <p:cNvPr id="12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81E94D43-8168-214A-8DB9-B825A480736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417247" y="-899950"/>
            <a:ext cx="449641" cy="449641"/>
          </a:xfrm>
          <a:prstGeom prst="rect">
            <a:avLst/>
          </a:prstGeom>
        </p:spPr>
      </p:pic>
      <p:sp>
        <p:nvSpPr>
          <p:cNvPr id="13" name="Flecha derecha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1C70AC-FD52-EF44-8FF9-86219C851DD6}"/>
              </a:ext>
            </a:extLst>
          </p:cNvPr>
          <p:cNvSpPr/>
          <p:nvPr/>
        </p:nvSpPr>
        <p:spPr>
          <a:xfrm>
            <a:off x="10373972" y="36888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367346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6667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6667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6667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6" action="ppaction://hlinksldjump"/>
            <a:extLst>
              <a:ext uri="{FF2B5EF4-FFF2-40B4-BE49-F238E27FC236}">
                <a16:creationId xmlns:a16="http://schemas.microsoft.com/office/drawing/2014/main" id="{80F8A425-52DC-9540-9EF1-8A56F4ABCF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01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496AA98-D390-1C40-938E-6FBB720F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3883" y="-64357"/>
            <a:ext cx="7587343" cy="919389"/>
          </a:xfrm>
        </p:spPr>
        <p:txBody>
          <a:bodyPr/>
          <a:lstStyle/>
          <a:p>
            <a:r>
              <a:rPr lang="es-CL" b="1" dirty="0">
                <a:highlight>
                  <a:srgbClr val="00FF00"/>
                </a:highlight>
              </a:rPr>
              <a:t>¿Qué animal vive en el bosque?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D8A1EAB-BF00-D449-8B48-CB0CDC3BB4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43" b="91803" l="3369" r="96454">
                        <a14:foregroundMark x1="3546" y1="26776" x2="12766" y2="35519"/>
                        <a14:foregroundMark x1="11702" y1="20401" x2="16135" y2="11111"/>
                        <a14:foregroundMark x1="21809" y1="27322" x2="27128" y2="22222"/>
                        <a14:foregroundMark x1="27128" y1="22222" x2="27128" y2="22222"/>
                        <a14:foregroundMark x1="29787" y1="17668" x2="29078" y2="27505"/>
                        <a14:foregroundMark x1="8333" y1="3825" x2="20390" y2="4554"/>
                        <a14:foregroundMark x1="96631" y1="54463" x2="89007" y2="54827"/>
                        <a14:foregroundMark x1="75177" y1="89982" x2="75532" y2="918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1225" y="3289300"/>
            <a:ext cx="3666205" cy="35687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5668D9-8ABE-124A-A72A-9B03699744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15" b="89718" l="2487" r="98401">
                        <a14:foregroundMark x1="9059" y1="31048" x2="7105" y2="46371"/>
                        <a14:foregroundMark x1="19183" y1="34677" x2="19538" y2="39113"/>
                        <a14:foregroundMark x1="22735" y1="31048" x2="22735" y2="42540"/>
                        <a14:foregroundMark x1="2664" y1="40121" x2="2664" y2="47177"/>
                        <a14:foregroundMark x1="6927" y1="49798" x2="10480" y2="50000"/>
                        <a14:foregroundMark x1="65719" y1="6048" x2="76554" y2="6452"/>
                        <a14:foregroundMark x1="76554" y1="6452" x2="83659" y2="10282"/>
                        <a14:foregroundMark x1="83659" y1="10282" x2="83659" y2="10282"/>
                        <a14:foregroundMark x1="92718" y1="12097" x2="93783" y2="25806"/>
                        <a14:foregroundMark x1="68561" y1="2016" x2="73712" y2="3226"/>
                        <a14:foregroundMark x1="98401" y1="21371" x2="98401" y2="318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5703" y="470429"/>
            <a:ext cx="3575050" cy="31496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60B1EB-CBAA-2943-A5B7-2A5FFEB32E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25" b="90596" l="8171" r="89876">
                        <a14:foregroundMark x1="42629" y1="6225" x2="46892" y2="11126"/>
                        <a14:foregroundMark x1="47957" y1="4238" x2="47957" y2="5695"/>
                        <a14:foregroundMark x1="43694" y1="1325" x2="43694" y2="5298"/>
                        <a14:foregroundMark x1="79751" y1="88477" x2="84014" y2="88742"/>
                        <a14:foregroundMark x1="70870" y1="88742" x2="73535" y2="90728"/>
                        <a14:foregroundMark x1="8171" y1="57616" x2="9236" y2="605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600828" y="2026485"/>
            <a:ext cx="4240617" cy="51903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D3D734-8A55-8249-BB5E-3368FADA72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911" b="91438" l="2842" r="96448">
                        <a14:foregroundMark x1="7815" y1="34589" x2="7815" y2="57021"/>
                        <a14:foregroundMark x1="22025" y1="67637" x2="32327" y2="67979"/>
                        <a14:foregroundMark x1="32327" y1="67979" x2="39254" y2="66952"/>
                        <a14:foregroundMark x1="2842" y1="42637" x2="2842" y2="49829"/>
                        <a14:foregroundMark x1="33393" y1="56336" x2="31083" y2="67466"/>
                        <a14:foregroundMark x1="26998" y1="39041" x2="32504" y2="36301"/>
                        <a14:foregroundMark x1="14387" y1="14041" x2="17407" y2="14384"/>
                        <a14:foregroundMark x1="19716" y1="3767" x2="22913" y2="5651"/>
                        <a14:foregroundMark x1="34103" y1="3253" x2="36767" y2="2911"/>
                        <a14:foregroundMark x1="44938" y1="15753" x2="46359" y2="17808"/>
                        <a14:foregroundMark x1="92007" y1="50171" x2="96625" y2="50342"/>
                        <a14:foregroundMark x1="18828" y1="66952" x2="26998" y2="68836"/>
                        <a14:foregroundMark x1="26998" y1="68836" x2="27886" y2="69349"/>
                        <a14:foregroundMark x1="56661" y1="89897" x2="56661" y2="91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3778" y="2914801"/>
            <a:ext cx="3966097" cy="41140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26F2E7A-BC4F-7F4D-A30A-9117BA43E58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955" b="89831" l="532" r="99291">
                        <a14:foregroundMark x1="17908" y1="3955" x2="32801" y2="4331"/>
                        <a14:foregroundMark x1="25000" y1="4708" x2="31915" y2="7721"/>
                        <a14:foregroundMark x1="31915" y1="7721" x2="32092" y2="7910"/>
                        <a14:foregroundMark x1="15603" y1="6026" x2="8511" y2="21657"/>
                        <a14:foregroundMark x1="8511" y1="21657" x2="6915" y2="23540"/>
                        <a14:foregroundMark x1="12943" y1="32580" x2="12943" y2="42561"/>
                        <a14:foregroundMark x1="23759" y1="31827" x2="23759" y2="42185"/>
                        <a14:foregroundMark x1="90603" y1="70621" x2="99291" y2="75706"/>
                        <a14:foregroundMark x1="11879" y1="78154" x2="532" y2="78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336101" y="1175657"/>
            <a:ext cx="2961104" cy="2541144"/>
          </a:xfrm>
          <a:prstGeom prst="rect">
            <a:avLst/>
          </a:prstGeom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B6267C3C-F78F-F044-B8DF-4F779E1572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pic>
        <p:nvPicPr>
          <p:cNvPr id="1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36F9B988-E1EB-1447-9A29-CE638A37241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724679" y="-979844"/>
            <a:ext cx="449641" cy="449641"/>
          </a:xfrm>
          <a:prstGeom prst="rect">
            <a:avLst/>
          </a:prstGeom>
        </p:spPr>
      </p:pic>
      <p:pic>
        <p:nvPicPr>
          <p:cNvPr id="12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9693C837-6A33-664C-A36D-7BB5989B3C8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925947" y="-1044201"/>
            <a:ext cx="449641" cy="449641"/>
          </a:xfrm>
          <a:prstGeom prst="rect">
            <a:avLst/>
          </a:prstGeom>
        </p:spPr>
      </p:pic>
      <p:sp>
        <p:nvSpPr>
          <p:cNvPr id="13" name="Flecha derecha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DBC13E-25C5-A548-8209-683BDCBD7147}"/>
              </a:ext>
            </a:extLst>
          </p:cNvPr>
          <p:cNvSpPr/>
          <p:nvPr/>
        </p:nvSpPr>
        <p:spPr>
          <a:xfrm>
            <a:off x="10438082" y="181694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02295925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6667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6667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6667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1180ADC-D12B-944E-85D9-B6596CEFA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05" y="476183"/>
            <a:ext cx="10587790" cy="5905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y2mate.com - Madagascar, Quiero Mover El Bote" descr="y2mate.com - Madagascar, Quiero Mover El Bote">
            <a:hlinkClick r:id="" action="ppaction://media"/>
            <a:extLst>
              <a:ext uri="{FF2B5EF4-FFF2-40B4-BE49-F238E27FC236}">
                <a16:creationId xmlns:a16="http://schemas.microsoft.com/office/drawing/2014/main" id="{F722E45B-C96F-E14B-BA2C-605FC0961BF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886.6794" end="145564.97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705" y="-11572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0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A05B925-8866-C047-83C9-06EC6AA19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677F1D-17A1-9448-AA6B-16B64E78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3161" y="1497973"/>
            <a:ext cx="5558376" cy="530698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BF3F423-15AD-3447-AEF1-4ED74E426677}"/>
              </a:ext>
            </a:extLst>
          </p:cNvPr>
          <p:cNvSpPr txBox="1">
            <a:spLocks/>
          </p:cNvSpPr>
          <p:nvPr/>
        </p:nvSpPr>
        <p:spPr>
          <a:xfrm>
            <a:off x="958078" y="922844"/>
            <a:ext cx="10275842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Vamos a trabajar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B3DA03D-F9DC-4242-92A8-051ED45CE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1" b="98555" l="6250" r="98843">
                        <a14:foregroundMark x1="39120" y1="7223" x2="81250" y2="7544"/>
                        <a14:foregroundMark x1="47685" y1="4655" x2="42824" y2="3371"/>
                        <a14:foregroundMark x1="89815" y1="10112" x2="99074" y2="15730"/>
                        <a14:foregroundMark x1="6481" y1="48796" x2="6481" y2="57624"/>
                        <a14:foregroundMark x1="46296" y1="91653" x2="54630" y2="93900"/>
                        <a14:foregroundMark x1="42824" y1="98234" x2="57870" y2="94543"/>
                        <a14:foregroundMark x1="42824" y1="95987" x2="39583" y2="96629"/>
                        <a14:foregroundMark x1="39120" y1="98555" x2="28935" y2="96950"/>
                        <a14:foregroundMark x1="28935" y1="96950" x2="28935" y2="96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164" y="2467949"/>
            <a:ext cx="3007365" cy="4337010"/>
          </a:xfrm>
          <a:prstGeom prst="rect">
            <a:avLst/>
          </a:prstGeom>
        </p:spPr>
      </p:pic>
      <p:pic>
        <p:nvPicPr>
          <p:cNvPr id="7" name="y2mate.com - El Hipopotamo y El Perro Bailando (Video Oficial)" descr="y2mate.com - El Hipopotamo y El Perro Bailando (Video Oficial)">
            <a:hlinkClick r:id="" action="ppaction://media"/>
            <a:extLst>
              <a:ext uri="{FF2B5EF4-FFF2-40B4-BE49-F238E27FC236}">
                <a16:creationId xmlns:a16="http://schemas.microsoft.com/office/drawing/2014/main" id="{91E0AD55-F95B-9540-812C-16D9B5A9880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346.2102" end="96206.273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0481" y="-702032"/>
            <a:ext cx="702031" cy="7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EA5B9EF-AD2B-654F-97B4-891F0D27C5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27" t="8361" r="7106" b="16109"/>
          <a:stretch/>
        </p:blipFill>
        <p:spPr>
          <a:xfrm rot="620704">
            <a:off x="6397755" y="39461"/>
            <a:ext cx="5136129" cy="62292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54DED43-3653-3D4D-8EC8-7D30582F2F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19" t="8136" r="7196" b="14351"/>
          <a:stretch/>
        </p:blipFill>
        <p:spPr>
          <a:xfrm rot="21056691">
            <a:off x="311230" y="-149937"/>
            <a:ext cx="5528017" cy="643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3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85B1300-8E2B-0944-B5A0-655F57331A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1" t="9718" b="8927"/>
          <a:stretch/>
        </p:blipFill>
        <p:spPr>
          <a:xfrm rot="20888762">
            <a:off x="732202" y="815858"/>
            <a:ext cx="5084695" cy="55793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E8C664-B6C9-1341-B616-1F1718F00F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175"/>
          <a:stretch/>
        </p:blipFill>
        <p:spPr>
          <a:xfrm rot="521152">
            <a:off x="6121446" y="1284625"/>
            <a:ext cx="5496967" cy="518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279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263</Words>
  <Application>Microsoft Macintosh PowerPoint</Application>
  <PresentationFormat>Panorámica</PresentationFormat>
  <Paragraphs>35</Paragraphs>
  <Slides>22</Slides>
  <Notes>7</Notes>
  <HiddenSlides>0</HiddenSlides>
  <MMClips>15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Cooper Black</vt:lpstr>
      <vt:lpstr>Matura MT Script Capitals</vt:lpstr>
      <vt:lpstr>Tema de Office</vt:lpstr>
      <vt:lpstr>Presentación de PowerPoint</vt:lpstr>
      <vt:lpstr>Según como se desplazan los animales pueden ser</vt:lpstr>
      <vt:lpstr>Los animales aéreos pueden volar (tienen alas) toman el oxígeno del aire para respirar, pero descansan y duermen en la tierra.</vt:lpstr>
      <vt:lpstr>Los animales terrestres viven mayormente en la tierra y toman el oxígeno para respirar del aire. Pueden vivir en diferentes lugares.</vt:lpstr>
      <vt:lpstr>Desierto; hay poca agua y hace mucho calor, estos animales sobreviven con poca agua y resisten el calor</vt:lpstr>
      <vt:lpstr>Ártico: siempre está cubierto de hielo y hace mucho frio</vt:lpstr>
      <vt:lpstr>Bosque: hay muchas plantas y árboles, cuevas en donde viven muchos animales ya que hay comida silvestres </vt:lpstr>
      <vt:lpstr>Selva: la selva esta llena de animales salvajes, es muy peligrosa.</vt:lpstr>
      <vt:lpstr>Granja: viven animales domesticos, algunos nos ayuda con el trabajo  y otros son para consumo (para comerlos).</vt:lpstr>
      <vt:lpstr>Casa: viven las mascotas y los humanos le proporcionan alimento y refugio</vt:lpstr>
      <vt:lpstr>Animales acuaticos: estos animalitos nadan, viven en el agua de donde toman el oxigeno para respirar</vt:lpstr>
      <vt:lpstr>Otros viven en agua dulce como los rios y lagos</vt:lpstr>
      <vt:lpstr>Presentación de PowerPoint</vt:lpstr>
      <vt:lpstr>¿Qué animales estan cubiertos por escamas?</vt:lpstr>
      <vt:lpstr>¿Qué animales viven en la selva?</vt:lpstr>
      <vt:lpstr>¿Qué animal puede vivir en el ártico?</vt:lpstr>
      <vt:lpstr>¿Qué animales NO viven en el desierto?</vt:lpstr>
      <vt:lpstr>¿Qué animal vive en el bosque?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animales y sus habitats</dc:title>
  <dc:creator>Microsoft Office User</dc:creator>
  <cp:lastModifiedBy>Microsoft Office User</cp:lastModifiedBy>
  <cp:revision>106</cp:revision>
  <dcterms:created xsi:type="dcterms:W3CDTF">2020-10-05T22:48:41Z</dcterms:created>
  <dcterms:modified xsi:type="dcterms:W3CDTF">2020-10-08T21:08:49Z</dcterms:modified>
</cp:coreProperties>
</file>