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86" r:id="rId4"/>
    <p:sldId id="279" r:id="rId5"/>
    <p:sldId id="280" r:id="rId6"/>
    <p:sldId id="281" r:id="rId7"/>
    <p:sldId id="282" r:id="rId8"/>
    <p:sldId id="283" r:id="rId9"/>
    <p:sldId id="258" r:id="rId1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FFDB"/>
    <a:srgbClr val="F4601F"/>
    <a:srgbClr val="76E2F0"/>
    <a:srgbClr val="FFF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55"/>
    <p:restoredTop sz="93312"/>
  </p:normalViewPr>
  <p:slideViewPr>
    <p:cSldViewPr snapToGrid="0" snapToObjects="1">
      <p:cViewPr varScale="1">
        <p:scale>
          <a:sx n="83" d="100"/>
          <a:sy n="83" d="100"/>
        </p:scale>
        <p:origin x="2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40F13-5F0F-6F44-AD03-E329E61A9D98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5C3BA-55FB-FF47-A61D-B0C87A0800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506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9009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435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6743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6503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CA8E9-B0B5-B44A-A09B-0FA37646F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D22007-2AFA-5A40-82BD-D485E573A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76164C-C4B2-FB43-ADFE-11171EBF2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12C3DB-EEA7-1A49-80F2-FD1785EE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81F1E6-FBEC-F049-A0C0-B6729093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074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D4152-6A50-7A4B-826B-4AFD06CAC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8326E-27AC-5A44-B7FD-C20911D6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F80637-BD1C-5645-8821-A3803DF6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F61C94-6CFC-C54F-8744-7086E82D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409385-7D01-7748-AA8D-D12B644A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514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C138C-B3B8-F54E-935D-A36B4D41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7762BE-3E66-B743-AF75-31211510A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67A59A-2306-0E4D-9A1B-0D19440A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7ACF0C-652D-D346-B087-0211EB473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5C57FB-13DA-8E4E-B559-4E5DCE84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98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CD563-991A-A245-8936-F37376A7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97567-D63D-DE4A-93EF-67D0ADEC4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C5CDF3-8F1E-024A-A01B-13BCA06AD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9E51A0-D2DD-3D4A-A508-1AF6546C3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B83A6E-344C-6046-8E17-C52D489D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FED7D0-C5D4-7340-A9D8-E81CFAA8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226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B91F2-A064-2848-BDA4-4C7B3045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E2ABE-DED9-0C46-83B4-399F3BC0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02CB46-89B0-0944-8294-BFCF375AD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2A7621-E33A-0348-AF59-DF3927B2B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84B475-4090-A846-8055-87252C7BD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D3F06E-235A-B540-86E2-7935731F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A9E211-205A-274D-AE8F-DE51F43D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D438C3-AD1B-DB4C-9D97-D077FAF51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944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F843F-3B33-4145-897E-6619C171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304C5E-593A-6C43-8662-474D4BD47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76DB03-AB77-F841-962B-813A3BD6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F47683-DE76-134E-A4C1-E06A0545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883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95E673-7F8C-AB44-B757-C360B48B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7E2348-F665-6445-818A-5E0EAEB0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42FA2E-F73F-9742-9AD1-39D61694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671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0EB2A-28A3-5F4D-8C14-1CFB96DA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0F5808-7FF6-3A43-A35F-BB916A2FE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03D2F6-4789-C145-BDEC-FA85BF1590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63DE9B-4E91-734C-84FB-FBF07DB8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74640-64C0-F245-ACE6-590E1D10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DFFDC6-854E-4542-A268-DEBA876B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029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67EED-6E15-1347-B563-71615B3A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3E228-D982-8B40-AED9-199013AAE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E16E0A-3155-3D44-919A-5714F73CD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B85B8D-E806-B044-845C-E8C102EF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B9654-E6A7-9346-B292-70C56BAD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3D84FC-E6B2-CB45-BEFD-7FE8802A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989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DC182-BE95-004A-BAED-C75C334A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33D249-1FA8-DE4B-8BC7-4D3CB40A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1FF72-B746-6447-BA69-B05FB055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6E297-157E-474B-804B-3E3BE719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9329B-8AA8-8C4F-A816-D25D56D2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724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D5EDD5-4190-5F4C-A68C-F6BA22A1C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A7F954-92C6-AC44-9D6F-57D0FD6FF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975765-A2E4-B74C-9926-DC09BE43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D86A8D-56D8-CA4A-99A4-427E2FEF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A68A97-3CFD-3F4E-A3B5-29E25CDC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327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5505D2-705E-E146-8106-4DB2C2D2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60E4F7-6905-9E46-8EBF-FE006F173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BFCBA-39C1-C042-A399-E4A5C8680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6A9C2-A472-054B-A0C3-EBA091C48DAD}" type="datetimeFigureOut">
              <a:rPr lang="es-CL" smtClean="0"/>
              <a:t>08-10-20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7F1BBF-B28A-9D4C-866D-364E26CE8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EF8FE-ADB1-4347-A238-D8B8CF21D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microsoft.com/office/2007/relationships/hdphoto" Target="../media/hdphoto2.wdp"/><Relationship Id="rId10" Type="http://schemas.openxmlformats.org/officeDocument/2006/relationships/image" Target="../media/image9.tiff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1.wdp"/><Relationship Id="rId3" Type="http://schemas.openxmlformats.org/officeDocument/2006/relationships/image" Target="../media/image11.png"/><Relationship Id="rId7" Type="http://schemas.microsoft.com/office/2007/relationships/hdphoto" Target="../media/hdphoto8.wdp"/><Relationship Id="rId12" Type="http://schemas.openxmlformats.org/officeDocument/2006/relationships/image" Target="../media/image16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openxmlformats.org/officeDocument/2006/relationships/image" Target="../media/image12.tiff"/><Relationship Id="rId10" Type="http://schemas.openxmlformats.org/officeDocument/2006/relationships/image" Target="../media/image15.png"/><Relationship Id="rId4" Type="http://schemas.microsoft.com/office/2007/relationships/hdphoto" Target="../media/hdphoto7.wdp"/><Relationship Id="rId9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9.png"/><Relationship Id="rId4" Type="http://schemas.microsoft.com/office/2007/relationships/hdphoto" Target="../media/hdphoto10.wdp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microsoft.com/office/2007/relationships/hdphoto" Target="../media/hdphoto14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5" Type="http://schemas.openxmlformats.org/officeDocument/2006/relationships/image" Target="../media/image29.tiff"/><Relationship Id="rId4" Type="http://schemas.microsoft.com/office/2007/relationships/hdphoto" Target="../media/hdphoto1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D9122D-7B7A-7F41-B20A-04F88FA45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4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6030" y="1166167"/>
            <a:ext cx="4390870" cy="587785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2237232" y="1806247"/>
            <a:ext cx="7717536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Los animales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y sus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hábitats</a:t>
            </a:r>
          </a:p>
        </p:txBody>
      </p:sp>
      <p:pic>
        <p:nvPicPr>
          <p:cNvPr id="2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649F6DE3-638D-FE4F-A593-39101247F0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15.4558" end="125731.49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4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g" descr="gg">
            <a:hlinkClick r:id="" action="ppaction://media"/>
            <a:extLst>
              <a:ext uri="{FF2B5EF4-FFF2-40B4-BE49-F238E27FC236}">
                <a16:creationId xmlns:a16="http://schemas.microsoft.com/office/drawing/2014/main" id="{367DD666-C1A0-0540-8D04-27A64C0850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4" y="4762"/>
            <a:ext cx="12182475" cy="638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5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48FA22E-23EF-E745-BAA3-D694FC38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F89AD3-C786-7943-AEE5-36CAAC3AD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253"/>
            <a:ext cx="5158510" cy="472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dirty="0">
                <a:highlight>
                  <a:srgbClr val="FFFF00"/>
                </a:highlight>
              </a:rPr>
              <a:t>Todos los animales son diferentes</a:t>
            </a:r>
          </a:p>
        </p:txBody>
      </p:sp>
    </p:spTree>
    <p:extLst>
      <p:ext uri="{BB962C8B-B14F-4D97-AF65-F5344CB8AC3E}">
        <p14:creationId xmlns:p14="http://schemas.microsoft.com/office/powerpoint/2010/main" val="3418661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ondo del paisaje tropical de la selva">
            <a:extLst>
              <a:ext uri="{FF2B5EF4-FFF2-40B4-BE49-F238E27FC236}">
                <a16:creationId xmlns:a16="http://schemas.microsoft.com/office/drawing/2014/main" id="{CE9A1662-E98F-CE4C-B8CD-45CE7ED3E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595" y="415629"/>
            <a:ext cx="12254595" cy="644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330637C-513E-0A40-8C44-1291AC478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140" y="-37327"/>
            <a:ext cx="9326016" cy="566528"/>
          </a:xfrm>
        </p:spPr>
        <p:txBody>
          <a:bodyPr>
            <a:normAutofit/>
          </a:bodyPr>
          <a:lstStyle/>
          <a:p>
            <a:r>
              <a:rPr lang="es-CL" sz="2800" b="1" dirty="0">
                <a:highlight>
                  <a:srgbClr val="FFFF00"/>
                </a:highlight>
              </a:rPr>
              <a:t>Hay animales que tienen su cuerpo cubierto de pelos.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4728B6-58E3-004C-B709-D3BC9BF839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6250" y1="70000" x2="48125" y2="70278"/>
                      </a14:backgroundRemoval>
                    </a14:imgEffect>
                  </a14:imgLayer>
                </a14:imgProps>
              </a:ext>
            </a:extLst>
          </a:blip>
          <a:srcRect l="74091" t="63298"/>
          <a:stretch/>
        </p:blipFill>
        <p:spPr>
          <a:xfrm>
            <a:off x="2460406" y="4427337"/>
            <a:ext cx="2764302" cy="293689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1ACAB39-6FB8-6D42-AA7D-40865B0EC1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81" r="70360" b="52819"/>
          <a:stretch/>
        </p:blipFill>
        <p:spPr bwMode="auto">
          <a:xfrm rot="910465">
            <a:off x="-1321392" y="-25757"/>
            <a:ext cx="5109905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D7D9369-5FF9-1649-905C-45AF30FDC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416" r="70563"/>
          <a:stretch/>
        </p:blipFill>
        <p:spPr bwMode="auto">
          <a:xfrm flipH="1">
            <a:off x="7121334" y="3234590"/>
            <a:ext cx="4458383" cy="42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2BACA3-A07E-A545-AC62-3DCF3836E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718" r="21815" b="40242"/>
          <a:stretch/>
        </p:blipFill>
        <p:spPr bwMode="auto">
          <a:xfrm>
            <a:off x="4294886" y="2312414"/>
            <a:ext cx="3267600" cy="574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5E1B81-9788-3B4F-A226-AE5DDEF9F2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5242" y="848256"/>
            <a:ext cx="4486888" cy="3365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4461E89-31A1-E647-B506-F40562F3D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89" t="7923" r="8311" b="52169"/>
          <a:stretch/>
        </p:blipFill>
        <p:spPr bwMode="auto">
          <a:xfrm>
            <a:off x="9676524" y="-249381"/>
            <a:ext cx="2958822" cy="710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AC4B54F-CBF0-D043-85BC-6A0D656DA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5" t="66479" r="23254" b="2956"/>
          <a:stretch/>
        </p:blipFill>
        <p:spPr bwMode="auto">
          <a:xfrm>
            <a:off x="-813081" y="3384121"/>
            <a:ext cx="3745100" cy="360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83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9505261-CA93-1444-AA7C-A0F0BE1B3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360"/>
            <a:ext cx="12192000" cy="63469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672EF50-188C-AA40-8E9F-7B004488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24" y="-140591"/>
            <a:ext cx="11366476" cy="1009651"/>
          </a:xfrm>
        </p:spPr>
        <p:txBody>
          <a:bodyPr>
            <a:normAutofit/>
          </a:bodyPr>
          <a:lstStyle/>
          <a:p>
            <a:r>
              <a:rPr lang="es-CL" sz="3200" b="1" dirty="0">
                <a:highlight>
                  <a:srgbClr val="FFFF00"/>
                </a:highlight>
              </a:rPr>
              <a:t>Las aves tienen su cuerpo cubierto de plumas y ponen huevos.</a:t>
            </a:r>
          </a:p>
        </p:txBody>
      </p:sp>
      <p:pic>
        <p:nvPicPr>
          <p:cNvPr id="1026" name="Picture 2" descr="Colección de tarjetas para trabajar los animales – Imagenes Educativas">
            <a:extLst>
              <a:ext uri="{FF2B5EF4-FFF2-40B4-BE49-F238E27FC236}">
                <a16:creationId xmlns:a16="http://schemas.microsoft.com/office/drawing/2014/main" id="{4303D90E-79C2-EE4F-BEEF-E7DD69BC0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944" r="90000">
                        <a14:foregroundMark x1="10000" y1="49444" x2="20139" y2="52407"/>
                        <a14:foregroundMark x1="8472" y1="67593" x2="6944" y2="76296"/>
                        <a14:foregroundMark x1="8889" y1="87037" x2="10139" y2="81852"/>
                        <a14:foregroundMark x1="10139" y1="81852" x2="10556" y2="81296"/>
                        <a14:foregroundMark x1="60139" y1="51481" x2="58056" y2="70000"/>
                        <a14:foregroundMark x1="58056" y1="70000" x2="52639" y2="72593"/>
                        <a14:foregroundMark x1="52639" y1="72593" x2="48889" y2="72037"/>
                        <a14:foregroundMark x1="79444" y1="36481" x2="80000" y2="51111"/>
                        <a14:foregroundMark x1="80000" y1="51111" x2="82500" y2="62407"/>
                        <a14:foregroundMark x1="82500" y1="62407" x2="81944" y2="64444"/>
                        <a14:backgroundMark x1="23750" y1="44259" x2="23750" y2="48704"/>
                        <a14:backgroundMark x1="23750" y1="48704" x2="24306" y2="42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35" r="74530" b="9542"/>
          <a:stretch/>
        </p:blipFill>
        <p:spPr bwMode="auto">
          <a:xfrm>
            <a:off x="825524" y="3334173"/>
            <a:ext cx="2270801" cy="33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C97E72-D9A5-D14B-9A68-45C7D5263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512" y="1176597"/>
            <a:ext cx="6549704" cy="49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olección de tarjetas para trabajar los animales – Imagenes Educativas">
            <a:extLst>
              <a:ext uri="{FF2B5EF4-FFF2-40B4-BE49-F238E27FC236}">
                <a16:creationId xmlns:a16="http://schemas.microsoft.com/office/drawing/2014/main" id="{7B0B60DD-F08C-724D-B469-B353BA661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944" r="90000">
                        <a14:foregroundMark x1="10000" y1="49444" x2="20139" y2="52407"/>
                        <a14:foregroundMark x1="8472" y1="67593" x2="6944" y2="76296"/>
                        <a14:foregroundMark x1="8889" y1="87037" x2="10139" y2="81852"/>
                        <a14:foregroundMark x1="10139" y1="81852" x2="10556" y2="81296"/>
                        <a14:foregroundMark x1="60139" y1="51481" x2="58056" y2="70000"/>
                        <a14:foregroundMark x1="58056" y1="70000" x2="52639" y2="72593"/>
                        <a14:foregroundMark x1="52639" y1="72593" x2="48889" y2="72037"/>
                        <a14:foregroundMark x1="79444" y1="36481" x2="80000" y2="51111"/>
                        <a14:foregroundMark x1="80000" y1="51111" x2="82500" y2="62407"/>
                        <a14:foregroundMark x1="82500" y1="62407" x2="81944" y2="6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452" t="27832" b="9542"/>
          <a:stretch/>
        </p:blipFill>
        <p:spPr bwMode="auto">
          <a:xfrm>
            <a:off x="10017101" y="1315289"/>
            <a:ext cx="3654586" cy="601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cción de tarjetas para trabajar los animales – Imagenes Educativas">
            <a:extLst>
              <a:ext uri="{FF2B5EF4-FFF2-40B4-BE49-F238E27FC236}">
                <a16:creationId xmlns:a16="http://schemas.microsoft.com/office/drawing/2014/main" id="{CF5A6BA2-A9B9-6640-987C-E057D08E6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6944" r="90000">
                        <a14:foregroundMark x1="10000" y1="49444" x2="20139" y2="52407"/>
                        <a14:foregroundMark x1="8472" y1="67593" x2="6944" y2="76296"/>
                        <a14:foregroundMark x1="8889" y1="87037" x2="10139" y2="81852"/>
                        <a14:foregroundMark x1="10139" y1="81852" x2="10556" y2="81296"/>
                        <a14:foregroundMark x1="60139" y1="51481" x2="58056" y2="70000"/>
                        <a14:foregroundMark x1="58056" y1="70000" x2="52639" y2="72593"/>
                        <a14:foregroundMark x1="52639" y1="72593" x2="48889" y2="72037"/>
                        <a14:foregroundMark x1="79444" y1="36481" x2="80000" y2="51111"/>
                        <a14:foregroundMark x1="80000" y1="51111" x2="82500" y2="62407"/>
                        <a14:foregroundMark x1="82500" y1="62407" x2="81944" y2="64444"/>
                        <a14:backgroundMark x1="40417" y1="58333" x2="40556" y2="50926"/>
                        <a14:backgroundMark x1="40556" y1="50926" x2="45000" y2="52778"/>
                        <a14:backgroundMark x1="45000" y1="52778" x2="46389" y2="59630"/>
                        <a14:backgroundMark x1="46389" y1="59630" x2="42361" y2="60926"/>
                        <a14:backgroundMark x1="42361" y1="60926" x2="42361" y2="55370"/>
                        <a14:backgroundMark x1="42361" y1="55370" x2="48056" y2="49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42398" r="28494" b="9542"/>
          <a:stretch/>
        </p:blipFill>
        <p:spPr bwMode="auto">
          <a:xfrm flipH="1">
            <a:off x="6330742" y="3875497"/>
            <a:ext cx="3431602" cy="30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F547E30-C836-DF43-876C-D1B60D1C223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021" r="90000">
                        <a14:foregroundMark x1="3021" y1="48611" x2="8333" y2="53333"/>
                        <a14:foregroundMark x1="16875" y1="27083" x2="11979" y2="27500"/>
                        <a14:foregroundMark x1="11979" y1="27500" x2="10625" y2="31111"/>
                        <a14:foregroundMark x1="24167" y1="45556" x2="24167" y2="48056"/>
                      </a14:backgroundRemoval>
                    </a14:imgEffect>
                  </a14:imgLayer>
                </a14:imgProps>
              </a:ext>
            </a:extLst>
          </a:blip>
          <a:srcRect t="17609" r="59196" b="16909"/>
          <a:stretch/>
        </p:blipFill>
        <p:spPr>
          <a:xfrm flipH="1">
            <a:off x="-637392" y="869060"/>
            <a:ext cx="3514406" cy="345266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6CAAE9-8515-C643-95C3-09F6BFF68C9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944" b="75463" l="12917" r="90313">
                        <a14:foregroundMark x1="16250" y1="52315" x2="17135" y2="66204"/>
                        <a14:foregroundMark x1="14219" y1="65000" x2="13333" y2="67315"/>
                        <a14:foregroundMark x1="15052" y1="63148" x2="15677" y2="66574"/>
                        <a14:foregroundMark x1="15677" y1="66574" x2="16458" y2="67870"/>
                        <a14:foregroundMark x1="19375" y1="73889" x2="20260" y2="74074"/>
                        <a14:foregroundMark x1="15625" y1="50926" x2="14948" y2="52685"/>
                        <a14:foregroundMark x1="78490" y1="53426" x2="80885" y2="60556"/>
                        <a14:foregroundMark x1="80885" y1="60556" x2="81354" y2="61389"/>
                        <a14:foregroundMark x1="75729" y1="55278" x2="77552" y2="56852"/>
                        <a14:foregroundMark x1="77552" y1="56852" x2="77708" y2="56852"/>
                        <a14:foregroundMark x1="87500" y1="61481" x2="87083" y2="67500"/>
                        <a14:foregroundMark x1="88802" y1="67222" x2="90313" y2="66204"/>
                        <a14:foregroundMark x1="76354" y1="47037" x2="79115" y2="48333"/>
                        <a14:foregroundMark x1="51510" y1="71111" x2="56927" y2="66667"/>
                        <a14:foregroundMark x1="56927" y1="66667" x2="60469" y2="60556"/>
                        <a14:foregroundMark x1="58646" y1="68241" x2="60833" y2="69630"/>
                        <a14:foregroundMark x1="60833" y1="69630" x2="62917" y2="69074"/>
                        <a14:foregroundMark x1="62917" y1="69074" x2="64010" y2="70556"/>
                        <a14:foregroundMark x1="13698" y1="74074" x2="15573" y2="72685"/>
                        <a14:foregroundMark x1="15573" y1="72685" x2="15937" y2="71667"/>
                        <a14:foregroundMark x1="13646" y1="74537" x2="14375" y2="74630"/>
                        <a14:foregroundMark x1="13906" y1="54352" x2="13750" y2="55833"/>
                        <a14:foregroundMark x1="12344" y1="69722" x2="12917" y2="65370"/>
                        <a14:foregroundMark x1="12917" y1="65370" x2="13542" y2="63241"/>
                      </a14:backgroundRemoval>
                    </a14:imgEffect>
                  </a14:imgLayer>
                </a14:imgProps>
              </a:ext>
            </a:extLst>
          </a:blip>
          <a:srcRect l="11554" t="44685" r="76909" b="21081"/>
          <a:stretch/>
        </p:blipFill>
        <p:spPr>
          <a:xfrm>
            <a:off x="3760860" y="3550469"/>
            <a:ext cx="2180390" cy="363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2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65E206-EE0A-134D-BAA9-4569FC651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7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E074F6-FB04-6341-BB4C-38D1E426C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6602"/>
            <a:ext cx="8335926" cy="666029"/>
          </a:xfrm>
        </p:spPr>
        <p:txBody>
          <a:bodyPr>
            <a:normAutofit/>
          </a:bodyPr>
          <a:lstStyle/>
          <a:p>
            <a:r>
              <a:rPr lang="es-CL" sz="4000" b="1" dirty="0">
                <a:highlight>
                  <a:srgbClr val="FFFF00"/>
                </a:highlight>
              </a:rPr>
              <a:t>Los reptiles y peces tienen escamas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E0BABC-37C7-2D40-AD02-839C3A1393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333" y1="54861" x2="43560" y2="57152"/>
                        <a14:foregroundMark x1="48252" y1="57628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6979" y1="51806" x2="46979" y2="57361"/>
                        <a14:backgroundMark x1="50938" y1="55833" x2="43750" y2="55833"/>
                        <a14:backgroundMark x1="51146" y1="55833" x2="47500" y2="56111"/>
                        <a14:backgroundMark x1="44688" y1="51250" x2="45625" y2="59583"/>
                        <a14:backgroundMark x1="50938" y1="56111" x2="49375" y2="56389"/>
                      </a14:backgroundRemoval>
                    </a14:imgEffect>
                  </a14:imgLayer>
                </a14:imgProps>
              </a:ext>
            </a:extLst>
          </a:blip>
          <a:srcRect l="45876" t="25563" r="18386" b="43236"/>
          <a:stretch/>
        </p:blipFill>
        <p:spPr>
          <a:xfrm>
            <a:off x="4976531" y="700753"/>
            <a:ext cx="3359395" cy="21996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B6BB61-9B8A-9D45-8662-03AEDC4341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8333" y1="54861" x2="48646" y2="57917"/>
                        <a14:foregroundMark x1="48646" y1="57917" x2="50729" y2="59444"/>
                        <a14:foregroundMark x1="55850" y1="43478" x2="59479" y2="40417"/>
                        <a14:foregroundMark x1="54375" y1="44722" x2="54775" y2="44385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8358" y2="71714"/>
                        <a14:foregroundMark x1="58542" y1="85556" x2="76042" y2="88333"/>
                        <a14:backgroundMark x1="16146" y1="23194" x2="22083" y2="50139"/>
                        <a14:backgroundMark x1="48646" y1="46111" x2="60417" y2="51250"/>
                        <a14:backgroundMark x1="53021" y1="68472" x2="61771" y2="70278"/>
                        <a14:backgroundMark x1="55625" y1="66389" x2="51667" y2="66667"/>
                        <a14:backgroundMark x1="51667" y1="66667" x2="51667" y2="66667"/>
                        <a14:backgroundMark x1="58542" y1="65694" x2="61354" y2="69167"/>
                        <a14:backgroundMark x1="56146" y1="45556" x2="61458" y2="46806"/>
                        <a14:backgroundMark x1="54583" y1="45556" x2="53542" y2="45833"/>
                        <a14:backgroundMark x1="54375" y1="46250" x2="54375" y2="41250"/>
                        <a14:backgroundMark x1="55313" y1="47778" x2="55313" y2="38750"/>
                      </a14:backgroundRemoval>
                    </a14:imgEffect>
                  </a14:imgLayer>
                </a14:imgProps>
              </a:ext>
            </a:extLst>
          </a:blip>
          <a:srcRect l="21436" t="44206" r="39565" b="29977"/>
          <a:stretch/>
        </p:blipFill>
        <p:spPr>
          <a:xfrm>
            <a:off x="1120457" y="2643852"/>
            <a:ext cx="4394518" cy="23996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C0CC71A-573B-124E-9D65-D7C3259199A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8333" y1="54861" x2="48646" y2="57917"/>
                        <a14:foregroundMark x1="48646" y1="57917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8542" y1="69583" x2="47083" y2="65000"/>
                        <a14:backgroundMark x1="48542" y1="65833" x2="47083" y2="60000"/>
                      </a14:backgroundRemoval>
                    </a14:imgEffect>
                  </a14:imgLayer>
                </a14:imgProps>
              </a:ext>
            </a:extLst>
          </a:blip>
          <a:srcRect l="46034" t="62787" r="11302" b="4304"/>
          <a:stretch/>
        </p:blipFill>
        <p:spPr>
          <a:xfrm>
            <a:off x="5947937" y="3429000"/>
            <a:ext cx="4775977" cy="27629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B9C6B47-6A25-BF43-94B0-28C393F37D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8163" y="365727"/>
            <a:ext cx="3391597" cy="2798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5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FF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DA7F3647-F878-5B4E-8144-73C79C6A4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037"/>
            <a:ext cx="12192000" cy="615152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B0F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F5FF5C-2DF5-E14F-9957-3A9D38CA3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25437"/>
            <a:ext cx="8654902" cy="6556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highlight>
                  <a:srgbClr val="ABFFDB"/>
                </a:highlight>
              </a:rPr>
              <a:t>Y los anfibios tienen su cuerpo desnudo.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0CD442-C442-F740-A272-15166B3291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5" b="89918" l="7300" r="92700">
                        <a14:foregroundMark x1="10290" y1="39625" x2="19085" y2="45604"/>
                        <a14:foregroundMark x1="12665" y1="37866" x2="18206" y2="39039"/>
                        <a14:foregroundMark x1="18206" y1="39039" x2="21284" y2="38218"/>
                        <a14:foregroundMark x1="7300" y1="55920" x2="12841" y2="58968"/>
                        <a14:foregroundMark x1="12841" y1="58968" x2="16271" y2="58030"/>
                        <a14:foregroundMark x1="10642" y1="64244" x2="9499" y2="65182"/>
                        <a14:foregroundMark x1="25506" y1="63540" x2="24802" y2="63189"/>
                        <a14:foregroundMark x1="76869" y1="57093" x2="83905" y2="44666"/>
                        <a14:foregroundMark x1="83905" y1="44666" x2="84257" y2="39156"/>
                        <a14:foregroundMark x1="80915" y1="38804" x2="78364" y2="37866"/>
                        <a14:foregroundMark x1="92700" y1="60492" x2="92700" y2="58030"/>
                        <a14:foregroundMark x1="33795" y1="60697" x2="32806" y2="60023"/>
                        <a14:foregroundMark x1="37727" y1="42237" x2="51979" y2="43025"/>
                        <a14:backgroundMark x1="32278" y1="63658" x2="49604" y2="63892"/>
                        <a14:backgroundMark x1="63940" y1="66237" x2="50660" y2="66589"/>
                        <a14:backgroundMark x1="50923" y1="64478" x2="34477" y2="64830"/>
                        <a14:backgroundMark x1="35004" y1="62720" x2="33069" y2="58382"/>
                        <a14:backgroundMark x1="35796" y1="61899" x2="30783" y2="63658"/>
                        <a14:backgroundMark x1="30783" y1="63658" x2="28496" y2="68113"/>
                        <a14:backgroundMark x1="36588" y1="43025" x2="35268" y2="42673"/>
                        <a14:backgroundMark x1="35796" y1="42087" x2="36851" y2="43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070" b="34295"/>
          <a:stretch/>
        </p:blipFill>
        <p:spPr bwMode="auto">
          <a:xfrm>
            <a:off x="3057525" y="3756799"/>
            <a:ext cx="9134475" cy="298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5D271-13C9-564E-80D8-CBAB13A72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9367" y="1037798"/>
            <a:ext cx="4477867" cy="29852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2C222C1-982B-824F-AB00-DA237CD87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5" b="89918" l="7300" r="92700">
                        <a14:foregroundMark x1="10290" y1="39625" x2="19085" y2="45604"/>
                        <a14:foregroundMark x1="12665" y1="37866" x2="18206" y2="39039"/>
                        <a14:foregroundMark x1="18206" y1="39039" x2="21284" y2="38218"/>
                        <a14:foregroundMark x1="7300" y1="55920" x2="12841" y2="58968"/>
                        <a14:foregroundMark x1="12841" y1="58968" x2="16271" y2="58030"/>
                        <a14:foregroundMark x1="10642" y1="64244" x2="9499" y2="65182"/>
                        <a14:foregroundMark x1="25506" y1="63540" x2="24802" y2="63189"/>
                        <a14:foregroundMark x1="76869" y1="57093" x2="83905" y2="44666"/>
                        <a14:foregroundMark x1="83905" y1="44666" x2="84257" y2="39156"/>
                        <a14:foregroundMark x1="80915" y1="38804" x2="78364" y2="37866"/>
                        <a14:foregroundMark x1="92700" y1="60492" x2="92700" y2="58030"/>
                        <a14:foregroundMark x1="36763" y1="62720" x2="32806" y2="60023"/>
                        <a14:foregroundMark x1="36588" y1="59320" x2="34477" y2="58734"/>
                        <a14:backgroundMark x1="43096" y1="59555" x2="36851" y2="56624"/>
                        <a14:backgroundMark x1="38259" y1="57444" x2="35268" y2="57796"/>
                        <a14:backgroundMark x1="30695" y1="56858" x2="23659" y2="57210"/>
                        <a14:backgroundMark x1="64732" y1="59320" x2="75550" y2="63072"/>
                        <a14:backgroundMark x1="67458" y1="56624" x2="71504" y2="59906"/>
                        <a14:backgroundMark x1="68777" y1="58734" x2="68777" y2="52521"/>
                        <a14:backgroundMark x1="70712" y1="61079" x2="70800" y2="55100"/>
                        <a14:backgroundMark x1="70800" y1="55100" x2="70976" y2="54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97" t="54549" r="27675" b="12994"/>
          <a:stretch/>
        </p:blipFill>
        <p:spPr bwMode="auto">
          <a:xfrm>
            <a:off x="81349" y="2817341"/>
            <a:ext cx="3638965" cy="22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69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0B08D55-3564-7F4B-AD3A-EDD19E4CBD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82" b="96125" l="1883" r="95408">
                        <a14:foregroundMark x1="21812" y1="7290" x2="21812" y2="7290"/>
                        <a14:foregroundMark x1="21812" y1="7290" x2="33476" y2="8564"/>
                        <a14:foregroundMark x1="22394" y1="4038" x2="26512" y2="4282"/>
                        <a14:foregroundMark x1="26512" y1="4282" x2="33476" y2="7534"/>
                        <a14:foregroundMark x1="8587" y1="53659" x2="25608" y2="80379"/>
                        <a14:foregroundMark x1="25608" y1="80379" x2="26159" y2="81897"/>
                        <a14:foregroundMark x1="6781" y1="55881" x2="7684" y2="80325"/>
                        <a14:foregroundMark x1="7684" y1="80325" x2="7684" y2="80325"/>
                        <a14:foregroundMark x1="25287" y1="45122" x2="20067" y2="65637"/>
                        <a14:foregroundMark x1="20067" y1="65637" x2="20067" y2="65637"/>
                        <a14:foregroundMark x1="6092" y1="82791" x2="15904" y2="74417"/>
                        <a14:foregroundMark x1="15904" y1="74417" x2="15904" y2="74417"/>
                        <a14:foregroundMark x1="3827" y1="81247" x2="3995" y2="88374"/>
                        <a14:foregroundMark x1="1898" y1="61707" x2="5005" y2="66043"/>
                        <a14:foregroundMark x1="5005" y1="66043" x2="6444" y2="64173"/>
                        <a14:foregroundMark x1="33063" y1="64173" x2="28685" y2="80623"/>
                        <a14:foregroundMark x1="28685" y1="80623" x2="28685" y2="80623"/>
                        <a14:foregroundMark x1="51110" y1="10542" x2="54646" y2="15637"/>
                        <a14:foregroundMark x1="54646" y1="15637" x2="58182" y2="11789"/>
                        <a14:foregroundMark x1="58182" y1="11789" x2="59161" y2="9919"/>
                        <a14:foregroundMark x1="62850" y1="71626" x2="67672" y2="83713"/>
                        <a14:foregroundMark x1="67672" y1="83713" x2="72340" y2="83713"/>
                        <a14:foregroundMark x1="72340" y1="83713" x2="80882" y2="81789"/>
                        <a14:foregroundMark x1="80882" y1="81789" x2="88872" y2="76585"/>
                        <a14:foregroundMark x1="88872" y1="76585" x2="91780" y2="83089"/>
                        <a14:foregroundMark x1="91780" y1="83089" x2="91673" y2="90840"/>
                        <a14:foregroundMark x1="91673" y1="90840" x2="87923" y2="87453"/>
                        <a14:foregroundMark x1="87923" y1="87453" x2="87892" y2="59350"/>
                        <a14:foregroundMark x1="87892" y1="59350" x2="92193" y2="60596"/>
                        <a14:foregroundMark x1="92193" y1="60596" x2="93709" y2="67534"/>
                        <a14:foregroundMark x1="93709" y1="67534" x2="96020" y2="61843"/>
                        <a14:foregroundMark x1="96020" y1="61843" x2="91153" y2="48374"/>
                        <a14:foregroundMark x1="91153" y1="48374" x2="90586" y2="39512"/>
                        <a14:foregroundMark x1="90586" y1="39512" x2="87402" y2="33171"/>
                        <a14:foregroundMark x1="87402" y1="33171" x2="91290" y2="34715"/>
                        <a14:foregroundMark x1="91290" y1="34715" x2="92438" y2="32547"/>
                        <a14:foregroundMark x1="64075" y1="72547" x2="68835" y2="79377"/>
                        <a14:foregroundMark x1="68835" y1="79377" x2="72723" y2="77453"/>
                        <a14:foregroundMark x1="72723" y1="77453" x2="74545" y2="70623"/>
                        <a14:foregroundMark x1="74545" y1="70623" x2="73917" y2="77507"/>
                        <a14:foregroundMark x1="73917" y1="77507" x2="78157" y2="78753"/>
                        <a14:foregroundMark x1="78157" y1="78753" x2="79091" y2="85637"/>
                        <a14:foregroundMark x1="79091" y1="85637" x2="64672" y2="86260"/>
                        <a14:foregroundMark x1="64672" y1="86260" x2="64427" y2="85583"/>
                        <a14:foregroundMark x1="56896" y1="82791" x2="59865" y2="86206"/>
                        <a14:foregroundMark x1="41298" y1="91789" x2="38849" y2="90244"/>
                        <a14:foregroundMark x1="18353" y1="86206" x2="20465" y2="89295"/>
                        <a14:foregroundMark x1="78249" y1="75339" x2="79489" y2="80623"/>
                        <a14:foregroundMark x1="83331" y1="96423" x2="88351" y2="95014"/>
                        <a14:foregroundMark x1="88351" y1="95014" x2="92025" y2="91789"/>
                        <a14:foregroundMark x1="92025" y1="91789" x2="92974" y2="84228"/>
                        <a14:foregroundMark x1="92974" y1="84228" x2="95592" y2="89539"/>
                        <a14:foregroundMark x1="95592" y1="89539" x2="94505" y2="72818"/>
                        <a14:foregroundMark x1="94505" y1="72818" x2="95423" y2="57561"/>
                        <a14:foregroundMark x1="95423" y1="57561" x2="93847" y2="52710"/>
                        <a14:foregroundMark x1="81938" y1="92710" x2="83162" y2="96125"/>
                        <a14:foregroundMark x1="56712" y1="17995" x2="55488" y2="17669"/>
                      </a14:backgroundRemoval>
                    </a14:imgEffect>
                  </a14:imgLayer>
                </a14:imgProps>
              </a:ext>
            </a:extLst>
          </a:blip>
          <a:srcRect l="7500" t="7132" r="10185" b="11009"/>
          <a:stretch/>
        </p:blipFill>
        <p:spPr>
          <a:xfrm>
            <a:off x="0" y="0"/>
            <a:ext cx="12192000" cy="68498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91DCE2-CB19-D34D-B330-12D73FF1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73" y="3212254"/>
            <a:ext cx="7498053" cy="1507381"/>
          </a:xfrm>
          <a:noFill/>
          <a:effectLst>
            <a:glow rad="660400">
              <a:schemeClr val="accent1">
                <a:alpha val="87000"/>
              </a:schemeClr>
            </a:glow>
            <a:softEdge rad="914400"/>
          </a:effectLst>
        </p:spPr>
        <p:txBody>
          <a:bodyPr>
            <a:noAutofit/>
          </a:bodyPr>
          <a:lstStyle/>
          <a:p>
            <a:pPr algn="ctr"/>
            <a:r>
              <a:rPr lang="es-CL" sz="4800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Pero todos tienen algo en común </a:t>
            </a:r>
            <a:br>
              <a:rPr lang="es-CL" sz="4800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</a:br>
            <a:r>
              <a:rPr lang="es-CL" sz="6600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“son seres vivos”</a:t>
            </a:r>
            <a:endParaRPr lang="es-CL" sz="4800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5641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02195CD-2B8C-8B42-969C-67B30F2D23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3DADEE-E98B-644B-924F-521594A9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41"/>
            <a:ext cx="12192000" cy="506627"/>
          </a:xfrm>
        </p:spPr>
        <p:txBody>
          <a:bodyPr>
            <a:normAutofit/>
          </a:bodyPr>
          <a:lstStyle/>
          <a:p>
            <a:r>
              <a:rPr lang="es-CL" sz="2800" b="1" dirty="0">
                <a:highlight>
                  <a:srgbClr val="FFFF00"/>
                </a:highlight>
              </a:rPr>
              <a:t>Todos los animales para vivir necesitan, aire, agua, alimentos, espacio y refugio.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589E27-AEAE-7C4E-94B7-099F5196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8492" y="6351373"/>
            <a:ext cx="8503508" cy="5066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FFFF00"/>
                </a:highlight>
              </a:rPr>
              <a:t>…a esto le llamamos hábitat… donde vive cada animalito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6F2A80B-F664-E747-9C23-1C4E95A85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0" b="90000" l="10000" r="90000">
                        <a14:foregroundMark x1="51848" y1="35500" x2="51196" y2="47750"/>
                        <a14:foregroundMark x1="56522" y1="47250" x2="62174" y2="47250"/>
                        <a14:foregroundMark x1="56739" y1="55375" x2="62826" y2="55500"/>
                        <a14:foregroundMark x1="62826" y1="55500" x2="63261" y2="54875"/>
                        <a14:foregroundMark x1="70978" y1="25625" x2="75109" y2="18625"/>
                        <a14:foregroundMark x1="67609" y1="18875" x2="66522" y2="23375"/>
                        <a14:foregroundMark x1="28043" y1="9750" x2="34565" y2="10125"/>
                        <a14:foregroundMark x1="34565" y1="10125" x2="39674" y2="12125"/>
                        <a14:foregroundMark x1="52717" y1="35750" x2="58043" y2="32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179" y="1825708"/>
            <a:ext cx="4535696" cy="394408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38B8E0-2649-4E41-9A70-37F003CFF2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54"/>
          <a:stretch/>
        </p:blipFill>
        <p:spPr>
          <a:xfrm rot="680620">
            <a:off x="8112201" y="2198357"/>
            <a:ext cx="3657600" cy="333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EEB357-3675-DC48-B508-5CA56919D1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62" b="14936"/>
          <a:stretch/>
        </p:blipFill>
        <p:spPr>
          <a:xfrm rot="21030649">
            <a:off x="325404" y="2307415"/>
            <a:ext cx="4086254" cy="306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92</Words>
  <Application>Microsoft Macintosh PowerPoint</Application>
  <PresentationFormat>Panorámica</PresentationFormat>
  <Paragraphs>13</Paragraphs>
  <Slides>9</Slides>
  <Notes>4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Hay animales que tienen su cuerpo cubierto de pelos.</vt:lpstr>
      <vt:lpstr>Las aves tienen su cuerpo cubierto de plumas y ponen huevos.</vt:lpstr>
      <vt:lpstr>Los reptiles y peces tienen escamas</vt:lpstr>
      <vt:lpstr>Y los anfibios tienen su cuerpo desnudo. </vt:lpstr>
      <vt:lpstr>Pero todos tienen algo en común  “son seres vivos”</vt:lpstr>
      <vt:lpstr>Todos los animales para vivir necesitan, aire, agua, alimentos, espacio y refugio.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animales y sus habitats</dc:title>
  <dc:creator>Microsoft Office User</dc:creator>
  <cp:lastModifiedBy>Microsoft Office User</cp:lastModifiedBy>
  <cp:revision>109</cp:revision>
  <dcterms:created xsi:type="dcterms:W3CDTF">2020-10-05T22:48:41Z</dcterms:created>
  <dcterms:modified xsi:type="dcterms:W3CDTF">2020-10-08T21:15:21Z</dcterms:modified>
</cp:coreProperties>
</file>