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2" r:id="rId7"/>
    <p:sldId id="263" r:id="rId8"/>
    <p:sldId id="260" r:id="rId9"/>
    <p:sldId id="264" r:id="rId10"/>
    <p:sldId id="265" r:id="rId11"/>
    <p:sldId id="266" r:id="rId12"/>
    <p:sldId id="267" r:id="rId13"/>
    <p:sldId id="268" r:id="rId14"/>
    <p:sldId id="269" r:id="rId15"/>
  </p:sldIdLst>
  <p:sldSz cx="9144000" cy="6858000" type="screen4x3"/>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BD8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364" autoAdjust="0"/>
  </p:normalViewPr>
  <p:slideViewPr>
    <p:cSldViewPr snapToGrid="0">
      <p:cViewPr varScale="1">
        <p:scale>
          <a:sx n="86" d="100"/>
          <a:sy n="86" d="100"/>
        </p:scale>
        <p:origin x="49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ene alejandra perez vega" userId="fe0bbaa5a6bfbced" providerId="LiveId" clId="{6E09503D-7104-4E84-8E5C-8CB8A754FF8C}"/>
    <pc:docChg chg="undo custSel addSld delSld modSld">
      <pc:chgData name="silene alejandra perez vega" userId="fe0bbaa5a6bfbced" providerId="LiveId" clId="{6E09503D-7104-4E84-8E5C-8CB8A754FF8C}" dt="2020-10-09T03:20:05.141" v="335"/>
      <pc:docMkLst>
        <pc:docMk/>
      </pc:docMkLst>
      <pc:sldChg chg="modTransition modAnim">
        <pc:chgData name="silene alejandra perez vega" userId="fe0bbaa5a6bfbced" providerId="LiveId" clId="{6E09503D-7104-4E84-8E5C-8CB8A754FF8C}" dt="2020-10-07T16:17:47.917" v="287"/>
        <pc:sldMkLst>
          <pc:docMk/>
          <pc:sldMk cId="2082611814" sldId="256"/>
        </pc:sldMkLst>
      </pc:sldChg>
      <pc:sldChg chg="modTransition modAnim">
        <pc:chgData name="silene alejandra perez vega" userId="fe0bbaa5a6bfbced" providerId="LiveId" clId="{6E09503D-7104-4E84-8E5C-8CB8A754FF8C}" dt="2020-10-07T16:17:51.878" v="288"/>
        <pc:sldMkLst>
          <pc:docMk/>
          <pc:sldMk cId="3111116477" sldId="257"/>
        </pc:sldMkLst>
      </pc:sldChg>
      <pc:sldChg chg="modTransition modAnim">
        <pc:chgData name="silene alejandra perez vega" userId="fe0bbaa5a6bfbced" providerId="LiveId" clId="{6E09503D-7104-4E84-8E5C-8CB8A754FF8C}" dt="2020-10-07T16:17:56.011" v="289"/>
        <pc:sldMkLst>
          <pc:docMk/>
          <pc:sldMk cId="1421826295" sldId="258"/>
        </pc:sldMkLst>
      </pc:sldChg>
      <pc:sldChg chg="modTransition modAnim">
        <pc:chgData name="silene alejandra perez vega" userId="fe0bbaa5a6bfbced" providerId="LiveId" clId="{6E09503D-7104-4E84-8E5C-8CB8A754FF8C}" dt="2020-10-07T16:18:00.090" v="290"/>
        <pc:sldMkLst>
          <pc:docMk/>
          <pc:sldMk cId="834681627" sldId="259"/>
        </pc:sldMkLst>
      </pc:sldChg>
      <pc:sldChg chg="modTransition modAnim">
        <pc:chgData name="silene alejandra perez vega" userId="fe0bbaa5a6bfbced" providerId="LiveId" clId="{6E09503D-7104-4E84-8E5C-8CB8A754FF8C}" dt="2020-10-07T16:18:19.014" v="294"/>
        <pc:sldMkLst>
          <pc:docMk/>
          <pc:sldMk cId="3176657550" sldId="260"/>
        </pc:sldMkLst>
      </pc:sldChg>
      <pc:sldChg chg="modSp mod modTransition modAnim">
        <pc:chgData name="silene alejandra perez vega" userId="fe0bbaa5a6bfbced" providerId="LiveId" clId="{6E09503D-7104-4E84-8E5C-8CB8A754FF8C}" dt="2020-10-07T16:18:04.249" v="291"/>
        <pc:sldMkLst>
          <pc:docMk/>
          <pc:sldMk cId="4115168757" sldId="261"/>
        </pc:sldMkLst>
        <pc:spChg chg="mod">
          <ac:chgData name="silene alejandra perez vega" userId="fe0bbaa5a6bfbced" providerId="LiveId" clId="{6E09503D-7104-4E84-8E5C-8CB8A754FF8C}" dt="2020-10-05T21:14:16.141" v="171" actId="313"/>
          <ac:spMkLst>
            <pc:docMk/>
            <pc:sldMk cId="4115168757" sldId="261"/>
            <ac:spMk id="2" creationId="{00000000-0000-0000-0000-000000000000}"/>
          </ac:spMkLst>
        </pc:spChg>
      </pc:sldChg>
      <pc:sldChg chg="modSp mod modTransition modAnim">
        <pc:chgData name="silene alejandra perez vega" userId="fe0bbaa5a6bfbced" providerId="LiveId" clId="{6E09503D-7104-4E84-8E5C-8CB8A754FF8C}" dt="2020-10-07T16:18:08.435" v="292"/>
        <pc:sldMkLst>
          <pc:docMk/>
          <pc:sldMk cId="2902118746" sldId="262"/>
        </pc:sldMkLst>
        <pc:spChg chg="mod">
          <ac:chgData name="silene alejandra perez vega" userId="fe0bbaa5a6bfbced" providerId="LiveId" clId="{6E09503D-7104-4E84-8E5C-8CB8A754FF8C}" dt="2020-10-05T21:15:05.202" v="206" actId="20577"/>
          <ac:spMkLst>
            <pc:docMk/>
            <pc:sldMk cId="2902118746" sldId="262"/>
            <ac:spMk id="2" creationId="{00000000-0000-0000-0000-000000000000}"/>
          </ac:spMkLst>
        </pc:spChg>
      </pc:sldChg>
      <pc:sldChg chg="modSp mod modTransition modAnim">
        <pc:chgData name="silene alejandra perez vega" userId="fe0bbaa5a6bfbced" providerId="LiveId" clId="{6E09503D-7104-4E84-8E5C-8CB8A754FF8C}" dt="2020-10-07T16:18:14.694" v="293"/>
        <pc:sldMkLst>
          <pc:docMk/>
          <pc:sldMk cId="778351793" sldId="263"/>
        </pc:sldMkLst>
        <pc:spChg chg="mod">
          <ac:chgData name="silene alejandra perez vega" userId="fe0bbaa5a6bfbced" providerId="LiveId" clId="{6E09503D-7104-4E84-8E5C-8CB8A754FF8C}" dt="2020-10-05T21:08:35.775" v="167" actId="207"/>
          <ac:spMkLst>
            <pc:docMk/>
            <pc:sldMk cId="778351793" sldId="263"/>
            <ac:spMk id="2" creationId="{00000000-0000-0000-0000-000000000000}"/>
          </ac:spMkLst>
        </pc:spChg>
        <pc:picChg chg="mod">
          <ac:chgData name="silene alejandra perez vega" userId="fe0bbaa5a6bfbced" providerId="LiveId" clId="{6E09503D-7104-4E84-8E5C-8CB8A754FF8C}" dt="2020-10-05T21:08:57.746" v="170" actId="1076"/>
          <ac:picMkLst>
            <pc:docMk/>
            <pc:sldMk cId="778351793" sldId="263"/>
            <ac:picMk id="5" creationId="{00000000-0000-0000-0000-000000000000}"/>
          </ac:picMkLst>
        </pc:picChg>
      </pc:sldChg>
      <pc:sldChg chg="addSp delSp modSp mod modTransition delAnim modAnim">
        <pc:chgData name="silene alejandra perez vega" userId="fe0bbaa5a6bfbced" providerId="LiveId" clId="{6E09503D-7104-4E84-8E5C-8CB8A754FF8C}" dt="2020-10-07T16:23:59.092" v="308" actId="27309"/>
        <pc:sldMkLst>
          <pc:docMk/>
          <pc:sldMk cId="23372802" sldId="264"/>
        </pc:sldMkLst>
        <pc:spChg chg="mod">
          <ac:chgData name="silene alejandra perez vega" userId="fe0bbaa5a6bfbced" providerId="LiveId" clId="{6E09503D-7104-4E84-8E5C-8CB8A754FF8C}" dt="2020-10-05T21:20:47.791" v="246" actId="20577"/>
          <ac:spMkLst>
            <pc:docMk/>
            <pc:sldMk cId="23372802" sldId="264"/>
            <ac:spMk id="2" creationId="{00000000-0000-0000-0000-000000000000}"/>
          </ac:spMkLst>
        </pc:spChg>
        <pc:spChg chg="del">
          <ac:chgData name="silene alejandra perez vega" userId="fe0bbaa5a6bfbced" providerId="LiveId" clId="{6E09503D-7104-4E84-8E5C-8CB8A754FF8C}" dt="2020-10-05T21:20:42.812" v="241" actId="478"/>
          <ac:spMkLst>
            <pc:docMk/>
            <pc:sldMk cId="23372802" sldId="264"/>
            <ac:spMk id="3" creationId="{00000000-0000-0000-0000-000000000000}"/>
          </ac:spMkLst>
        </pc:spChg>
        <pc:graphicFrameChg chg="add del mod modGraphic">
          <ac:chgData name="silene alejandra perez vega" userId="fe0bbaa5a6bfbced" providerId="LiveId" clId="{6E09503D-7104-4E84-8E5C-8CB8A754FF8C}" dt="2020-10-07T16:23:59.092" v="308" actId="27309"/>
          <ac:graphicFrameMkLst>
            <pc:docMk/>
            <pc:sldMk cId="23372802" sldId="264"/>
            <ac:graphicFrameMk id="7" creationId="{2FFFDF70-5E4F-45E8-9217-69AE8B7124B5}"/>
          </ac:graphicFrameMkLst>
        </pc:graphicFrameChg>
      </pc:sldChg>
      <pc:sldChg chg="modSp mod modTransition modAnim">
        <pc:chgData name="silene alejandra perez vega" userId="fe0bbaa5a6bfbced" providerId="LiveId" clId="{6E09503D-7104-4E84-8E5C-8CB8A754FF8C}" dt="2020-10-09T03:19:27.113" v="334"/>
        <pc:sldMkLst>
          <pc:docMk/>
          <pc:sldMk cId="1927229028" sldId="265"/>
        </pc:sldMkLst>
        <pc:spChg chg="mod">
          <ac:chgData name="silene alejandra perez vega" userId="fe0bbaa5a6bfbced" providerId="LiveId" clId="{6E09503D-7104-4E84-8E5C-8CB8A754FF8C}" dt="2020-10-05T21:20:36.069" v="240" actId="20577"/>
          <ac:spMkLst>
            <pc:docMk/>
            <pc:sldMk cId="1927229028" sldId="265"/>
            <ac:spMk id="3" creationId="{00000000-0000-0000-0000-000000000000}"/>
          </ac:spMkLst>
        </pc:spChg>
        <pc:picChg chg="mod">
          <ac:chgData name="silene alejandra perez vega" userId="fe0bbaa5a6bfbced" providerId="LiveId" clId="{6E09503D-7104-4E84-8E5C-8CB8A754FF8C}" dt="2020-10-09T03:18:52.255" v="330" actId="1076"/>
          <ac:picMkLst>
            <pc:docMk/>
            <pc:sldMk cId="1927229028" sldId="265"/>
            <ac:picMk id="13" creationId="{00000000-0000-0000-0000-000000000000}"/>
          </ac:picMkLst>
        </pc:picChg>
      </pc:sldChg>
      <pc:sldChg chg="modSp mod modTransition modAnim">
        <pc:chgData name="silene alejandra perez vega" userId="fe0bbaa5a6bfbced" providerId="LiveId" clId="{6E09503D-7104-4E84-8E5C-8CB8A754FF8C}" dt="2020-10-09T03:18:30.887" v="329"/>
        <pc:sldMkLst>
          <pc:docMk/>
          <pc:sldMk cId="3351397467" sldId="266"/>
        </pc:sldMkLst>
        <pc:spChg chg="mod">
          <ac:chgData name="silene alejandra perez vega" userId="fe0bbaa5a6bfbced" providerId="LiveId" clId="{6E09503D-7104-4E84-8E5C-8CB8A754FF8C}" dt="2020-10-05T21:20:26.859" v="235" actId="20577"/>
          <ac:spMkLst>
            <pc:docMk/>
            <pc:sldMk cId="3351397467" sldId="266"/>
            <ac:spMk id="3" creationId="{00000000-0000-0000-0000-000000000000}"/>
          </ac:spMkLst>
        </pc:spChg>
      </pc:sldChg>
      <pc:sldChg chg="modSp modTransition modAnim">
        <pc:chgData name="silene alejandra perez vega" userId="fe0bbaa5a6bfbced" providerId="LiveId" clId="{6E09503D-7104-4E84-8E5C-8CB8A754FF8C}" dt="2020-10-09T03:20:05.141" v="335"/>
        <pc:sldMkLst>
          <pc:docMk/>
          <pc:sldMk cId="2640414770" sldId="267"/>
        </pc:sldMkLst>
        <pc:spChg chg="mod">
          <ac:chgData name="silene alejandra perez vega" userId="fe0bbaa5a6bfbced" providerId="LiveId" clId="{6E09503D-7104-4E84-8E5C-8CB8A754FF8C}" dt="2020-10-05T21:21:04.799" v="250" actId="20577"/>
          <ac:spMkLst>
            <pc:docMk/>
            <pc:sldMk cId="2640414770" sldId="267"/>
            <ac:spMk id="2" creationId="{00000000-0000-0000-0000-000000000000}"/>
          </ac:spMkLst>
        </pc:spChg>
      </pc:sldChg>
      <pc:sldChg chg="modSp modTransition">
        <pc:chgData name="silene alejandra perez vega" userId="fe0bbaa5a6bfbced" providerId="LiveId" clId="{6E09503D-7104-4E84-8E5C-8CB8A754FF8C}" dt="2020-10-07T16:24:06.571" v="312" actId="20577"/>
        <pc:sldMkLst>
          <pc:docMk/>
          <pc:sldMk cId="1724511477" sldId="268"/>
        </pc:sldMkLst>
        <pc:spChg chg="mod">
          <ac:chgData name="silene alejandra perez vega" userId="fe0bbaa5a6bfbced" providerId="LiveId" clId="{6E09503D-7104-4E84-8E5C-8CB8A754FF8C}" dt="2020-10-07T16:24:06.571" v="312" actId="20577"/>
          <ac:spMkLst>
            <pc:docMk/>
            <pc:sldMk cId="1724511477" sldId="268"/>
            <ac:spMk id="2" creationId="{00000000-0000-0000-0000-000000000000}"/>
          </ac:spMkLst>
        </pc:spChg>
      </pc:sldChg>
      <pc:sldChg chg="modTransition">
        <pc:chgData name="silene alejandra perez vega" userId="fe0bbaa5a6bfbced" providerId="LiveId" clId="{6E09503D-7104-4E84-8E5C-8CB8A754FF8C}" dt="2020-10-07T16:18:47.343" v="300"/>
        <pc:sldMkLst>
          <pc:docMk/>
          <pc:sldMk cId="1169054986" sldId="269"/>
        </pc:sldMkLst>
      </pc:sldChg>
      <pc:sldChg chg="new del">
        <pc:chgData name="silene alejandra perez vega" userId="fe0bbaa5a6bfbced" providerId="LiveId" clId="{6E09503D-7104-4E84-8E5C-8CB8A754FF8C}" dt="2020-10-07T16:23:46.199" v="304" actId="680"/>
        <pc:sldMkLst>
          <pc:docMk/>
          <pc:sldMk cId="1213028792" sldId="270"/>
        </pc:sldMkLst>
      </pc:sldChg>
      <pc:sldChg chg="new del">
        <pc:chgData name="silene alejandra perez vega" userId="fe0bbaa5a6bfbced" providerId="LiveId" clId="{6E09503D-7104-4E84-8E5C-8CB8A754FF8C}" dt="2020-10-07T16:23:45.713" v="303" actId="680"/>
        <pc:sldMkLst>
          <pc:docMk/>
          <pc:sldMk cId="587890511" sldId="271"/>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5734A416-32CF-43D4-A314-CB2F02800464}" type="datetimeFigureOut">
              <a:rPr lang="es-CL" smtClean="0"/>
              <a:t>09-10-2020</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A440F77-10C2-4E72-BD7E-9165D70AE734}" type="slidenum">
              <a:rPr lang="es-CL" smtClean="0"/>
              <a:t>‹Nº›</a:t>
            </a:fld>
            <a:endParaRPr lang="es-CL"/>
          </a:p>
        </p:txBody>
      </p:sp>
    </p:spTree>
    <p:extLst>
      <p:ext uri="{BB962C8B-B14F-4D97-AF65-F5344CB8AC3E}">
        <p14:creationId xmlns:p14="http://schemas.microsoft.com/office/powerpoint/2010/main" val="3875587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734A416-32CF-43D4-A314-CB2F02800464}" type="datetimeFigureOut">
              <a:rPr lang="es-CL" smtClean="0"/>
              <a:t>09-10-2020</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A440F77-10C2-4E72-BD7E-9165D70AE734}" type="slidenum">
              <a:rPr lang="es-CL" smtClean="0"/>
              <a:t>‹Nº›</a:t>
            </a:fld>
            <a:endParaRPr lang="es-CL"/>
          </a:p>
        </p:txBody>
      </p:sp>
    </p:spTree>
    <p:extLst>
      <p:ext uri="{BB962C8B-B14F-4D97-AF65-F5344CB8AC3E}">
        <p14:creationId xmlns:p14="http://schemas.microsoft.com/office/powerpoint/2010/main" val="3615364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5734A416-32CF-43D4-A314-CB2F02800464}" type="datetimeFigureOut">
              <a:rPr lang="es-CL" smtClean="0"/>
              <a:t>09-10-2020</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A440F77-10C2-4E72-BD7E-9165D70AE734}" type="slidenum">
              <a:rPr lang="es-CL" smtClean="0"/>
              <a:t>‹Nº›</a:t>
            </a:fld>
            <a:endParaRPr lang="es-CL"/>
          </a:p>
        </p:txBody>
      </p:sp>
    </p:spTree>
    <p:extLst>
      <p:ext uri="{BB962C8B-B14F-4D97-AF65-F5344CB8AC3E}">
        <p14:creationId xmlns:p14="http://schemas.microsoft.com/office/powerpoint/2010/main" val="1233634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734A416-32CF-43D4-A314-CB2F02800464}" type="datetimeFigureOut">
              <a:rPr lang="es-CL" smtClean="0"/>
              <a:t>09-10-2020</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9A440F77-10C2-4E72-BD7E-9165D70AE734}" type="slidenum">
              <a:rPr lang="es-CL" smtClean="0"/>
              <a:t>‹Nº›</a:t>
            </a:fld>
            <a:endParaRPr lang="es-CL"/>
          </a:p>
        </p:txBody>
      </p:sp>
    </p:spTree>
    <p:extLst>
      <p:ext uri="{BB962C8B-B14F-4D97-AF65-F5344CB8AC3E}">
        <p14:creationId xmlns:p14="http://schemas.microsoft.com/office/powerpoint/2010/main" val="1684335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734A416-32CF-43D4-A314-CB2F02800464}" type="datetimeFigureOut">
              <a:rPr lang="es-CL" smtClean="0"/>
              <a:t>09-10-2020</a:t>
            </a:fld>
            <a:endParaRPr lang="es-CL"/>
          </a:p>
        </p:txBody>
      </p:sp>
      <p:sp>
        <p:nvSpPr>
          <p:cNvPr id="8" name="Footer Placeholder 7"/>
          <p:cNvSpPr>
            <a:spLocks noGrp="1"/>
          </p:cNvSpPr>
          <p:nvPr>
            <p:ph type="ftr" sz="quarter" idx="11"/>
          </p:nvPr>
        </p:nvSpPr>
        <p:spPr/>
        <p:txBody>
          <a:bodyPr/>
          <a:lstStyle/>
          <a:p>
            <a:endParaRPr lang="es-CL"/>
          </a:p>
        </p:txBody>
      </p:sp>
      <p:sp>
        <p:nvSpPr>
          <p:cNvPr id="9" name="Slide Number Placeholder 8"/>
          <p:cNvSpPr>
            <a:spLocks noGrp="1"/>
          </p:cNvSpPr>
          <p:nvPr>
            <p:ph type="sldNum" sz="quarter" idx="12"/>
          </p:nvPr>
        </p:nvSpPr>
        <p:spPr/>
        <p:txBody>
          <a:bodyPr/>
          <a:lstStyle/>
          <a:p>
            <a:fld id="{9A440F77-10C2-4E72-BD7E-9165D70AE734}" type="slidenum">
              <a:rPr lang="es-CL" smtClean="0"/>
              <a:t>‹Nº›</a:t>
            </a:fld>
            <a:endParaRPr lang="es-CL"/>
          </a:p>
        </p:txBody>
      </p:sp>
    </p:spTree>
    <p:extLst>
      <p:ext uri="{BB962C8B-B14F-4D97-AF65-F5344CB8AC3E}">
        <p14:creationId xmlns:p14="http://schemas.microsoft.com/office/powerpoint/2010/main" val="2010922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5734A416-32CF-43D4-A314-CB2F02800464}" type="datetimeFigureOut">
              <a:rPr lang="es-CL" smtClean="0"/>
              <a:t>09-10-2020</a:t>
            </a:fld>
            <a:endParaRPr lang="es-CL"/>
          </a:p>
        </p:txBody>
      </p:sp>
      <p:sp>
        <p:nvSpPr>
          <p:cNvPr id="4" name="Footer Placeholder 3"/>
          <p:cNvSpPr>
            <a:spLocks noGrp="1"/>
          </p:cNvSpPr>
          <p:nvPr>
            <p:ph type="ftr" sz="quarter" idx="11"/>
          </p:nvPr>
        </p:nvSpPr>
        <p:spPr/>
        <p:txBody>
          <a:bodyPr/>
          <a:lstStyle/>
          <a:p>
            <a:endParaRPr lang="es-CL"/>
          </a:p>
        </p:txBody>
      </p:sp>
      <p:sp>
        <p:nvSpPr>
          <p:cNvPr id="5" name="Slide Number Placeholder 4"/>
          <p:cNvSpPr>
            <a:spLocks noGrp="1"/>
          </p:cNvSpPr>
          <p:nvPr>
            <p:ph type="sldNum" sz="quarter" idx="12"/>
          </p:nvPr>
        </p:nvSpPr>
        <p:spPr/>
        <p:txBody>
          <a:bodyPr/>
          <a:lstStyle/>
          <a:p>
            <a:fld id="{9A440F77-10C2-4E72-BD7E-9165D70AE734}" type="slidenum">
              <a:rPr lang="es-CL" smtClean="0"/>
              <a:t>‹Nº›</a:t>
            </a:fld>
            <a:endParaRPr lang="es-CL"/>
          </a:p>
        </p:txBody>
      </p:sp>
    </p:spTree>
    <p:extLst>
      <p:ext uri="{BB962C8B-B14F-4D97-AF65-F5344CB8AC3E}">
        <p14:creationId xmlns:p14="http://schemas.microsoft.com/office/powerpoint/2010/main" val="2498596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34A416-32CF-43D4-A314-CB2F02800464}" type="datetimeFigureOut">
              <a:rPr lang="es-CL" smtClean="0"/>
              <a:t>09-10-2020</a:t>
            </a:fld>
            <a:endParaRPr lang="es-CL"/>
          </a:p>
        </p:txBody>
      </p:sp>
      <p:sp>
        <p:nvSpPr>
          <p:cNvPr id="3" name="Footer Placeholder 2"/>
          <p:cNvSpPr>
            <a:spLocks noGrp="1"/>
          </p:cNvSpPr>
          <p:nvPr>
            <p:ph type="ftr" sz="quarter" idx="11"/>
          </p:nvPr>
        </p:nvSpPr>
        <p:spPr/>
        <p:txBody>
          <a:bodyPr/>
          <a:lstStyle/>
          <a:p>
            <a:endParaRPr lang="es-CL"/>
          </a:p>
        </p:txBody>
      </p:sp>
      <p:sp>
        <p:nvSpPr>
          <p:cNvPr id="4" name="Slide Number Placeholder 3"/>
          <p:cNvSpPr>
            <a:spLocks noGrp="1"/>
          </p:cNvSpPr>
          <p:nvPr>
            <p:ph type="sldNum" sz="quarter" idx="12"/>
          </p:nvPr>
        </p:nvSpPr>
        <p:spPr/>
        <p:txBody>
          <a:bodyPr/>
          <a:lstStyle/>
          <a:p>
            <a:fld id="{9A440F77-10C2-4E72-BD7E-9165D70AE734}" type="slidenum">
              <a:rPr lang="es-CL" smtClean="0"/>
              <a:t>‹Nº›</a:t>
            </a:fld>
            <a:endParaRPr lang="es-CL"/>
          </a:p>
        </p:txBody>
      </p:sp>
    </p:spTree>
    <p:extLst>
      <p:ext uri="{BB962C8B-B14F-4D97-AF65-F5344CB8AC3E}">
        <p14:creationId xmlns:p14="http://schemas.microsoft.com/office/powerpoint/2010/main" val="2190878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5734A416-32CF-43D4-A314-CB2F02800464}" type="datetimeFigureOut">
              <a:rPr lang="es-CL" smtClean="0"/>
              <a:t>09-10-2020</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9A440F77-10C2-4E72-BD7E-9165D70AE734}" type="slidenum">
              <a:rPr lang="es-CL" smtClean="0"/>
              <a:t>‹Nº›</a:t>
            </a:fld>
            <a:endParaRPr lang="es-CL"/>
          </a:p>
        </p:txBody>
      </p:sp>
    </p:spTree>
    <p:extLst>
      <p:ext uri="{BB962C8B-B14F-4D97-AF65-F5344CB8AC3E}">
        <p14:creationId xmlns:p14="http://schemas.microsoft.com/office/powerpoint/2010/main" val="2612138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5734A416-32CF-43D4-A314-CB2F02800464}" type="datetimeFigureOut">
              <a:rPr lang="es-CL" smtClean="0"/>
              <a:t>09-10-2020</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9A440F77-10C2-4E72-BD7E-9165D70AE734}" type="slidenum">
              <a:rPr lang="es-CL" smtClean="0"/>
              <a:t>‹Nº›</a:t>
            </a:fld>
            <a:endParaRPr lang="es-CL"/>
          </a:p>
        </p:txBody>
      </p:sp>
    </p:spTree>
    <p:extLst>
      <p:ext uri="{BB962C8B-B14F-4D97-AF65-F5344CB8AC3E}">
        <p14:creationId xmlns:p14="http://schemas.microsoft.com/office/powerpoint/2010/main" val="2865675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734A416-32CF-43D4-A314-CB2F02800464}" type="datetimeFigureOut">
              <a:rPr lang="es-CL" smtClean="0"/>
              <a:t>09-10-2020</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A440F77-10C2-4E72-BD7E-9165D70AE734}" type="slidenum">
              <a:rPr lang="es-CL" smtClean="0"/>
              <a:t>‹Nº›</a:t>
            </a:fld>
            <a:endParaRPr lang="es-CL"/>
          </a:p>
        </p:txBody>
      </p:sp>
    </p:spTree>
    <p:extLst>
      <p:ext uri="{BB962C8B-B14F-4D97-AF65-F5344CB8AC3E}">
        <p14:creationId xmlns:p14="http://schemas.microsoft.com/office/powerpoint/2010/main" val="3924991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734A416-32CF-43D4-A314-CB2F02800464}" type="datetimeFigureOut">
              <a:rPr lang="es-CL" smtClean="0"/>
              <a:t>09-10-2020</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A440F77-10C2-4E72-BD7E-9165D70AE734}" type="slidenum">
              <a:rPr lang="es-CL" smtClean="0"/>
              <a:t>‹Nº›</a:t>
            </a:fld>
            <a:endParaRPr lang="es-CL"/>
          </a:p>
        </p:txBody>
      </p:sp>
    </p:spTree>
    <p:extLst>
      <p:ext uri="{BB962C8B-B14F-4D97-AF65-F5344CB8AC3E}">
        <p14:creationId xmlns:p14="http://schemas.microsoft.com/office/powerpoint/2010/main" val="2595521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2000" r="-1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34A416-32CF-43D4-A314-CB2F02800464}" type="datetimeFigureOut">
              <a:rPr lang="es-CL" smtClean="0"/>
              <a:t>09-10-2020</a:t>
            </a:fld>
            <a:endParaRPr lang="es-C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440F77-10C2-4E72-BD7E-9165D70AE734}" type="slidenum">
              <a:rPr lang="es-CL" smtClean="0"/>
              <a:t>‹Nº›</a:t>
            </a:fld>
            <a:endParaRPr lang="es-CL"/>
          </a:p>
        </p:txBody>
      </p:sp>
    </p:spTree>
    <p:extLst>
      <p:ext uri="{BB962C8B-B14F-4D97-AF65-F5344CB8AC3E}">
        <p14:creationId xmlns:p14="http://schemas.microsoft.com/office/powerpoint/2010/main" val="37374636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audio" Target="../media/audio1.wav"/></Relationships>
</file>

<file path=ppt/slides/_rels/slide2.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audio" Target="../media/audio2.wav"/><Relationship Id="rId7" Type="http://schemas.openxmlformats.org/officeDocument/2006/relationships/image" Target="../media/image10.png"/><Relationship Id="rId2" Type="http://schemas.openxmlformats.org/officeDocument/2006/relationships/audio" Target="../media/audio1.wav"/><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audio" Target="../media/audio3.wav"/><Relationship Id="rId7" Type="http://schemas.openxmlformats.org/officeDocument/2006/relationships/image" Target="../media/image14.png"/><Relationship Id="rId2" Type="http://schemas.openxmlformats.org/officeDocument/2006/relationships/audio" Target="../media/audio1.wav"/><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audio" Target="../media/audio1.wav"/><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audio" Target="../media/audio2.wav"/><Relationship Id="rId7"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6.xml"/><Relationship Id="rId6" Type="http://schemas.microsoft.com/office/2007/relationships/hdphoto" Target="../media/hdphoto1.wdp"/><Relationship Id="rId5" Type="http://schemas.openxmlformats.org/officeDocument/2006/relationships/image" Target="../media/image18.png"/><Relationship Id="rId10" Type="http://schemas.openxmlformats.org/officeDocument/2006/relationships/audio" Target="../media/audio1.wav"/><Relationship Id="rId4" Type="http://schemas.openxmlformats.org/officeDocument/2006/relationships/audio" Target="../media/audio3.wav"/><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audio" Target="../media/audio4.wav"/><Relationship Id="rId7" Type="http://schemas.openxmlformats.org/officeDocument/2006/relationships/image" Target="../media/image21.png"/><Relationship Id="rId2" Type="http://schemas.openxmlformats.org/officeDocument/2006/relationships/audio" Target="../media/audio1.wav"/><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10.png"/><Relationship Id="rId4" Type="http://schemas.openxmlformats.org/officeDocument/2006/relationships/image" Target="../media/image20.png"/><Relationship Id="rId9" Type="http://schemas.openxmlformats.org/officeDocument/2006/relationships/audio" Target="../media/audio1.wav"/></Relationships>
</file>

<file path=ppt/slides/_rels/slide10.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image" Target="../media/image23.jpeg"/><Relationship Id="rId7" Type="http://schemas.openxmlformats.org/officeDocument/2006/relationships/image" Target="../media/image22.png"/><Relationship Id="rId2" Type="http://schemas.openxmlformats.org/officeDocument/2006/relationships/audio" Target="../media/audio1.wav"/><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5.jpe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audio" Target="../media/audio4.wav"/><Relationship Id="rId7" Type="http://schemas.openxmlformats.org/officeDocument/2006/relationships/image" Target="../media/image21.png"/><Relationship Id="rId2" Type="http://schemas.openxmlformats.org/officeDocument/2006/relationships/audio" Target="../media/audio1.wav"/><Relationship Id="rId1" Type="http://schemas.openxmlformats.org/officeDocument/2006/relationships/slideLayout" Target="../slideLayouts/slideLayout6.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16.png"/><Relationship Id="rId9" Type="http://schemas.openxmlformats.org/officeDocument/2006/relationships/audio" Target="../media/audio1.wav"/></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audio" Target="../media/audio4.wav"/><Relationship Id="rId7" Type="http://schemas.openxmlformats.org/officeDocument/2006/relationships/image" Target="../media/image31.png"/><Relationship Id="rId12"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6.xml"/><Relationship Id="rId6" Type="http://schemas.openxmlformats.org/officeDocument/2006/relationships/image" Target="../media/image30.png"/><Relationship Id="rId11" Type="http://schemas.openxmlformats.org/officeDocument/2006/relationships/image" Target="../media/image22.png"/><Relationship Id="rId5" Type="http://schemas.openxmlformats.org/officeDocument/2006/relationships/image" Target="../media/image29.png"/><Relationship Id="rId10" Type="http://schemas.openxmlformats.org/officeDocument/2006/relationships/image" Target="../media/image21.png"/><Relationship Id="rId4" Type="http://schemas.openxmlformats.org/officeDocument/2006/relationships/image" Target="../media/image28.png"/><Relationship Id="rId9"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audio" Target="../media/audio1.wav"/><Relationship Id="rId1" Type="http://schemas.openxmlformats.org/officeDocument/2006/relationships/slideLayout" Target="../slideLayouts/slideLayout6.xml"/><Relationship Id="rId5" Type="http://schemas.openxmlformats.org/officeDocument/2006/relationships/audio" Target="../media/audio1.wav"/><Relationship Id="rId4" Type="http://schemas.openxmlformats.org/officeDocument/2006/relationships/image" Target="../media/image35.gif"/></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audio" Target="../media/audio1.wav"/><Relationship Id="rId1" Type="http://schemas.openxmlformats.org/officeDocument/2006/relationships/slideLayout" Target="../slideLayouts/slideLayout6.xml"/><Relationship Id="rId4" Type="http://schemas.openxmlformats.org/officeDocument/2006/relationships/audio" Target="../media/audio1.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unflowers and Bees Over Honeycombs Background vector imágen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721494"/>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ctrTitle"/>
          </p:nvPr>
        </p:nvSpPr>
        <p:spPr>
          <a:xfrm>
            <a:off x="808709" y="522207"/>
            <a:ext cx="6185596" cy="2117460"/>
          </a:xfrm>
        </p:spPr>
        <p:txBody>
          <a:bodyPr/>
          <a:lstStyle/>
          <a:p>
            <a:r>
              <a:rPr lang="es-CL" b="1" dirty="0"/>
              <a:t>Cuento </a:t>
            </a:r>
            <a:br>
              <a:rPr lang="es-CL" b="1" dirty="0"/>
            </a:br>
            <a:r>
              <a:rPr lang="es-CL" b="1" dirty="0"/>
              <a:t>La abejita Carlota</a:t>
            </a:r>
          </a:p>
        </p:txBody>
      </p:sp>
      <p:sp>
        <p:nvSpPr>
          <p:cNvPr id="5" name="Subtítulo 4"/>
          <p:cNvSpPr>
            <a:spLocks noGrp="1"/>
          </p:cNvSpPr>
          <p:nvPr>
            <p:ph type="subTitle" idx="1"/>
          </p:nvPr>
        </p:nvSpPr>
        <p:spPr/>
        <p:txBody>
          <a:bodyPr/>
          <a:lstStyle/>
          <a:p>
            <a:endParaRPr lang="es-CL" dirty="0"/>
          </a:p>
        </p:txBody>
      </p:sp>
    </p:spTree>
    <p:extLst>
      <p:ext uri="{BB962C8B-B14F-4D97-AF65-F5344CB8AC3E}">
        <p14:creationId xmlns:p14="http://schemas.microsoft.com/office/powerpoint/2010/main" val="2082611814"/>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lick.wav"/>
          </p:stSnd>
        </p:sndAc>
      </p:transition>
    </mc:Choice>
    <mc:Fallback xmlns="">
      <p:transition spd="slow">
        <p:sndAc>
          <p:stSnd>
            <p:snd r:embed="rId4" name="click.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Imágenes de paisajes infantiles | Imágenes Infantil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0753"/>
            <a:ext cx="997349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p:nvPr>
        </p:nvSpPr>
        <p:spPr>
          <a:xfrm>
            <a:off x="370658" y="117565"/>
            <a:ext cx="8172450" cy="1716608"/>
          </a:xfrm>
          <a:solidFill>
            <a:srgbClr val="FFC000"/>
          </a:solidFill>
        </p:spPr>
        <p:txBody>
          <a:bodyPr>
            <a:normAutofit/>
          </a:bodyPr>
          <a:lstStyle/>
          <a:p>
            <a:r>
              <a:rPr lang="es-CL" sz="3200" b="1" dirty="0"/>
              <a:t>Había una vez una abejita llamada Carlota que vivía en una flor,  pero se sentía muy sola no tenía amigos….</a:t>
            </a:r>
          </a:p>
        </p:txBody>
      </p:sp>
      <p:pic>
        <p:nvPicPr>
          <p:cNvPr id="4" name="Imagen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66912" y="3848824"/>
            <a:ext cx="2903609" cy="2988423"/>
          </a:xfrm>
          <a:prstGeom prst="rect">
            <a:avLst/>
          </a:prstGeom>
        </p:spPr>
      </p:pic>
      <p:pic>
        <p:nvPicPr>
          <p:cNvPr id="5" name="Imagen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418989">
            <a:off x="-3731411" y="2822198"/>
            <a:ext cx="3815541" cy="4542311"/>
          </a:xfrm>
          <a:prstGeom prst="rect">
            <a:avLst/>
          </a:prstGeom>
        </p:spPr>
      </p:pic>
    </p:spTree>
    <p:extLst>
      <p:ext uri="{BB962C8B-B14F-4D97-AF65-F5344CB8AC3E}">
        <p14:creationId xmlns:p14="http://schemas.microsoft.com/office/powerpoint/2010/main" val="31111164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sndAc>
          <p:stSnd>
            <p:snd r:embed="rId2" name="click.wav"/>
          </p:stSnd>
        </p:sndAc>
      </p:transition>
    </mc:Choice>
    <mc:Fallback xmlns="">
      <p:transition spd="slow">
        <p:fade/>
        <p:sndAc>
          <p:stSnd>
            <p:snd r:embed="rId7" name="click.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9" presetClass="path" presetSubtype="0" accel="50000" decel="50000" fill="hold" nodeType="clickEffect">
                                  <p:stCondLst>
                                    <p:cond delay="0"/>
                                  </p:stCondLst>
                                  <p:childTnLst>
                                    <p:animMotion origin="layout" path="M 0.05521 0.27431 C 0.04202 0.24398 0.11164 0.15926 0.20851 0.08449 C 0.30851 0.00764 0.39844 -0.03009 0.41146 -2.59259E-6 C 0.42431 0.03033 0.51424 -0.0074 0.61424 -0.08449 C 0.71112 -0.15926 0.78091 -0.24398 0.76754 -0.2743 " pathEditMode="relative" rAng="19800000" ptsTypes="AAAAA">
                                      <p:cBhvr>
                                        <p:cTn id="6" dur="2000" fill="hold"/>
                                        <p:tgtEl>
                                          <p:spTgt spid="5"/>
                                        </p:tgtEl>
                                        <p:attrNameLst>
                                          <p:attrName>ppt_x</p:attrName>
                                          <p:attrName>ppt_y</p:attrName>
                                        </p:attrNameLst>
                                      </p:cBhvr>
                                      <p:rCtr x="35608" y="-27431"/>
                                    </p:animMotion>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laro del bosque | Paisajes dibujos, Paisajes, Dibujos de la naturalez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144000" cy="684971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p:nvPr>
        </p:nvSpPr>
        <p:spPr>
          <a:xfrm>
            <a:off x="418011" y="216693"/>
            <a:ext cx="8254093" cy="1664357"/>
          </a:xfrm>
          <a:solidFill>
            <a:srgbClr val="FFC000"/>
          </a:solidFill>
        </p:spPr>
        <p:txBody>
          <a:bodyPr>
            <a:normAutofit fontScale="90000"/>
          </a:bodyPr>
          <a:lstStyle/>
          <a:p>
            <a:r>
              <a:rPr lang="es-CL" b="1" dirty="0"/>
              <a:t>U</a:t>
            </a:r>
            <a:r>
              <a:rPr lang="es-CL" sz="4000" b="1" dirty="0"/>
              <a:t>n día conoció a un caracol que andaba en busca de su casita que se le  había perdido en una tormenta.</a:t>
            </a:r>
          </a:p>
        </p:txBody>
      </p:sp>
      <p:pic>
        <p:nvPicPr>
          <p:cNvPr id="4" name="Imagen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10423">
            <a:off x="-2979850" y="3296909"/>
            <a:ext cx="3000630" cy="3186476"/>
          </a:xfrm>
          <a:prstGeom prst="rect">
            <a:avLst/>
          </a:prstGeom>
        </p:spPr>
      </p:pic>
      <p:pic>
        <p:nvPicPr>
          <p:cNvPr id="3" name="Imagen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9816352" y="4948517"/>
            <a:ext cx="3474239" cy="2834666"/>
          </a:xfrm>
          <a:prstGeom prst="rect">
            <a:avLst/>
          </a:prstGeom>
        </p:spPr>
      </p:pic>
    </p:spTree>
    <p:extLst>
      <p:ext uri="{BB962C8B-B14F-4D97-AF65-F5344CB8AC3E}">
        <p14:creationId xmlns:p14="http://schemas.microsoft.com/office/powerpoint/2010/main" val="14218262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sndAc>
          <p:stSnd>
            <p:snd r:embed="rId2" name="click.wav"/>
          </p:stSnd>
        </p:sndAc>
      </p:transition>
    </mc:Choice>
    <mc:Fallback xmlns="">
      <p:transition spd="slow">
        <p:fade/>
        <p:sndAc>
          <p:stSnd>
            <p:snd r:embed="rId7" name="click.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path" presetSubtype="0" accel="50000" decel="50000" fill="hold" nodeType="clickEffect">
                                  <p:stCondLst>
                                    <p:cond delay="0"/>
                                  </p:stCondLst>
                                  <p:childTnLst>
                                    <p:animMotion origin="layout" path="M 0.02726 0.11713 L 0.14618 0.00301 C 0.17066 -0.02152 0.20973 -0.05 0.25244 -0.075 C 0.30105 -0.10416 0.3415 -0.12291 0.37171 -0.13078 L 0.51494 -0.17199 " pathEditMode="relative" rAng="20160000" ptsTypes="AAAAA">
                                      <p:cBhvr>
                                        <p:cTn id="6" dur="2000" fill="hold"/>
                                        <p:tgtEl>
                                          <p:spTgt spid="4"/>
                                        </p:tgtEl>
                                        <p:attrNameLst>
                                          <p:attrName>ppt_x</p:attrName>
                                          <p:attrName>ppt_y</p:attrName>
                                        </p:attrNameLst>
                                      </p:cBhvr>
                                      <p:rCtr x="23559" y="-16921"/>
                                    </p:animMotion>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1.66667E-6 -7.40741E-7 L -0.59444 -0.15185 " pathEditMode="relative" rAng="0" ptsTypes="AA">
                                      <p:cBhvr>
                                        <p:cTn id="10" dur="2000" fill="hold"/>
                                        <p:tgtEl>
                                          <p:spTgt spid="3"/>
                                        </p:tgtEl>
                                        <p:attrNameLst>
                                          <p:attrName>ppt_x</p:attrName>
                                          <p:attrName>ppt_y</p:attrName>
                                        </p:attrNameLst>
                                      </p:cBhvr>
                                      <p:rCtr x="-29722" y="-759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laro del bosque | Paisajes dibujos, Paisajes, Dibujos de la naturalez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144000" cy="684971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p:nvPr>
        </p:nvSpPr>
        <p:spPr>
          <a:xfrm>
            <a:off x="613955" y="220436"/>
            <a:ext cx="7927522" cy="1516924"/>
          </a:xfrm>
          <a:solidFill>
            <a:srgbClr val="FFC000"/>
          </a:solidFill>
        </p:spPr>
        <p:txBody>
          <a:bodyPr>
            <a:normAutofit fontScale="90000"/>
          </a:bodyPr>
          <a:lstStyle/>
          <a:p>
            <a:r>
              <a:rPr lang="es-CL" b="1" dirty="0"/>
              <a:t>La abejita le dijo – no te preocupes, yo te voy ayudar a encontrar tu casita-. Y así comenzaron su largo viaje…</a:t>
            </a:r>
          </a:p>
        </p:txBody>
      </p:sp>
      <p:grpSp>
        <p:nvGrpSpPr>
          <p:cNvPr id="3" name="Grupo 2"/>
          <p:cNvGrpSpPr/>
          <p:nvPr/>
        </p:nvGrpSpPr>
        <p:grpSpPr>
          <a:xfrm>
            <a:off x="1654552" y="3421740"/>
            <a:ext cx="3561118" cy="3045064"/>
            <a:chOff x="1654552" y="3421740"/>
            <a:chExt cx="3561118" cy="3045064"/>
          </a:xfrm>
        </p:grpSpPr>
        <p:pic>
          <p:nvPicPr>
            <p:cNvPr id="5" name="Imagen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10423">
              <a:off x="2967261" y="3421740"/>
              <a:ext cx="2248409" cy="2387666"/>
            </a:xfrm>
            <a:prstGeom prst="rect">
              <a:avLst/>
            </a:prstGeom>
          </p:spPr>
        </p:pic>
        <p:pic>
          <p:nvPicPr>
            <p:cNvPr id="6" name="Imagen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54552" y="4712037"/>
              <a:ext cx="2501140" cy="1754767"/>
            </a:xfrm>
            <a:prstGeom prst="rect">
              <a:avLst/>
            </a:prstGeom>
          </p:spPr>
        </p:pic>
      </p:grpSp>
    </p:spTree>
    <p:extLst>
      <p:ext uri="{BB962C8B-B14F-4D97-AF65-F5344CB8AC3E}">
        <p14:creationId xmlns:p14="http://schemas.microsoft.com/office/powerpoint/2010/main" val="8346816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sndAc>
          <p:stSnd>
            <p:snd r:embed="rId2" name="click.wav"/>
          </p:stSnd>
        </p:sndAc>
      </p:transition>
    </mc:Choice>
    <mc:Fallback xmlns="">
      <p:transition spd="slow">
        <p:fade/>
        <p:sndAc>
          <p:stSnd>
            <p:snd r:embed="rId7" name="click.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8.33333E-7 -3.33333E-6 L 0.78594 0.01436 " pathEditMode="relative" rAng="0" ptsTypes="AA">
                                      <p:cBhvr>
                                        <p:cTn id="6" dur="5000" fill="hold"/>
                                        <p:tgtEl>
                                          <p:spTgt spid="3"/>
                                        </p:tgtEl>
                                        <p:attrNameLst>
                                          <p:attrName>ppt_x</p:attrName>
                                          <p:attrName>ppt_y</p:attrName>
                                        </p:attrNameLst>
                                      </p:cBhvr>
                                      <p:rCtr x="39288" y="718"/>
                                    </p:animMotion>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ondos infantiles gratis | Fondo infantil, Escenografia de bosque, Fondos  bosqu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310" y="0"/>
            <a:ext cx="945931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p:nvPr>
        </p:nvSpPr>
        <p:spPr>
          <a:xfrm>
            <a:off x="476795" y="268945"/>
            <a:ext cx="8103870" cy="1460251"/>
          </a:xfrm>
          <a:solidFill>
            <a:srgbClr val="FFC000"/>
          </a:solidFill>
        </p:spPr>
        <p:txBody>
          <a:bodyPr>
            <a:noAutofit/>
          </a:bodyPr>
          <a:lstStyle/>
          <a:p>
            <a:r>
              <a:rPr lang="es-CL" sz="2800" b="1" dirty="0"/>
              <a:t>Paseando por el bosque de pronto se encontraron con un zorro y le preguntaron -¿Señor Zorro has visto una casita de color café? ¡</a:t>
            </a:r>
            <a:r>
              <a:rPr lang="es-CL" sz="2800" b="1" dirty="0" err="1"/>
              <a:t>Noo</a:t>
            </a:r>
            <a:r>
              <a:rPr lang="es-CL" sz="2800" b="1" dirty="0"/>
              <a:t>! Les respondió el zorro….muy tristes continuaron su búsqueda…</a:t>
            </a:r>
          </a:p>
        </p:txBody>
      </p:sp>
      <p:pic>
        <p:nvPicPr>
          <p:cNvPr id="3" name="Imagen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05400" y="3706538"/>
            <a:ext cx="3677341" cy="3151462"/>
          </a:xfrm>
          <a:prstGeom prst="rect">
            <a:avLst/>
          </a:prstGeom>
          <a:effectLst>
            <a:outerShdw blurRad="50800" dist="38100" dir="13500000" algn="br" rotWithShape="0">
              <a:prstClr val="black">
                <a:alpha val="40000"/>
              </a:prstClr>
            </a:outerShdw>
          </a:effectLst>
        </p:spPr>
      </p:pic>
      <p:pic>
        <p:nvPicPr>
          <p:cNvPr id="6" name="Imagen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010423">
            <a:off x="997399" y="3584225"/>
            <a:ext cx="2248409" cy="2387666"/>
          </a:xfrm>
          <a:prstGeom prst="rect">
            <a:avLst/>
          </a:prstGeom>
        </p:spPr>
      </p:pic>
      <p:pic>
        <p:nvPicPr>
          <p:cNvPr id="7" name="Imagen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5310" y="4874522"/>
            <a:ext cx="2501140" cy="1754767"/>
          </a:xfrm>
          <a:prstGeom prst="rect">
            <a:avLst/>
          </a:prstGeom>
        </p:spPr>
      </p:pic>
    </p:spTree>
    <p:extLst>
      <p:ext uri="{BB962C8B-B14F-4D97-AF65-F5344CB8AC3E}">
        <p14:creationId xmlns:p14="http://schemas.microsoft.com/office/powerpoint/2010/main" val="41151687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sndAc>
          <p:stSnd>
            <p:snd r:embed="rId2" name="click.wav"/>
          </p:stSnd>
        </p:sndAc>
      </p:transition>
    </mc:Choice>
    <mc:Fallback xmlns="">
      <p:transition spd="slow">
        <p:fade/>
        <p:sndAc>
          <p:stSnd>
            <p:snd r:embed="rId8" name="click.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repeatCount="indefinite" accel="50000" decel="50000" fill="hold" nodeType="clickEffect">
                                  <p:stCondLst>
                                    <p:cond delay="0"/>
                                  </p:stCondLst>
                                  <p:endCondLst>
                                    <p:cond evt="onNext" delay="0">
                                      <p:tgtEl>
                                        <p:sldTgt/>
                                      </p:tgtEl>
                                    </p:cond>
                                  </p:endCondLst>
                                  <p:childTnLst>
                                    <p:animMotion origin="layout" path="M 0 0 L 0 -0.25 E" pathEditMode="relative" ptsTypes="">
                                      <p:cBhvr>
                                        <p:cTn id="6" dur="2000" fill="hold"/>
                                        <p:tgtEl>
                                          <p:spTgt spid="6"/>
                                        </p:tgtEl>
                                        <p:attrNameLst>
                                          <p:attrName>ppt_x</p:attrName>
                                          <p:attrName>ppt_y</p:attrName>
                                        </p:attrNameLst>
                                      </p:cBhvr>
                                    </p:animMotion>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esierto Hills-Scenery fondo de pantalla HD Avance | 10wallpaper.co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82" y="-14260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p:nvPr>
        </p:nvSpPr>
        <p:spPr>
          <a:xfrm>
            <a:off x="0" y="4946537"/>
            <a:ext cx="7836081" cy="1768860"/>
          </a:xfrm>
          <a:solidFill>
            <a:srgbClr val="FFC000"/>
          </a:solidFill>
        </p:spPr>
        <p:txBody>
          <a:bodyPr>
            <a:noAutofit/>
          </a:bodyPr>
          <a:lstStyle/>
          <a:p>
            <a:r>
              <a:rPr lang="es-CL" sz="2800" b="1" dirty="0"/>
              <a:t>Caminaron tanto que llegaron al desierto, donde se encontraron con una serpiente. El caracol muy triste le preguntó ¿Has visto una casita de color café?  ¡¡¡sí!!!En la cima de la montaña hay una casita de color café como la que buscas…</a:t>
            </a:r>
          </a:p>
        </p:txBody>
      </p:sp>
      <p:grpSp>
        <p:nvGrpSpPr>
          <p:cNvPr id="4" name="Grupo 3"/>
          <p:cNvGrpSpPr/>
          <p:nvPr/>
        </p:nvGrpSpPr>
        <p:grpSpPr>
          <a:xfrm>
            <a:off x="-3810500" y="2942970"/>
            <a:ext cx="3561118" cy="3045064"/>
            <a:chOff x="1654552" y="3421740"/>
            <a:chExt cx="3561118" cy="3045064"/>
          </a:xfrm>
        </p:grpSpPr>
        <p:pic>
          <p:nvPicPr>
            <p:cNvPr id="5" name="Imagen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10423">
              <a:off x="2967261" y="3421740"/>
              <a:ext cx="2248409" cy="2387666"/>
            </a:xfrm>
            <a:prstGeom prst="rect">
              <a:avLst/>
            </a:prstGeom>
          </p:spPr>
        </p:pic>
        <p:pic>
          <p:nvPicPr>
            <p:cNvPr id="6" name="Imagen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54552" y="4712037"/>
              <a:ext cx="2501140" cy="1754767"/>
            </a:xfrm>
            <a:prstGeom prst="rect">
              <a:avLst/>
            </a:prstGeom>
          </p:spPr>
        </p:pic>
      </p:grpSp>
      <p:pic>
        <p:nvPicPr>
          <p:cNvPr id="3" name="Imagen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9182282" y="4725193"/>
            <a:ext cx="2507778" cy="2211547"/>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29021187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sndAc>
          <p:stSnd>
            <p:snd r:embed="rId2" name="click.wav"/>
          </p:stSnd>
        </p:sndAc>
      </p:transition>
    </mc:Choice>
    <mc:Fallback xmlns="">
      <p:transition spd="slow">
        <p:fade/>
        <p:sndAc>
          <p:stSnd>
            <p:snd r:embed="rId8" name="click.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path" presetSubtype="0" accel="50000" decel="50000" fill="hold" nodeType="clickEffect">
                                  <p:stCondLst>
                                    <p:cond delay="0"/>
                                  </p:stCondLst>
                                  <p:childTnLst>
                                    <p:animMotion origin="layout" path="M 0.03525 0.16574 C 0.04931 0.1956 0.11233 0.17477 0.17639 0.12199 C 0.24202 0.0669 0.28282 0.00092 0.2691 -0.02847 C 0.25521 -0.05857 0.29705 -0.125 0.36233 -0.17986 C 0.42622 -0.2331 0.48941 -0.25324 0.5033 -0.22385 " pathEditMode="relative" rAng="19680000" ptsTypes="AAAAA">
                                      <p:cBhvr>
                                        <p:cTn id="6" dur="5000" fill="hold"/>
                                        <p:tgtEl>
                                          <p:spTgt spid="4"/>
                                        </p:tgtEl>
                                        <p:attrNameLst>
                                          <p:attrName>ppt_x</p:attrName>
                                          <p:attrName>ppt_y</p:attrName>
                                        </p:attrNameLst>
                                      </p:cBhvr>
                                      <p:rCtr x="23403" y="-19468"/>
                                    </p:animMotion>
                                  </p:childTnLst>
                                  <p:subTnLst>
                                    <p:audio>
                                      <p:cMediaNode>
                                        <p:cTn display="0" masterRel="sameClick">
                                          <p:stCondLst>
                                            <p:cond evt="begin" delay="0">
                                              <p:tn val="5"/>
                                            </p:cond>
                                          </p:stCondLst>
                                          <p:endCondLst>
                                            <p:cond evt="onStopAudio" delay="0">
                                              <p:tgtEl>
                                                <p:sldTgt/>
                                              </p:tgtEl>
                                            </p:cond>
                                          </p:endCondLst>
                                        </p:cTn>
                                        <p:tgtEl>
                                          <p:sndTgt r:embed="rId3" name="breeze.wav"/>
                                        </p:tgtEl>
                                      </p:cMediaNode>
                                    </p:audio>
                                  </p:subTnLst>
                                </p:cTn>
                              </p:par>
                            </p:childTnLst>
                          </p:cTn>
                        </p:par>
                      </p:childTnLst>
                    </p:cTn>
                  </p:par>
                  <p:par>
                    <p:cTn id="7" fill="hold">
                      <p:stCondLst>
                        <p:cond delay="indefinite"/>
                      </p:stCondLst>
                      <p:childTnLst>
                        <p:par>
                          <p:cTn id="8" fill="hold">
                            <p:stCondLst>
                              <p:cond delay="0"/>
                            </p:stCondLst>
                            <p:childTnLst>
                              <p:par>
                                <p:cTn id="9" presetID="59" presetClass="path" presetSubtype="0" accel="50000" decel="50000" fill="hold" nodeType="clickEffect">
                                  <p:stCondLst>
                                    <p:cond delay="0"/>
                                  </p:stCondLst>
                                  <p:childTnLst>
                                    <p:animMotion origin="layout" path="M 0.13889 -0.17754 C 0.1441 -0.2118 0.08611 -0.2544 0.01094 -0.27384 C -0.06667 -0.29398 -0.13194 -0.28333 -0.13715 -0.24907 C -0.14219 -0.21481 -0.20799 -0.20417 -0.28542 -0.22454 C -0.36059 -0.24375 -0.41823 -0.28657 -0.41302 -0.3206 " pathEditMode="relative" rAng="660000" ptsTypes="AAAAA">
                                      <p:cBhvr>
                                        <p:cTn id="10" dur="5000" fill="hold"/>
                                        <p:tgtEl>
                                          <p:spTgt spid="3"/>
                                        </p:tgtEl>
                                        <p:attrNameLst>
                                          <p:attrName>ppt_x</p:attrName>
                                          <p:attrName>ppt_y</p:attrName>
                                        </p:attrNameLst>
                                      </p:cBhvr>
                                      <p:rCtr x="-27604" y="-7176"/>
                                    </p:animMotion>
                                  </p:childTnLst>
                                  <p:subTnLst>
                                    <p:audio>
                                      <p:cMediaNode>
                                        <p:cTn display="0" masterRel="sameClick">
                                          <p:stCondLst>
                                            <p:cond evt="begin" delay="0">
                                              <p:tn val="9"/>
                                            </p:cond>
                                          </p:stCondLst>
                                          <p:endCondLst>
                                            <p:cond evt="onStopAudio" delay="0">
                                              <p:tgtEl>
                                                <p:sldTgt/>
                                              </p:tgtEl>
                                            </p:cond>
                                          </p:endCondLst>
                                        </p:cTn>
                                        <p:tgtEl>
                                          <p:sndTgt r:embed="rId3" name="breez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35131" y="365126"/>
            <a:ext cx="8280219" cy="1633491"/>
          </a:xfrm>
          <a:solidFill>
            <a:srgbClr val="FFC000"/>
          </a:solidFill>
        </p:spPr>
        <p:txBody>
          <a:bodyPr>
            <a:noAutofit/>
          </a:bodyPr>
          <a:lstStyle/>
          <a:p>
            <a:r>
              <a:rPr lang="es-CL" sz="3200" b="1" dirty="0"/>
              <a:t>Muy contentos y velozmente subieron hacia la montaña. El caracol muy alegre le dio las gracias a la abejita: Muchas gracias nueva amiga por ayudarme a encontrar mi casita. </a:t>
            </a:r>
          </a:p>
        </p:txBody>
      </p:sp>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92" y="1810521"/>
            <a:ext cx="9135708" cy="5047479"/>
          </a:xfrm>
          <a:prstGeom prst="rect">
            <a:avLst/>
          </a:prstGeom>
        </p:spPr>
      </p:pic>
      <p:pic>
        <p:nvPicPr>
          <p:cNvPr id="5" name="Imagen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245" y="181730"/>
            <a:ext cx="9578969" cy="10591800"/>
          </a:xfrm>
          <a:prstGeom prst="rect">
            <a:avLst/>
          </a:prstGeom>
        </p:spPr>
      </p:pic>
      <p:grpSp>
        <p:nvGrpSpPr>
          <p:cNvPr id="6" name="Grupo 5"/>
          <p:cNvGrpSpPr/>
          <p:nvPr/>
        </p:nvGrpSpPr>
        <p:grpSpPr>
          <a:xfrm>
            <a:off x="-4477576" y="5661026"/>
            <a:ext cx="3561118" cy="3045064"/>
            <a:chOff x="1654552" y="3421740"/>
            <a:chExt cx="3561118" cy="3045064"/>
          </a:xfrm>
          <a:effectLst>
            <a:outerShdw blurRad="50800" dist="38100" dir="13500000" algn="br" rotWithShape="0">
              <a:prstClr val="black">
                <a:alpha val="40000"/>
              </a:prstClr>
            </a:outerShdw>
          </a:effectLst>
        </p:grpSpPr>
        <p:pic>
          <p:nvPicPr>
            <p:cNvPr id="7" name="Imagen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10423">
              <a:off x="2967261" y="3421740"/>
              <a:ext cx="2248409" cy="2387666"/>
            </a:xfrm>
            <a:prstGeom prst="rect">
              <a:avLst/>
            </a:prstGeom>
          </p:spPr>
        </p:pic>
        <p:pic>
          <p:nvPicPr>
            <p:cNvPr id="8" name="Imagen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54552" y="4712037"/>
              <a:ext cx="2501140" cy="1754767"/>
            </a:xfrm>
            <a:prstGeom prst="rect">
              <a:avLst/>
            </a:prstGeom>
          </p:spPr>
        </p:pic>
      </p:grpSp>
      <p:pic>
        <p:nvPicPr>
          <p:cNvPr id="9" name="Imagen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76146" y="2115851"/>
            <a:ext cx="2687767" cy="2575564"/>
          </a:xfrm>
          <a:prstGeom prst="rect">
            <a:avLst/>
          </a:prstGeom>
        </p:spPr>
      </p:pic>
    </p:spTree>
    <p:extLst>
      <p:ext uri="{BB962C8B-B14F-4D97-AF65-F5344CB8AC3E}">
        <p14:creationId xmlns:p14="http://schemas.microsoft.com/office/powerpoint/2010/main" val="7783517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sndAc>
          <p:stSnd>
            <p:snd r:embed="rId2" name="click.wav"/>
          </p:stSnd>
        </p:sndAc>
      </p:transition>
    </mc:Choice>
    <mc:Fallback xmlns="">
      <p:transition spd="slow">
        <p:fade/>
        <p:sndAc>
          <p:stSnd>
            <p:snd r:embed="rId8" name="click.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path" presetSubtype="0" repeatCount="indefinite" accel="50000" decel="50000" fill="hold" nodeType="clickEffect">
                                  <p:stCondLst>
                                    <p:cond delay="0"/>
                                  </p:stCondLst>
                                  <p:endCondLst>
                                    <p:cond evt="onNext" delay="0">
                                      <p:tgtEl>
                                        <p:sldTgt/>
                                      </p:tgtEl>
                                    </p:cond>
                                  </p:endCondLst>
                                  <p:childTnLst>
                                    <p:animMotion origin="layout" path="M -4.72222E-6 -3.7037E-6 L 0.63594 -0.52777 " pathEditMode="relative" rAng="0" ptsTypes="AA">
                                      <p:cBhvr>
                                        <p:cTn id="6" dur="3000" fill="hold"/>
                                        <p:tgtEl>
                                          <p:spTgt spid="6"/>
                                        </p:tgtEl>
                                        <p:attrNameLst>
                                          <p:attrName>ppt_x</p:attrName>
                                          <p:attrName>ppt_y</p:attrName>
                                        </p:attrNameLst>
                                      </p:cBhvr>
                                      <p:rCtr x="31788" y="-26389"/>
                                    </p:animMotion>
                                  </p:childTnLst>
                                  <p:subTnLst>
                                    <p:audio>
                                      <p:cMediaNode>
                                        <p:cTn display="0" masterRel="sameClick">
                                          <p:stCondLst>
                                            <p:cond evt="begin" delay="0">
                                              <p:tn val="5"/>
                                            </p:cond>
                                          </p:stCondLst>
                                          <p:endCondLst>
                                            <p:cond evt="onStopAudio" delay="0">
                                              <p:tgtEl>
                                                <p:sldTgt/>
                                              </p:tgtEl>
                                            </p:cond>
                                          </p:endCondLst>
                                        </p:cTn>
                                        <p:tgtEl>
                                          <p:sndTgt r:embed="rId2"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Imágenes de paisajes infantiles | Imágenes Infantiles"/>
          <p:cNvPicPr>
            <a:picLocks noChangeAspect="1" noChangeArrowheads="1"/>
          </p:cNvPicPr>
          <p:nvPr/>
        </p:nvPicPr>
        <p:blipFill>
          <a:blip r:embed="rId5">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0" y="-20753"/>
            <a:ext cx="997349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p:nvPr>
        </p:nvSpPr>
        <p:spPr>
          <a:xfrm>
            <a:off x="628650" y="365126"/>
            <a:ext cx="7886700" cy="1463674"/>
          </a:xfrm>
          <a:solidFill>
            <a:schemeClr val="accent4">
              <a:lumMod val="40000"/>
              <a:lumOff val="60000"/>
            </a:schemeClr>
          </a:solidFill>
        </p:spPr>
        <p:txBody>
          <a:bodyPr>
            <a:normAutofit fontScale="90000"/>
          </a:bodyPr>
          <a:lstStyle/>
          <a:p>
            <a:r>
              <a:rPr lang="es-CL" b="1" dirty="0"/>
              <a:t>Desde ahora la abejita nunca se siente sola, porque tiene a un amigo caracol viviendo al lado de su linda flor. </a:t>
            </a:r>
          </a:p>
        </p:txBody>
      </p:sp>
      <p:pic>
        <p:nvPicPr>
          <p:cNvPr id="7" name="Imagen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86745" y="3756512"/>
            <a:ext cx="2903609" cy="2988423"/>
          </a:xfrm>
          <a:prstGeom prst="rect">
            <a:avLst/>
          </a:prstGeom>
        </p:spPr>
      </p:pic>
      <p:pic>
        <p:nvPicPr>
          <p:cNvPr id="5" name="Imagen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010423">
            <a:off x="3892490" y="2103292"/>
            <a:ext cx="2248409" cy="2387666"/>
          </a:xfrm>
          <a:prstGeom prst="rect">
            <a:avLst/>
          </a:prstGeom>
          <a:effectLst/>
        </p:spPr>
      </p:pic>
      <p:pic>
        <p:nvPicPr>
          <p:cNvPr id="8" name="Imagen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691231" y="3559900"/>
            <a:ext cx="3594839" cy="3381646"/>
          </a:xfrm>
          <a:prstGeom prst="rect">
            <a:avLst/>
          </a:prstGeom>
        </p:spPr>
      </p:pic>
    </p:spTree>
    <p:extLst>
      <p:ext uri="{BB962C8B-B14F-4D97-AF65-F5344CB8AC3E}">
        <p14:creationId xmlns:p14="http://schemas.microsoft.com/office/powerpoint/2010/main" val="31766575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sndAc>
          <p:stSnd>
            <p:snd r:embed="rId2" name="click.wav"/>
          </p:stSnd>
        </p:sndAc>
      </p:transition>
    </mc:Choice>
    <mc:Fallback xmlns="">
      <p:transition spd="slow">
        <p:fade/>
        <p:sndAc>
          <p:stSnd>
            <p:snd r:embed="rId10" name="click.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3.05556E-6 7.40741E-7 L 0.25 7.40741E-7 " pathEditMode="relative" rAng="0" ptsTypes="AA">
                                      <p:cBhvr>
                                        <p:cTn id="6" dur="2000" fill="hold"/>
                                        <p:tgtEl>
                                          <p:spTgt spid="8"/>
                                        </p:tgtEl>
                                        <p:attrNameLst>
                                          <p:attrName>ppt_x</p:attrName>
                                          <p:attrName>ppt_y</p:attrName>
                                        </p:attrNameLst>
                                      </p:cBhvr>
                                      <p:rCtr x="12500" y="0"/>
                                    </p:animMotion>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7" fill="hold">
                      <p:stCondLst>
                        <p:cond delay="indefinite"/>
                      </p:stCondLst>
                      <p:childTnLst>
                        <p:par>
                          <p:cTn id="8" fill="hold">
                            <p:stCondLst>
                              <p:cond delay="0"/>
                            </p:stCondLst>
                            <p:childTnLst>
                              <p:par>
                                <p:cTn id="9" presetID="64" presetClass="path" presetSubtype="0" repeatCount="indefinite" accel="50000" decel="50000" fill="hold" nodeType="clickEffect">
                                  <p:stCondLst>
                                    <p:cond delay="0"/>
                                  </p:stCondLst>
                                  <p:endCondLst>
                                    <p:cond evt="onNext" delay="0">
                                      <p:tgtEl>
                                        <p:sldTgt/>
                                      </p:tgtEl>
                                    </p:cond>
                                  </p:endCondLst>
                                  <p:childTnLst>
                                    <p:animMotion origin="layout" path="M 0 0 L 0 -0.25 E" pathEditMode="relative" ptsTypes="">
                                      <p:cBhvr>
                                        <p:cTn id="10" dur="2000" fill="hold"/>
                                        <p:tgtEl>
                                          <p:spTgt spid="5"/>
                                        </p:tgtEl>
                                        <p:attrNameLst>
                                          <p:attrName>ppt_x</p:attrName>
                                          <p:attrName>ppt_y</p:attrName>
                                        </p:attrNameLst>
                                      </p:cBhvr>
                                    </p:animMotion>
                                  </p:childTnLst>
                                  <p:subTnLst>
                                    <p:audio>
                                      <p:cMediaNode>
                                        <p:cTn display="0" masterRel="sameClick">
                                          <p:stCondLst>
                                            <p:cond evt="begin" delay="0">
                                              <p:tn val="9"/>
                                            </p:cond>
                                          </p:stCondLst>
                                          <p:endCondLst>
                                            <p:cond evt="onStopAudio" delay="0">
                                              <p:tgtEl>
                                                <p:sldTgt/>
                                              </p:tgtEl>
                                            </p:cond>
                                          </p:endCondLst>
                                        </p:cTn>
                                        <p:tgtEl>
                                          <p:sndTgt r:embed="rId4" name="breez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5300" y="375978"/>
            <a:ext cx="8340897" cy="854074"/>
          </a:xfrm>
          <a:solidFill>
            <a:schemeClr val="accent5">
              <a:lumMod val="40000"/>
              <a:lumOff val="60000"/>
            </a:schemeClr>
          </a:solidFill>
          <a:ln>
            <a:solidFill>
              <a:schemeClr val="tx1"/>
            </a:solidFill>
          </a:ln>
        </p:spPr>
        <p:txBody>
          <a:bodyPr>
            <a:noAutofit/>
          </a:bodyPr>
          <a:lstStyle/>
          <a:p>
            <a:r>
              <a:rPr lang="es-CL" sz="3600" b="1" dirty="0">
                <a:latin typeface="Berlin Sans FB Demi" panose="020E0802020502020306" pitchFamily="34" charset="0"/>
              </a:rPr>
              <a:t>¿A quién se le había perdido la casa?</a:t>
            </a:r>
          </a:p>
        </p:txBody>
      </p:sp>
      <p:pic>
        <p:nvPicPr>
          <p:cNvPr id="4" name="Imagen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5295" y="3505199"/>
            <a:ext cx="2325089" cy="1992589"/>
          </a:xfrm>
          <a:prstGeom prst="rect">
            <a:avLst/>
          </a:prstGeom>
          <a:effectLst>
            <a:outerShdw blurRad="50800" dist="38100" dir="13500000" algn="br" rotWithShape="0">
              <a:prstClr val="black">
                <a:alpha val="40000"/>
              </a:prstClr>
            </a:outerShdw>
          </a:effectLst>
        </p:spPr>
      </p:pic>
      <p:pic>
        <p:nvPicPr>
          <p:cNvPr id="5" name="Imagen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01523" y="3743021"/>
            <a:ext cx="2501140" cy="1754767"/>
          </a:xfrm>
          <a:prstGeom prst="rect">
            <a:avLst/>
          </a:prstGeom>
        </p:spPr>
      </p:pic>
      <p:pic>
        <p:nvPicPr>
          <p:cNvPr id="6" name="Imagen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010423">
            <a:off x="6290137" y="3078019"/>
            <a:ext cx="2248409" cy="2387666"/>
          </a:xfrm>
          <a:prstGeom prst="rect">
            <a:avLst/>
          </a:prstGeom>
        </p:spPr>
      </p:pic>
      <p:pic>
        <p:nvPicPr>
          <p:cNvPr id="8" name="Imagen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20384" y="2984304"/>
            <a:ext cx="3282836" cy="3162655"/>
          </a:xfrm>
          <a:prstGeom prst="rect">
            <a:avLst/>
          </a:prstGeom>
        </p:spPr>
      </p:pic>
      <p:pic>
        <p:nvPicPr>
          <p:cNvPr id="9" name="Imagen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04938" y="5564632"/>
            <a:ext cx="1894310" cy="1262380"/>
          </a:xfrm>
          <a:prstGeom prst="rect">
            <a:avLst/>
          </a:prstGeom>
        </p:spPr>
      </p:pic>
    </p:spTree>
    <p:extLst>
      <p:ext uri="{BB962C8B-B14F-4D97-AF65-F5344CB8AC3E}">
        <p14:creationId xmlns:p14="http://schemas.microsoft.com/office/powerpoint/2010/main" val="23372802"/>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click.wav"/>
          </p:stSnd>
        </p:sndAc>
      </p:transition>
    </mc:Choice>
    <mc:Fallback xmlns="">
      <p:transition spd="slow">
        <p:fade/>
        <p:sndAc>
          <p:stSnd>
            <p:snd r:embed="rId9" name="click.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txBox="1">
            <a:spLocks/>
          </p:cNvSpPr>
          <p:nvPr/>
        </p:nvSpPr>
        <p:spPr>
          <a:xfrm>
            <a:off x="647700" y="593727"/>
            <a:ext cx="8172450" cy="854074"/>
          </a:xfrm>
          <a:prstGeom prst="rect">
            <a:avLst/>
          </a:prstGeom>
          <a:solidFill>
            <a:schemeClr val="accent5">
              <a:lumMod val="40000"/>
              <a:lumOff val="60000"/>
            </a:schemeClr>
          </a:solidFill>
          <a:ln>
            <a:solidFill>
              <a:schemeClr val="tx2">
                <a:lumMod val="50000"/>
              </a:schemeClr>
            </a:solidFill>
          </a:ln>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L" b="1" dirty="0">
                <a:latin typeface="Berlin Sans FB Demi" panose="020E0802020502020306" pitchFamily="34" charset="0"/>
              </a:rPr>
              <a:t>¿Qué lugares recorrieron en busca de la casa?</a:t>
            </a:r>
          </a:p>
        </p:txBody>
      </p:sp>
      <p:grpSp>
        <p:nvGrpSpPr>
          <p:cNvPr id="2" name="Grupo 1"/>
          <p:cNvGrpSpPr/>
          <p:nvPr/>
        </p:nvGrpSpPr>
        <p:grpSpPr>
          <a:xfrm>
            <a:off x="470568" y="2715127"/>
            <a:ext cx="2806032" cy="3095124"/>
            <a:chOff x="470568" y="2715127"/>
            <a:chExt cx="2806032" cy="3095124"/>
          </a:xfrm>
        </p:grpSpPr>
        <p:pic>
          <p:nvPicPr>
            <p:cNvPr id="4" name="Picture 2" descr="Desierto Hills-Scenery fondo de pantalla HD Avance | 10wallpaper.co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0568" y="2715127"/>
              <a:ext cx="2806032" cy="21045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6" name="Título 1"/>
            <p:cNvSpPr txBox="1">
              <a:spLocks/>
            </p:cNvSpPr>
            <p:nvPr/>
          </p:nvSpPr>
          <p:spPr>
            <a:xfrm>
              <a:off x="512388" y="4762501"/>
              <a:ext cx="2476500" cy="10477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L" b="1" dirty="0"/>
                <a:t>DESIERTO</a:t>
              </a:r>
            </a:p>
          </p:txBody>
        </p:sp>
      </p:grpSp>
      <p:grpSp>
        <p:nvGrpSpPr>
          <p:cNvPr id="10" name="Grupo 9"/>
          <p:cNvGrpSpPr/>
          <p:nvPr/>
        </p:nvGrpSpPr>
        <p:grpSpPr>
          <a:xfrm>
            <a:off x="3619477" y="2715127"/>
            <a:ext cx="2635131" cy="3076358"/>
            <a:chOff x="3619477" y="2715127"/>
            <a:chExt cx="2635131" cy="3076358"/>
          </a:xfrm>
        </p:grpSpPr>
        <p:sp>
          <p:nvSpPr>
            <p:cNvPr id="5" name="Título 1"/>
            <p:cNvSpPr txBox="1">
              <a:spLocks/>
            </p:cNvSpPr>
            <p:nvPr/>
          </p:nvSpPr>
          <p:spPr>
            <a:xfrm>
              <a:off x="3619477" y="4743735"/>
              <a:ext cx="2476500" cy="10477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L" b="1" dirty="0"/>
                <a:t>PLAYA</a:t>
              </a:r>
            </a:p>
          </p:txBody>
        </p:sp>
        <p:pic>
          <p:nvPicPr>
            <p:cNvPr id="8" name="Imagen 7"/>
            <p:cNvPicPr>
              <a:picLocks noChangeAspect="1"/>
            </p:cNvPicPr>
            <p:nvPr/>
          </p:nvPicPr>
          <p:blipFill>
            <a:blip r:embed="rId4"/>
            <a:stretch>
              <a:fillRect/>
            </a:stretch>
          </p:blipFill>
          <p:spPr>
            <a:xfrm>
              <a:off x="3628664" y="2715127"/>
              <a:ext cx="2625944" cy="17919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grpSp>
        <p:nvGrpSpPr>
          <p:cNvPr id="11" name="Grupo 10"/>
          <p:cNvGrpSpPr/>
          <p:nvPr/>
        </p:nvGrpSpPr>
        <p:grpSpPr>
          <a:xfrm>
            <a:off x="6509708" y="2724585"/>
            <a:ext cx="2476500" cy="3059279"/>
            <a:chOff x="6509708" y="2724585"/>
            <a:chExt cx="2476500" cy="3059279"/>
          </a:xfrm>
        </p:grpSpPr>
        <p:sp>
          <p:nvSpPr>
            <p:cNvPr id="7" name="Título 1"/>
            <p:cNvSpPr txBox="1">
              <a:spLocks/>
            </p:cNvSpPr>
            <p:nvPr/>
          </p:nvSpPr>
          <p:spPr>
            <a:xfrm>
              <a:off x="6509708" y="4736114"/>
              <a:ext cx="2476500" cy="10477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L" b="1" dirty="0"/>
                <a:t>BOSQUE</a:t>
              </a:r>
            </a:p>
          </p:txBody>
        </p:sp>
        <p:pic>
          <p:nvPicPr>
            <p:cNvPr id="9" name="Picture 2" descr="claro del bosque | Paisajes dibujos, Paisajes, Dibujos de la naturalez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06672" y="2724585"/>
              <a:ext cx="2379536" cy="17824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grpSp>
      <p:pic>
        <p:nvPicPr>
          <p:cNvPr id="12" name="Imagen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5022" y="2621209"/>
            <a:ext cx="3282836" cy="3162655"/>
          </a:xfrm>
          <a:prstGeom prst="rect">
            <a:avLst/>
          </a:prstGeom>
        </p:spPr>
      </p:pic>
      <p:pic>
        <p:nvPicPr>
          <p:cNvPr id="13" name="Imagen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7483" y="2442668"/>
            <a:ext cx="3282836" cy="3162655"/>
          </a:xfrm>
          <a:prstGeom prst="rect">
            <a:avLst/>
          </a:prstGeom>
        </p:spPr>
      </p:pic>
      <p:pic>
        <p:nvPicPr>
          <p:cNvPr id="14" name="Imagen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80403" y="5286376"/>
            <a:ext cx="1894310" cy="1262380"/>
          </a:xfrm>
          <a:prstGeom prst="rect">
            <a:avLst/>
          </a:prstGeom>
        </p:spPr>
      </p:pic>
      <p:pic>
        <p:nvPicPr>
          <p:cNvPr id="15" name="Imagen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28025" y="5381708"/>
            <a:ext cx="1894310" cy="1262380"/>
          </a:xfrm>
          <a:prstGeom prst="rect">
            <a:avLst/>
          </a:prstGeom>
        </p:spPr>
      </p:pic>
    </p:spTree>
    <p:extLst>
      <p:ext uri="{BB962C8B-B14F-4D97-AF65-F5344CB8AC3E}">
        <p14:creationId xmlns:p14="http://schemas.microsoft.com/office/powerpoint/2010/main" val="1927229028"/>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click.wav"/>
          </p:stSnd>
        </p:sndAc>
      </p:transition>
    </mc:Choice>
    <mc:Fallback xmlns="">
      <p:transition spd="slow">
        <p:fade/>
        <p:sndAc>
          <p:stSnd>
            <p:snd r:embed="rId8" name="click.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ppt_x"/>
                                          </p:val>
                                        </p:tav>
                                        <p:tav tm="100000">
                                          <p:val>
                                            <p:strVal val="#ppt_x"/>
                                          </p:val>
                                        </p:tav>
                                      </p:tavLst>
                                    </p:anim>
                                    <p:anim calcmode="lin" valueType="num">
                                      <p:cBhvr additive="base">
                                        <p:cTn id="4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txBox="1">
            <a:spLocks/>
          </p:cNvSpPr>
          <p:nvPr/>
        </p:nvSpPr>
        <p:spPr>
          <a:xfrm>
            <a:off x="342900" y="327027"/>
            <a:ext cx="8172450" cy="854074"/>
          </a:xfrm>
          <a:prstGeom prst="rect">
            <a:avLst/>
          </a:prstGeom>
          <a:solidFill>
            <a:schemeClr val="accent5">
              <a:lumMod val="40000"/>
              <a:lumOff val="60000"/>
            </a:schemeClr>
          </a:solidFill>
          <a:ln>
            <a:solidFill>
              <a:schemeClr val="tx1"/>
            </a:solidFill>
          </a:ln>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L" b="1" dirty="0">
                <a:latin typeface="Berlin Sans FB Demi" panose="020E0802020502020306" pitchFamily="34" charset="0"/>
              </a:rPr>
              <a:t>¿En que lugar encontraron la casa del caracol?</a:t>
            </a:r>
          </a:p>
        </p:txBody>
      </p:sp>
      <p:grpSp>
        <p:nvGrpSpPr>
          <p:cNvPr id="9" name="Grupo 8"/>
          <p:cNvGrpSpPr/>
          <p:nvPr/>
        </p:nvGrpSpPr>
        <p:grpSpPr>
          <a:xfrm>
            <a:off x="5895975" y="1715308"/>
            <a:ext cx="2619375" cy="3549023"/>
            <a:chOff x="5895975" y="1715308"/>
            <a:chExt cx="2619375" cy="3549023"/>
          </a:xfrm>
        </p:grpSpPr>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5975" y="1715308"/>
              <a:ext cx="2365194" cy="26152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ítulo 1"/>
            <p:cNvSpPr txBox="1">
              <a:spLocks/>
            </p:cNvSpPr>
            <p:nvPr/>
          </p:nvSpPr>
          <p:spPr>
            <a:xfrm>
              <a:off x="6038850" y="4216581"/>
              <a:ext cx="2476500" cy="10477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L" b="1" dirty="0"/>
                <a:t>Montaña </a:t>
              </a:r>
            </a:p>
          </p:txBody>
        </p:sp>
      </p:grpSp>
      <p:grpSp>
        <p:nvGrpSpPr>
          <p:cNvPr id="7" name="Grupo 6"/>
          <p:cNvGrpSpPr/>
          <p:nvPr/>
        </p:nvGrpSpPr>
        <p:grpSpPr>
          <a:xfrm>
            <a:off x="3152775" y="2266950"/>
            <a:ext cx="2476500" cy="3111385"/>
            <a:chOff x="3152775" y="2266950"/>
            <a:chExt cx="2476500" cy="3111385"/>
          </a:xfrm>
        </p:grpSpPr>
        <p:pic>
          <p:nvPicPr>
            <p:cNvPr id="6" name="Picture 2" descr="Desierto Hills-Scenery fondo de pantalla HD Avance | 10wallpaper.com"/>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52775" y="2266950"/>
              <a:ext cx="2286000" cy="1714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8" name="Título 1"/>
            <p:cNvSpPr txBox="1">
              <a:spLocks/>
            </p:cNvSpPr>
            <p:nvPr/>
          </p:nvSpPr>
          <p:spPr>
            <a:xfrm>
              <a:off x="3152775" y="4330585"/>
              <a:ext cx="2476500" cy="10477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L" b="1" dirty="0"/>
                <a:t>Desierto</a:t>
              </a:r>
            </a:p>
          </p:txBody>
        </p:sp>
      </p:grpSp>
      <p:grpSp>
        <p:nvGrpSpPr>
          <p:cNvPr id="2" name="Grupo 1"/>
          <p:cNvGrpSpPr/>
          <p:nvPr/>
        </p:nvGrpSpPr>
        <p:grpSpPr>
          <a:xfrm>
            <a:off x="719205" y="2064444"/>
            <a:ext cx="2672443" cy="3313891"/>
            <a:chOff x="719205" y="2064444"/>
            <a:chExt cx="2672443" cy="3313891"/>
          </a:xfrm>
        </p:grpSpPr>
        <p:pic>
          <p:nvPicPr>
            <p:cNvPr id="6146" name="Picture 2" descr="Imagenes animadas de una luna - Imagui"/>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9205" y="2064444"/>
              <a:ext cx="1700145" cy="19170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915148" y="4330585"/>
              <a:ext cx="2476500" cy="10477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L" b="1" dirty="0"/>
                <a:t>Luna</a:t>
              </a:r>
            </a:p>
          </p:txBody>
        </p:sp>
      </p:grpSp>
      <p:pic>
        <p:nvPicPr>
          <p:cNvPr id="12" name="Imagen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37154" y="1441618"/>
            <a:ext cx="3282836" cy="3936717"/>
          </a:xfrm>
          <a:prstGeom prst="rect">
            <a:avLst/>
          </a:prstGeom>
        </p:spPr>
      </p:pic>
      <p:pic>
        <p:nvPicPr>
          <p:cNvPr id="13" name="Imagen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21040" y="5007662"/>
            <a:ext cx="1894310" cy="1262380"/>
          </a:xfrm>
          <a:prstGeom prst="rect">
            <a:avLst/>
          </a:prstGeom>
        </p:spPr>
      </p:pic>
    </p:spTree>
    <p:extLst>
      <p:ext uri="{BB962C8B-B14F-4D97-AF65-F5344CB8AC3E}">
        <p14:creationId xmlns:p14="http://schemas.microsoft.com/office/powerpoint/2010/main" val="3351397467"/>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click.wav"/>
          </p:stSnd>
        </p:sndAc>
      </p:transition>
    </mc:Choice>
    <mc:Fallback xmlns="">
      <p:transition spd="slow">
        <p:fade/>
        <p:sndAc>
          <p:stSnd>
            <p:snd r:embed="rId9" name="click.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ircle(in)">
                                      <p:cBhvr>
                                        <p:cTn id="13" dur="2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circle(in)">
                                      <p:cBhvr>
                                        <p:cTn id="18" dur="2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circle(in)">
                                      <p:cBhvr>
                                        <p:cTn id="23" dur="20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0"/>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p:cNvSpPr/>
          <p:nvPr/>
        </p:nvSpPr>
        <p:spPr>
          <a:xfrm>
            <a:off x="5777727" y="2526082"/>
            <a:ext cx="2586789" cy="3129908"/>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s-CL"/>
          </a:p>
        </p:txBody>
      </p:sp>
      <p:sp>
        <p:nvSpPr>
          <p:cNvPr id="2" name="Título 1"/>
          <p:cNvSpPr>
            <a:spLocks noGrp="1"/>
          </p:cNvSpPr>
          <p:nvPr>
            <p:ph type="title"/>
          </p:nvPr>
        </p:nvSpPr>
        <p:spPr>
          <a:solidFill>
            <a:schemeClr val="accent5">
              <a:lumMod val="40000"/>
              <a:lumOff val="60000"/>
            </a:schemeClr>
          </a:solidFill>
          <a:ln>
            <a:solidFill>
              <a:schemeClr val="tx1"/>
            </a:solidFill>
          </a:ln>
        </p:spPr>
        <p:txBody>
          <a:bodyPr>
            <a:normAutofit/>
          </a:bodyPr>
          <a:lstStyle/>
          <a:p>
            <a:r>
              <a:rPr lang="es-CL" sz="3600" b="1" dirty="0">
                <a:latin typeface="Berlin Sans FB Demi" panose="020E0802020502020306" pitchFamily="34" charset="0"/>
              </a:rPr>
              <a:t>¿A qué animales le preguntaron por la casa?  </a:t>
            </a:r>
          </a:p>
        </p:txBody>
      </p:sp>
      <p:grpSp>
        <p:nvGrpSpPr>
          <p:cNvPr id="14" name="Grupo 13"/>
          <p:cNvGrpSpPr/>
          <p:nvPr/>
        </p:nvGrpSpPr>
        <p:grpSpPr>
          <a:xfrm>
            <a:off x="6171238" y="2723321"/>
            <a:ext cx="1799763" cy="2757330"/>
            <a:chOff x="6171238" y="2723321"/>
            <a:chExt cx="1799763" cy="2757330"/>
          </a:xfrm>
        </p:grpSpPr>
        <p:pic>
          <p:nvPicPr>
            <p:cNvPr id="3" name="Imagen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6171238" y="3962051"/>
              <a:ext cx="1799763" cy="1518600"/>
            </a:xfrm>
            <a:prstGeom prst="rect">
              <a:avLst/>
            </a:prstGeom>
            <a:effectLst>
              <a:outerShdw blurRad="50800" dist="38100" dir="13500000" algn="br" rotWithShape="0">
                <a:prstClr val="black">
                  <a:alpha val="40000"/>
                </a:prstClr>
              </a:outerShdw>
            </a:effectLst>
          </p:spPr>
        </p:pic>
        <p:pic>
          <p:nvPicPr>
            <p:cNvPr id="4" name="Imagen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6411936" y="2723321"/>
              <a:ext cx="1318369" cy="1162637"/>
            </a:xfrm>
            <a:prstGeom prst="rect">
              <a:avLst/>
            </a:prstGeom>
            <a:effectLst>
              <a:outerShdw blurRad="50800" dist="38100" algn="l" rotWithShape="0">
                <a:prstClr val="black">
                  <a:alpha val="40000"/>
                </a:prstClr>
              </a:outerShdw>
            </a:effectLst>
          </p:spPr>
        </p:pic>
      </p:grpSp>
      <p:grpSp>
        <p:nvGrpSpPr>
          <p:cNvPr id="13" name="Grupo 12"/>
          <p:cNvGrpSpPr/>
          <p:nvPr/>
        </p:nvGrpSpPr>
        <p:grpSpPr>
          <a:xfrm>
            <a:off x="3024097" y="2373363"/>
            <a:ext cx="2586789" cy="3280920"/>
            <a:chOff x="3024097" y="2373363"/>
            <a:chExt cx="2586789" cy="3280920"/>
          </a:xfrm>
        </p:grpSpPr>
        <p:sp>
          <p:nvSpPr>
            <p:cNvPr id="10" name="Rectángulo 9"/>
            <p:cNvSpPr/>
            <p:nvPr/>
          </p:nvSpPr>
          <p:spPr>
            <a:xfrm>
              <a:off x="3024097" y="2524375"/>
              <a:ext cx="2586789" cy="3129908"/>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s-CL"/>
            </a:p>
          </p:txBody>
        </p:sp>
        <p:pic>
          <p:nvPicPr>
            <p:cNvPr id="5" name="Imagen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32426" y="3532858"/>
              <a:ext cx="2040365" cy="1530274"/>
            </a:xfrm>
            <a:prstGeom prst="rect">
              <a:avLst/>
            </a:prstGeom>
          </p:spPr>
        </p:pic>
        <p:pic>
          <p:nvPicPr>
            <p:cNvPr id="6" name="Imagen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68246" y="2373363"/>
              <a:ext cx="1715966" cy="1715966"/>
            </a:xfrm>
            <a:prstGeom prst="rect">
              <a:avLst/>
            </a:prstGeom>
          </p:spPr>
        </p:pic>
      </p:grpSp>
      <p:grpSp>
        <p:nvGrpSpPr>
          <p:cNvPr id="12" name="Grupo 11"/>
          <p:cNvGrpSpPr/>
          <p:nvPr/>
        </p:nvGrpSpPr>
        <p:grpSpPr>
          <a:xfrm>
            <a:off x="199213" y="2524375"/>
            <a:ext cx="2586789" cy="3129908"/>
            <a:chOff x="199213" y="2524375"/>
            <a:chExt cx="2586789" cy="3129908"/>
          </a:xfrm>
        </p:grpSpPr>
        <p:sp>
          <p:nvSpPr>
            <p:cNvPr id="9" name="Rectángulo 8"/>
            <p:cNvSpPr/>
            <p:nvPr/>
          </p:nvSpPr>
          <p:spPr>
            <a:xfrm>
              <a:off x="199213" y="2524375"/>
              <a:ext cx="2586789" cy="3129908"/>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s-CL"/>
            </a:p>
          </p:txBody>
        </p:sp>
        <p:pic>
          <p:nvPicPr>
            <p:cNvPr id="7" name="Imagen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1237428" y="3718478"/>
              <a:ext cx="1152458" cy="1776190"/>
            </a:xfrm>
            <a:prstGeom prst="rect">
              <a:avLst/>
            </a:prstGeom>
          </p:spPr>
        </p:pic>
        <p:pic>
          <p:nvPicPr>
            <p:cNvPr id="8" name="Imagen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526262" y="2820672"/>
              <a:ext cx="1399490" cy="1399490"/>
            </a:xfrm>
            <a:prstGeom prst="rect">
              <a:avLst/>
            </a:prstGeom>
          </p:spPr>
        </p:pic>
      </p:grpSp>
      <p:pic>
        <p:nvPicPr>
          <p:cNvPr id="15" name="Imagen 1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429701" y="2283508"/>
            <a:ext cx="3282836" cy="4028973"/>
          </a:xfrm>
          <a:prstGeom prst="rect">
            <a:avLst/>
          </a:prstGeom>
        </p:spPr>
      </p:pic>
      <p:pic>
        <p:nvPicPr>
          <p:cNvPr id="16" name="Imagen 1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916169" y="5494668"/>
            <a:ext cx="1894310" cy="1262380"/>
          </a:xfrm>
          <a:prstGeom prst="rect">
            <a:avLst/>
          </a:prstGeom>
        </p:spPr>
      </p:pic>
    </p:spTree>
    <p:extLst>
      <p:ext uri="{BB962C8B-B14F-4D97-AF65-F5344CB8AC3E}">
        <p14:creationId xmlns:p14="http://schemas.microsoft.com/office/powerpoint/2010/main" val="2640414770"/>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click.wav"/>
          </p:stSnd>
        </p:sndAc>
      </p:transition>
    </mc:Choice>
    <mc:Fallback xmlns="">
      <p:transition spd="slow">
        <p:fade/>
        <p:sndAc>
          <p:stSnd>
            <p:snd r:embed="rId12" name="click.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ppt_x"/>
                                          </p:val>
                                        </p:tav>
                                        <p:tav tm="100000">
                                          <p:val>
                                            <p:strVal val="#ppt_x"/>
                                          </p:val>
                                        </p:tav>
                                      </p:tavLst>
                                    </p:anim>
                                    <p:anim calcmode="lin" valueType="num">
                                      <p:cBhvr additive="base">
                                        <p:cTn id="39" dur="500" fill="hold"/>
                                        <p:tgtEl>
                                          <p:spTgt spid="1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6"/>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3399" y="327026"/>
            <a:ext cx="8114211" cy="1325563"/>
          </a:xfrm>
          <a:solidFill>
            <a:schemeClr val="accent5">
              <a:lumMod val="40000"/>
              <a:lumOff val="60000"/>
            </a:schemeClr>
          </a:solidFill>
          <a:ln>
            <a:solidFill>
              <a:schemeClr val="tx1"/>
            </a:solidFill>
          </a:ln>
        </p:spPr>
        <p:txBody>
          <a:bodyPr>
            <a:normAutofit/>
          </a:bodyPr>
          <a:lstStyle/>
          <a:p>
            <a:r>
              <a:rPr lang="es-CL" sz="3600" b="1" dirty="0">
                <a:latin typeface="Berlin Sans FB Demi" panose="020E0802020502020306" pitchFamily="34" charset="0"/>
              </a:rPr>
              <a:t>¿Cómo te imaginas la casa del caracol? Dibújala y píntala.</a:t>
            </a:r>
          </a:p>
        </p:txBody>
      </p:sp>
      <p:pic>
        <p:nvPicPr>
          <p:cNvPr id="4" name="Imagen 3"/>
          <p:cNvPicPr>
            <a:picLocks noChangeAspect="1"/>
          </p:cNvPicPr>
          <p:nvPr/>
        </p:nvPicPr>
        <p:blipFill>
          <a:blip r:embed="rId3"/>
          <a:stretch>
            <a:fillRect/>
          </a:stretch>
        </p:blipFill>
        <p:spPr>
          <a:xfrm>
            <a:off x="2500312" y="2005012"/>
            <a:ext cx="4471988" cy="4320822"/>
          </a:xfrm>
          <a:prstGeom prst="rect">
            <a:avLst/>
          </a:prstGeom>
        </p:spPr>
      </p:pic>
      <p:pic>
        <p:nvPicPr>
          <p:cNvPr id="2052" name="Picture 4" descr="Balonmano Club Dos Hermanas"/>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413663" y="1652589"/>
            <a:ext cx="3413883" cy="26154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4511477"/>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click.wav"/>
          </p:stSnd>
        </p:sndAc>
      </p:transition>
    </mc:Choice>
    <mc:Fallback xmlns="">
      <p:transition spd="slow">
        <p:fade/>
        <p:sndAc>
          <p:stSnd>
            <p:snd r:embed="rId5" name="click.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52"/>
                                        </p:tgtEl>
                                        <p:attrNameLst>
                                          <p:attrName>style.visibility</p:attrName>
                                        </p:attrNameLst>
                                      </p:cBhvr>
                                      <p:to>
                                        <p:strVal val="visible"/>
                                      </p:to>
                                    </p:set>
                                    <p:anim calcmode="lin" valueType="num">
                                      <p:cBhvr additive="base">
                                        <p:cTn id="19" dur="500" fill="hold"/>
                                        <p:tgtEl>
                                          <p:spTgt spid="2052"/>
                                        </p:tgtEl>
                                        <p:attrNameLst>
                                          <p:attrName>ppt_x</p:attrName>
                                        </p:attrNameLst>
                                      </p:cBhvr>
                                      <p:tavLst>
                                        <p:tav tm="0">
                                          <p:val>
                                            <p:strVal val="#ppt_x"/>
                                          </p:val>
                                        </p:tav>
                                        <p:tav tm="100000">
                                          <p:val>
                                            <p:strVal val="#ppt_x"/>
                                          </p:val>
                                        </p:tav>
                                      </p:tavLst>
                                    </p:anim>
                                    <p:anim calcmode="lin" valueType="num">
                                      <p:cBhvr additive="base">
                                        <p:cTn id="20"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L"/>
          </a:p>
        </p:txBody>
      </p:sp>
      <p:pic>
        <p:nvPicPr>
          <p:cNvPr id="3" name="Imagen 2"/>
          <p:cNvPicPr>
            <a:picLocks noChangeAspect="1"/>
          </p:cNvPicPr>
          <p:nvPr/>
        </p:nvPicPr>
        <p:blipFill>
          <a:blip r:embed="rId3"/>
          <a:stretch>
            <a:fillRect/>
          </a:stretch>
        </p:blipFill>
        <p:spPr>
          <a:xfrm>
            <a:off x="0" y="0"/>
            <a:ext cx="9234739" cy="6596242"/>
          </a:xfrm>
          <a:prstGeom prst="rect">
            <a:avLst/>
          </a:prstGeom>
        </p:spPr>
      </p:pic>
    </p:spTree>
    <p:extLst>
      <p:ext uri="{BB962C8B-B14F-4D97-AF65-F5344CB8AC3E}">
        <p14:creationId xmlns:p14="http://schemas.microsoft.com/office/powerpoint/2010/main" val="1169054986"/>
      </p:ext>
    </p:extLst>
  </p:cSld>
  <p:clrMapOvr>
    <a:masterClrMapping/>
  </p:clrMapOvr>
  <mc:AlternateContent xmlns:mc="http://schemas.openxmlformats.org/markup-compatibility/2006" xmlns:p14="http://schemas.microsoft.com/office/powerpoint/2010/main">
    <mc:Choice Requires="p14">
      <p:transition spd="slow" p14:dur="1400">
        <p14:ripple/>
        <p:sndAc>
          <p:stSnd>
            <p:snd r:embed="rId2" name="click.wav"/>
          </p:stSnd>
        </p:sndAc>
      </p:transition>
    </mc:Choice>
    <mc:Fallback xmlns="">
      <p:transition spd="slow">
        <p:fade/>
        <p:sndAc>
          <p:stSnd>
            <p:snd r:embed="rId4" name="click.wav"/>
          </p:stSnd>
        </p:sndAc>
      </p:transition>
    </mc:Fallback>
  </mc:AlternateContent>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277</TotalTime>
  <Words>276</Words>
  <Application>Microsoft Office PowerPoint</Application>
  <PresentationFormat>Presentación en pantalla (4:3)</PresentationFormat>
  <Paragraphs>19</Paragraphs>
  <Slides>14</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vt:i4>
      </vt:variant>
    </vt:vector>
  </HeadingPairs>
  <TitlesOfParts>
    <vt:vector size="19" baseType="lpstr">
      <vt:lpstr>Arial</vt:lpstr>
      <vt:lpstr>Berlin Sans FB Demi</vt:lpstr>
      <vt:lpstr>Calibri</vt:lpstr>
      <vt:lpstr>Calibri Light</vt:lpstr>
      <vt:lpstr>Tema de Office</vt:lpstr>
      <vt:lpstr>Cuento  La abejita Carlota</vt:lpstr>
      <vt:lpstr>Había una vez una abejita llamada Carlota que vivía en una flor,  pero se sentía muy sola no tenía amigos….</vt:lpstr>
      <vt:lpstr>Un día conoció a un caracol que andaba en busca de su casita que se le  había perdido en una tormenta.</vt:lpstr>
      <vt:lpstr>La abejita le dijo – no te preocupes, yo te voy ayudar a encontrar tu casita-. Y así comenzaron su largo viaje…</vt:lpstr>
      <vt:lpstr>Paseando por el bosque de pronto se encontraron con un zorro y le preguntaron -¿Señor Zorro has visto una casita de color café? ¡Noo! Les respondió el zorro….muy tristes continuaron su búsqueda…</vt:lpstr>
      <vt:lpstr>Caminaron tanto que llegaron al desierto, donde se encontraron con una serpiente. El caracol muy triste le preguntó ¿Has visto una casita de color café?  ¡¡¡sí!!!En la cima de la montaña hay una casita de color café como la que buscas…</vt:lpstr>
      <vt:lpstr>Muy contentos y velozmente subieron hacia la montaña. El caracol muy alegre le dio las gracias a la abejita: Muchas gracias nueva amiga por ayudarme a encontrar mi casita. </vt:lpstr>
      <vt:lpstr>Desde ahora la abejita nunca se siente sola, porque tiene a un amigo caracol viviendo al lado de su linda flor. </vt:lpstr>
      <vt:lpstr>¿A quién se le había perdido la casa?</vt:lpstr>
      <vt:lpstr>Presentación de PowerPoint</vt:lpstr>
      <vt:lpstr>Presentación de PowerPoint</vt:lpstr>
      <vt:lpstr>¿A qué animales le preguntaron por la casa?  </vt:lpstr>
      <vt:lpstr>¿Cómo te imaginas la casa del caracol? Dibújala y píntala.</vt:lpstr>
      <vt:lpstr>Presentación de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psicologa</dc:creator>
  <cp:lastModifiedBy>silene alejandra perez vega</cp:lastModifiedBy>
  <cp:revision>23</cp:revision>
  <dcterms:created xsi:type="dcterms:W3CDTF">2020-09-24T19:38:41Z</dcterms:created>
  <dcterms:modified xsi:type="dcterms:W3CDTF">2020-10-09T03:20:12Z</dcterms:modified>
</cp:coreProperties>
</file>