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21"/>
  </p:notesMasterIdLst>
  <p:sldIdLst>
    <p:sldId id="256" r:id="rId2"/>
    <p:sldId id="257" r:id="rId3"/>
    <p:sldId id="278" r:id="rId4"/>
    <p:sldId id="286" r:id="rId5"/>
    <p:sldId id="265" r:id="rId6"/>
    <p:sldId id="289" r:id="rId7"/>
    <p:sldId id="290" r:id="rId8"/>
    <p:sldId id="292" r:id="rId9"/>
    <p:sldId id="293" r:id="rId10"/>
    <p:sldId id="291" r:id="rId11"/>
    <p:sldId id="294" r:id="rId12"/>
    <p:sldId id="295" r:id="rId13"/>
    <p:sldId id="296" r:id="rId14"/>
    <p:sldId id="297" r:id="rId15"/>
    <p:sldId id="298" r:id="rId16"/>
    <p:sldId id="300" r:id="rId17"/>
    <p:sldId id="301" r:id="rId18"/>
    <p:sldId id="276" r:id="rId19"/>
    <p:sldId id="303" r:id="rId20"/>
  </p:sldIdLst>
  <p:sldSz cx="9144000" cy="5143500" type="screen16x9"/>
  <p:notesSz cx="6858000" cy="9144000"/>
  <p:embeddedFontLst>
    <p:embeddedFont>
      <p:font typeface="Amatic SC" panose="020B0604020202020204" charset="-79"/>
      <p:regular r:id="rId22"/>
      <p:bold r:id="rId23"/>
    </p:embeddedFont>
    <p:embeddedFont>
      <p:font typeface="Berlin Sans FB Demi" panose="020E0802020502020306" pitchFamily="34" charset="0"/>
      <p:bold r:id="rId24"/>
    </p:embeddedFont>
    <p:embeddedFont>
      <p:font typeface="Comfortaa" panose="020B0604020202020204" charset="0"/>
      <p:regular r:id="rId25"/>
      <p:bold r:id="rId26"/>
    </p:embeddedFont>
    <p:embeddedFont>
      <p:font typeface="Comfortaa Regular" panose="020B0604020202020204" charset="0"/>
      <p:regular r:id="rId27"/>
      <p:bold r:id="rId28"/>
    </p:embeddedFont>
    <p:embeddedFont>
      <p:font typeface="Comic Sans MS" panose="030F0702030302020204" pitchFamily="66" charset="0"/>
      <p:regular r:id="rId29"/>
      <p:bold r:id="rId30"/>
      <p:italic r:id="rId31"/>
      <p:boldItalic r:id="rId32"/>
    </p:embeddedFont>
    <p:embeddedFont>
      <p:font typeface="Fontdinerdotcom Luvable" panose="00000400000000000000" pitchFamily="2" charset="0"/>
      <p:regular r:id="rId33"/>
    </p:embeddedFont>
    <p:embeddedFont>
      <p:font typeface="Jokerman" panose="04090605060D06020702" pitchFamily="82" charset="0"/>
      <p:regular r:id="rId34"/>
    </p:embeddedFont>
    <p:embeddedFont>
      <p:font typeface="Quick Camping Personal Use" pitchFamily="50" charset="0"/>
      <p:regular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A144A08-9FE6-43C6-A41F-24D4C7EEA7A0}">
  <a:tblStyle styleId="{1A144A08-9FE6-43C6-A41F-24D4C7EEA7A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39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ableStyles" Target="tableStyle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7604383ed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7604383ed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6cd62e696b_0_33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6cd62e696b_0_33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g6cd62e696b_0_32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4" name="Google Shape;1434;g6cd62e696b_0_32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g6cd62e696b_0_330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9" name="Google Shape;1639;g6cd62e696b_0_330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6cd62e696b_0_8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6cd62e696b_0_8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g6cd62e696b_0_330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9" name="Google Shape;1639;g6cd62e696b_0_330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1689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g6cd62e696b_0_330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9" name="Google Shape;1639;g6cd62e696b_0_330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805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6cd62e696b_0_319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6cd62e696b_0_319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671450" y="1883700"/>
            <a:ext cx="5801100" cy="126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895150" y="2968775"/>
            <a:ext cx="3353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579474" y="3737051"/>
            <a:ext cx="9998641" cy="2674686"/>
            <a:chOff x="-579474" y="3737051"/>
            <a:chExt cx="9998641" cy="2674686"/>
          </a:xfrm>
        </p:grpSpPr>
        <p:sp>
          <p:nvSpPr>
            <p:cNvPr id="12" name="Google Shape;12;p2"/>
            <p:cNvSpPr/>
            <p:nvPr/>
          </p:nvSpPr>
          <p:spPr>
            <a:xfrm>
              <a:off x="-579474" y="3737051"/>
              <a:ext cx="2674642" cy="2674686"/>
            </a:xfrm>
            <a:custGeom>
              <a:avLst/>
              <a:gdLst/>
              <a:ahLst/>
              <a:cxnLst/>
              <a:rect l="l" t="t" r="r" b="b"/>
              <a:pathLst>
                <a:path w="61532" h="61533" extrusionOk="0">
                  <a:moveTo>
                    <a:pt x="30766" y="1"/>
                  </a:moveTo>
                  <a:cubicBezTo>
                    <a:pt x="22606" y="1"/>
                    <a:pt x="14781" y="3242"/>
                    <a:pt x="9011" y="9012"/>
                  </a:cubicBezTo>
                  <a:cubicBezTo>
                    <a:pt x="3241" y="14781"/>
                    <a:pt x="0" y="22607"/>
                    <a:pt x="0" y="30767"/>
                  </a:cubicBezTo>
                  <a:cubicBezTo>
                    <a:pt x="0" y="38926"/>
                    <a:pt x="3241" y="46751"/>
                    <a:pt x="9011" y="52521"/>
                  </a:cubicBezTo>
                  <a:cubicBezTo>
                    <a:pt x="14781" y="58291"/>
                    <a:pt x="22606" y="61532"/>
                    <a:pt x="30766" y="61532"/>
                  </a:cubicBezTo>
                  <a:cubicBezTo>
                    <a:pt x="38925" y="61532"/>
                    <a:pt x="46750" y="58291"/>
                    <a:pt x="52520" y="52521"/>
                  </a:cubicBezTo>
                  <a:cubicBezTo>
                    <a:pt x="58290" y="46751"/>
                    <a:pt x="61531" y="38926"/>
                    <a:pt x="61531" y="30767"/>
                  </a:cubicBezTo>
                  <a:cubicBezTo>
                    <a:pt x="61531" y="22607"/>
                    <a:pt x="58290" y="14781"/>
                    <a:pt x="52520" y="9012"/>
                  </a:cubicBezTo>
                  <a:cubicBezTo>
                    <a:pt x="46750" y="3242"/>
                    <a:pt x="38925" y="1"/>
                    <a:pt x="307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7477561" y="4218761"/>
              <a:ext cx="1941606" cy="1941650"/>
            </a:xfrm>
            <a:custGeom>
              <a:avLst/>
              <a:gdLst/>
              <a:ahLst/>
              <a:cxnLst/>
              <a:rect l="l" t="t" r="r" b="b"/>
              <a:pathLst>
                <a:path w="44668" h="44669" extrusionOk="0">
                  <a:moveTo>
                    <a:pt x="22335" y="0"/>
                  </a:moveTo>
                  <a:cubicBezTo>
                    <a:pt x="16411" y="0"/>
                    <a:pt x="10730" y="2354"/>
                    <a:pt x="6543" y="6542"/>
                  </a:cubicBezTo>
                  <a:cubicBezTo>
                    <a:pt x="2354" y="10731"/>
                    <a:pt x="1" y="16412"/>
                    <a:pt x="1" y="22335"/>
                  </a:cubicBezTo>
                  <a:cubicBezTo>
                    <a:pt x="1" y="28258"/>
                    <a:pt x="2354" y="33939"/>
                    <a:pt x="6543" y="38127"/>
                  </a:cubicBezTo>
                  <a:cubicBezTo>
                    <a:pt x="10730" y="42315"/>
                    <a:pt x="16411" y="44669"/>
                    <a:pt x="22335" y="44669"/>
                  </a:cubicBezTo>
                  <a:cubicBezTo>
                    <a:pt x="28258" y="44669"/>
                    <a:pt x="33938" y="42315"/>
                    <a:pt x="38127" y="38127"/>
                  </a:cubicBezTo>
                  <a:cubicBezTo>
                    <a:pt x="42316" y="33939"/>
                    <a:pt x="44668" y="28258"/>
                    <a:pt x="44668" y="22335"/>
                  </a:cubicBezTo>
                  <a:cubicBezTo>
                    <a:pt x="44668" y="16412"/>
                    <a:pt x="42316" y="10731"/>
                    <a:pt x="38127" y="6542"/>
                  </a:cubicBezTo>
                  <a:cubicBezTo>
                    <a:pt x="33938" y="2354"/>
                    <a:pt x="28258" y="0"/>
                    <a:pt x="223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786907" y="4787753"/>
              <a:ext cx="1459204" cy="1459204"/>
            </a:xfrm>
            <a:custGeom>
              <a:avLst/>
              <a:gdLst/>
              <a:ahLst/>
              <a:cxnLst/>
              <a:rect l="l" t="t" r="r" b="b"/>
              <a:pathLst>
                <a:path w="33570" h="33570" extrusionOk="0">
                  <a:moveTo>
                    <a:pt x="16785" y="1"/>
                  </a:moveTo>
                  <a:cubicBezTo>
                    <a:pt x="12333" y="1"/>
                    <a:pt x="8064" y="1769"/>
                    <a:pt x="4917" y="4917"/>
                  </a:cubicBezTo>
                  <a:cubicBezTo>
                    <a:pt x="1769" y="8064"/>
                    <a:pt x="1" y="12333"/>
                    <a:pt x="1" y="16785"/>
                  </a:cubicBezTo>
                  <a:cubicBezTo>
                    <a:pt x="1" y="21237"/>
                    <a:pt x="1769" y="25506"/>
                    <a:pt x="4917" y="28653"/>
                  </a:cubicBezTo>
                  <a:cubicBezTo>
                    <a:pt x="8064" y="31801"/>
                    <a:pt x="12333" y="33569"/>
                    <a:pt x="16785" y="33569"/>
                  </a:cubicBezTo>
                  <a:cubicBezTo>
                    <a:pt x="21236" y="33569"/>
                    <a:pt x="25506" y="31801"/>
                    <a:pt x="28653" y="28653"/>
                  </a:cubicBezTo>
                  <a:cubicBezTo>
                    <a:pt x="31801" y="25506"/>
                    <a:pt x="33569" y="21237"/>
                    <a:pt x="33569" y="16785"/>
                  </a:cubicBezTo>
                  <a:cubicBezTo>
                    <a:pt x="33569" y="12333"/>
                    <a:pt x="31801" y="8064"/>
                    <a:pt x="28653" y="4917"/>
                  </a:cubicBezTo>
                  <a:cubicBezTo>
                    <a:pt x="25506" y="1769"/>
                    <a:pt x="21236" y="1"/>
                    <a:pt x="167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319682" y="4534955"/>
              <a:ext cx="1664979" cy="1665023"/>
            </a:xfrm>
            <a:custGeom>
              <a:avLst/>
              <a:gdLst/>
              <a:ahLst/>
              <a:cxnLst/>
              <a:rect l="l" t="t" r="r" b="b"/>
              <a:pathLst>
                <a:path w="38304" h="38305" extrusionOk="0">
                  <a:moveTo>
                    <a:pt x="19152" y="1"/>
                  </a:moveTo>
                  <a:cubicBezTo>
                    <a:pt x="14073" y="1"/>
                    <a:pt x="9201" y="2018"/>
                    <a:pt x="5610" y="5609"/>
                  </a:cubicBezTo>
                  <a:cubicBezTo>
                    <a:pt x="2018" y="9201"/>
                    <a:pt x="1" y="14073"/>
                    <a:pt x="1" y="19153"/>
                  </a:cubicBezTo>
                  <a:cubicBezTo>
                    <a:pt x="1" y="24232"/>
                    <a:pt x="2018" y="29102"/>
                    <a:pt x="5610" y="32694"/>
                  </a:cubicBezTo>
                  <a:cubicBezTo>
                    <a:pt x="9201" y="36285"/>
                    <a:pt x="14073" y="38304"/>
                    <a:pt x="19152" y="38304"/>
                  </a:cubicBezTo>
                  <a:cubicBezTo>
                    <a:pt x="24231" y="38304"/>
                    <a:pt x="29103" y="36285"/>
                    <a:pt x="32694" y="32694"/>
                  </a:cubicBezTo>
                  <a:cubicBezTo>
                    <a:pt x="36286" y="29102"/>
                    <a:pt x="38304" y="24232"/>
                    <a:pt x="38304" y="19153"/>
                  </a:cubicBezTo>
                  <a:cubicBezTo>
                    <a:pt x="38304" y="14073"/>
                    <a:pt x="36286" y="9201"/>
                    <a:pt x="32694" y="5609"/>
                  </a:cubicBezTo>
                  <a:cubicBezTo>
                    <a:pt x="29103" y="2018"/>
                    <a:pt x="24231" y="1"/>
                    <a:pt x="191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763900" y="4802355"/>
              <a:ext cx="1459195" cy="1459148"/>
            </a:xfrm>
            <a:custGeom>
              <a:avLst/>
              <a:gdLst/>
              <a:ahLst/>
              <a:cxnLst/>
              <a:rect l="l" t="t" r="r" b="b"/>
              <a:pathLst>
                <a:path w="30871" h="30870" extrusionOk="0">
                  <a:moveTo>
                    <a:pt x="15436" y="1"/>
                  </a:moveTo>
                  <a:cubicBezTo>
                    <a:pt x="11342" y="1"/>
                    <a:pt x="7417" y="1627"/>
                    <a:pt x="4522" y="4522"/>
                  </a:cubicBezTo>
                  <a:cubicBezTo>
                    <a:pt x="1628" y="7416"/>
                    <a:pt x="1" y="11341"/>
                    <a:pt x="1" y="15434"/>
                  </a:cubicBezTo>
                  <a:cubicBezTo>
                    <a:pt x="1" y="19528"/>
                    <a:pt x="1628" y="23454"/>
                    <a:pt x="4522" y="26348"/>
                  </a:cubicBezTo>
                  <a:cubicBezTo>
                    <a:pt x="7417" y="29243"/>
                    <a:pt x="11342" y="30869"/>
                    <a:pt x="15436" y="30869"/>
                  </a:cubicBezTo>
                  <a:cubicBezTo>
                    <a:pt x="19529" y="30869"/>
                    <a:pt x="23454" y="29243"/>
                    <a:pt x="26349" y="26348"/>
                  </a:cubicBezTo>
                  <a:cubicBezTo>
                    <a:pt x="29243" y="23454"/>
                    <a:pt x="30870" y="19528"/>
                    <a:pt x="30870" y="15434"/>
                  </a:cubicBezTo>
                  <a:cubicBezTo>
                    <a:pt x="30870" y="11341"/>
                    <a:pt x="29243" y="7416"/>
                    <a:pt x="26349" y="4522"/>
                  </a:cubicBezTo>
                  <a:cubicBezTo>
                    <a:pt x="23454" y="1627"/>
                    <a:pt x="19529" y="1"/>
                    <a:pt x="154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034921" y="4669326"/>
              <a:ext cx="1396263" cy="1396263"/>
            </a:xfrm>
            <a:custGeom>
              <a:avLst/>
              <a:gdLst/>
              <a:ahLst/>
              <a:cxnLst/>
              <a:rect l="l" t="t" r="r" b="b"/>
              <a:pathLst>
                <a:path w="32122" h="32122" extrusionOk="0">
                  <a:moveTo>
                    <a:pt x="16061" y="0"/>
                  </a:moveTo>
                  <a:cubicBezTo>
                    <a:pt x="11803" y="0"/>
                    <a:pt x="7717" y="1692"/>
                    <a:pt x="4706" y="4704"/>
                  </a:cubicBezTo>
                  <a:cubicBezTo>
                    <a:pt x="1694" y="7716"/>
                    <a:pt x="1" y="11801"/>
                    <a:pt x="1" y="16061"/>
                  </a:cubicBezTo>
                  <a:cubicBezTo>
                    <a:pt x="1" y="20319"/>
                    <a:pt x="1694" y="24405"/>
                    <a:pt x="4706" y="27417"/>
                  </a:cubicBezTo>
                  <a:cubicBezTo>
                    <a:pt x="7717" y="30428"/>
                    <a:pt x="11803" y="32121"/>
                    <a:pt x="16061" y="32121"/>
                  </a:cubicBezTo>
                  <a:cubicBezTo>
                    <a:pt x="20321" y="32121"/>
                    <a:pt x="24406" y="30428"/>
                    <a:pt x="27418" y="27417"/>
                  </a:cubicBezTo>
                  <a:cubicBezTo>
                    <a:pt x="30430" y="24405"/>
                    <a:pt x="32122" y="20319"/>
                    <a:pt x="32122" y="16061"/>
                  </a:cubicBezTo>
                  <a:cubicBezTo>
                    <a:pt x="32122" y="11801"/>
                    <a:pt x="30430" y="7716"/>
                    <a:pt x="27418" y="4704"/>
                  </a:cubicBezTo>
                  <a:cubicBezTo>
                    <a:pt x="24406" y="1692"/>
                    <a:pt x="20321" y="0"/>
                    <a:pt x="160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547239" y="4516645"/>
              <a:ext cx="1375181" cy="1375138"/>
            </a:xfrm>
            <a:custGeom>
              <a:avLst/>
              <a:gdLst/>
              <a:ahLst/>
              <a:cxnLst/>
              <a:rect l="l" t="t" r="r" b="b"/>
              <a:pathLst>
                <a:path w="31637" h="31636" extrusionOk="0">
                  <a:moveTo>
                    <a:pt x="15818" y="1"/>
                  </a:moveTo>
                  <a:cubicBezTo>
                    <a:pt x="11623" y="1"/>
                    <a:pt x="7600" y="1668"/>
                    <a:pt x="4634" y="4635"/>
                  </a:cubicBezTo>
                  <a:cubicBezTo>
                    <a:pt x="1667" y="7601"/>
                    <a:pt x="1" y="11624"/>
                    <a:pt x="1" y="15818"/>
                  </a:cubicBezTo>
                  <a:cubicBezTo>
                    <a:pt x="1" y="20013"/>
                    <a:pt x="1667" y="24037"/>
                    <a:pt x="4634" y="27003"/>
                  </a:cubicBezTo>
                  <a:cubicBezTo>
                    <a:pt x="7600" y="29970"/>
                    <a:pt x="11623" y="31636"/>
                    <a:pt x="15818" y="31636"/>
                  </a:cubicBezTo>
                  <a:cubicBezTo>
                    <a:pt x="20014" y="31636"/>
                    <a:pt x="24037" y="29970"/>
                    <a:pt x="27003" y="27003"/>
                  </a:cubicBezTo>
                  <a:cubicBezTo>
                    <a:pt x="29970" y="24037"/>
                    <a:pt x="31636" y="20013"/>
                    <a:pt x="31636" y="15818"/>
                  </a:cubicBezTo>
                  <a:cubicBezTo>
                    <a:pt x="31636" y="11624"/>
                    <a:pt x="29970" y="7601"/>
                    <a:pt x="27003" y="4635"/>
                  </a:cubicBezTo>
                  <a:cubicBezTo>
                    <a:pt x="24037" y="1668"/>
                    <a:pt x="20014" y="1"/>
                    <a:pt x="158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-718244" y="-118311"/>
            <a:ext cx="10420891" cy="2671943"/>
            <a:chOff x="-718244" y="-118311"/>
            <a:chExt cx="10420891" cy="2671943"/>
          </a:xfrm>
        </p:grpSpPr>
        <p:sp>
          <p:nvSpPr>
            <p:cNvPr id="20" name="Google Shape;20;p2"/>
            <p:cNvSpPr/>
            <p:nvPr/>
          </p:nvSpPr>
          <p:spPr>
            <a:xfrm>
              <a:off x="7983093" y="529597"/>
              <a:ext cx="1719554" cy="846142"/>
            </a:xfrm>
            <a:custGeom>
              <a:avLst/>
              <a:gdLst/>
              <a:ahLst/>
              <a:cxnLst/>
              <a:rect l="l" t="t" r="r" b="b"/>
              <a:pathLst>
                <a:path w="47166" h="23209" extrusionOk="0">
                  <a:moveTo>
                    <a:pt x="22293" y="0"/>
                  </a:moveTo>
                  <a:cubicBezTo>
                    <a:pt x="22202" y="0"/>
                    <a:pt x="22112" y="2"/>
                    <a:pt x="22021" y="4"/>
                  </a:cubicBezTo>
                  <a:cubicBezTo>
                    <a:pt x="18535" y="105"/>
                    <a:pt x="15765" y="2103"/>
                    <a:pt x="15834" y="4469"/>
                  </a:cubicBezTo>
                  <a:cubicBezTo>
                    <a:pt x="15834" y="4475"/>
                    <a:pt x="15835" y="4483"/>
                    <a:pt x="15835" y="4491"/>
                  </a:cubicBezTo>
                  <a:cubicBezTo>
                    <a:pt x="15052" y="4135"/>
                    <a:pt x="14109" y="3927"/>
                    <a:pt x="13094" y="3927"/>
                  </a:cubicBezTo>
                  <a:cubicBezTo>
                    <a:pt x="13020" y="3927"/>
                    <a:pt x="12945" y="3929"/>
                    <a:pt x="12870" y="3931"/>
                  </a:cubicBezTo>
                  <a:cubicBezTo>
                    <a:pt x="10087" y="4011"/>
                    <a:pt x="7874" y="5607"/>
                    <a:pt x="7929" y="7495"/>
                  </a:cubicBezTo>
                  <a:cubicBezTo>
                    <a:pt x="7951" y="8254"/>
                    <a:pt x="8336" y="8945"/>
                    <a:pt x="8971" y="9495"/>
                  </a:cubicBezTo>
                  <a:cubicBezTo>
                    <a:pt x="8772" y="9485"/>
                    <a:pt x="8571" y="9480"/>
                    <a:pt x="8368" y="9480"/>
                  </a:cubicBezTo>
                  <a:cubicBezTo>
                    <a:pt x="8256" y="9480"/>
                    <a:pt x="8143" y="9481"/>
                    <a:pt x="8030" y="9485"/>
                  </a:cubicBezTo>
                  <a:cubicBezTo>
                    <a:pt x="3556" y="9614"/>
                    <a:pt x="1" y="12180"/>
                    <a:pt x="88" y="15215"/>
                  </a:cubicBezTo>
                  <a:cubicBezTo>
                    <a:pt x="173" y="18171"/>
                    <a:pt x="3683" y="20481"/>
                    <a:pt x="7999" y="20481"/>
                  </a:cubicBezTo>
                  <a:cubicBezTo>
                    <a:pt x="8115" y="20481"/>
                    <a:pt x="8231" y="20479"/>
                    <a:pt x="8348" y="20476"/>
                  </a:cubicBezTo>
                  <a:cubicBezTo>
                    <a:pt x="9475" y="20443"/>
                    <a:pt x="10542" y="20256"/>
                    <a:pt x="11510" y="19946"/>
                  </a:cubicBezTo>
                  <a:cubicBezTo>
                    <a:pt x="12642" y="21194"/>
                    <a:pt x="14671" y="22014"/>
                    <a:pt x="16986" y="22014"/>
                  </a:cubicBezTo>
                  <a:cubicBezTo>
                    <a:pt x="17082" y="22014"/>
                    <a:pt x="17178" y="22013"/>
                    <a:pt x="17275" y="22010"/>
                  </a:cubicBezTo>
                  <a:cubicBezTo>
                    <a:pt x="18980" y="21960"/>
                    <a:pt x="20522" y="21476"/>
                    <a:pt x="21672" y="20722"/>
                  </a:cubicBezTo>
                  <a:cubicBezTo>
                    <a:pt x="22479" y="22186"/>
                    <a:pt x="24550" y="23208"/>
                    <a:pt x="26978" y="23208"/>
                  </a:cubicBezTo>
                  <a:cubicBezTo>
                    <a:pt x="27062" y="23208"/>
                    <a:pt x="27146" y="23207"/>
                    <a:pt x="27231" y="23205"/>
                  </a:cubicBezTo>
                  <a:cubicBezTo>
                    <a:pt x="29168" y="23149"/>
                    <a:pt x="30864" y="22454"/>
                    <a:pt x="31890" y="21434"/>
                  </a:cubicBezTo>
                  <a:cubicBezTo>
                    <a:pt x="32451" y="21593"/>
                    <a:pt x="33066" y="21681"/>
                    <a:pt x="33713" y="21681"/>
                  </a:cubicBezTo>
                  <a:cubicBezTo>
                    <a:pt x="33784" y="21681"/>
                    <a:pt x="33855" y="21680"/>
                    <a:pt x="33927" y="21678"/>
                  </a:cubicBezTo>
                  <a:cubicBezTo>
                    <a:pt x="35878" y="21622"/>
                    <a:pt x="37535" y="20786"/>
                    <a:pt x="38263" y="19633"/>
                  </a:cubicBezTo>
                  <a:cubicBezTo>
                    <a:pt x="39001" y="19842"/>
                    <a:pt x="39812" y="19958"/>
                    <a:pt x="40662" y="19958"/>
                  </a:cubicBezTo>
                  <a:cubicBezTo>
                    <a:pt x="40750" y="19958"/>
                    <a:pt x="40839" y="19957"/>
                    <a:pt x="40928" y="19955"/>
                  </a:cubicBezTo>
                  <a:cubicBezTo>
                    <a:pt x="44404" y="19854"/>
                    <a:pt x="47166" y="17861"/>
                    <a:pt x="47097" y="15504"/>
                  </a:cubicBezTo>
                  <a:cubicBezTo>
                    <a:pt x="47045" y="13671"/>
                    <a:pt x="45295" y="12156"/>
                    <a:pt x="42884" y="11622"/>
                  </a:cubicBezTo>
                  <a:cubicBezTo>
                    <a:pt x="43267" y="11122"/>
                    <a:pt x="43477" y="10553"/>
                    <a:pt x="43460" y="9956"/>
                  </a:cubicBezTo>
                  <a:cubicBezTo>
                    <a:pt x="43407" y="8117"/>
                    <a:pt x="41224" y="6679"/>
                    <a:pt x="38538" y="6679"/>
                  </a:cubicBezTo>
                  <a:cubicBezTo>
                    <a:pt x="38466" y="6679"/>
                    <a:pt x="38393" y="6680"/>
                    <a:pt x="38320" y="6682"/>
                  </a:cubicBezTo>
                  <a:cubicBezTo>
                    <a:pt x="37675" y="6700"/>
                    <a:pt x="37034" y="6804"/>
                    <a:pt x="36417" y="6993"/>
                  </a:cubicBezTo>
                  <a:cubicBezTo>
                    <a:pt x="36501" y="6734"/>
                    <a:pt x="36541" y="6463"/>
                    <a:pt x="36533" y="6193"/>
                  </a:cubicBezTo>
                  <a:cubicBezTo>
                    <a:pt x="36480" y="4354"/>
                    <a:pt x="34298" y="2916"/>
                    <a:pt x="31615" y="2916"/>
                  </a:cubicBezTo>
                  <a:cubicBezTo>
                    <a:pt x="31542" y="2916"/>
                    <a:pt x="31468" y="2917"/>
                    <a:pt x="31394" y="2920"/>
                  </a:cubicBezTo>
                  <a:cubicBezTo>
                    <a:pt x="30270" y="2951"/>
                    <a:pt x="29239" y="3231"/>
                    <a:pt x="28412" y="3678"/>
                  </a:cubicBezTo>
                  <a:cubicBezTo>
                    <a:pt x="28045" y="1583"/>
                    <a:pt x="25445" y="0"/>
                    <a:pt x="222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284770" y="1964114"/>
              <a:ext cx="1197993" cy="589518"/>
            </a:xfrm>
            <a:custGeom>
              <a:avLst/>
              <a:gdLst/>
              <a:ahLst/>
              <a:cxnLst/>
              <a:rect l="l" t="t" r="r" b="b"/>
              <a:pathLst>
                <a:path w="32860" h="16170" extrusionOk="0">
                  <a:moveTo>
                    <a:pt x="15533" y="1"/>
                  </a:moveTo>
                  <a:cubicBezTo>
                    <a:pt x="15470" y="1"/>
                    <a:pt x="15406" y="2"/>
                    <a:pt x="15342" y="4"/>
                  </a:cubicBezTo>
                  <a:cubicBezTo>
                    <a:pt x="12914" y="74"/>
                    <a:pt x="10983" y="1467"/>
                    <a:pt x="11032" y="3114"/>
                  </a:cubicBezTo>
                  <a:cubicBezTo>
                    <a:pt x="11032" y="3119"/>
                    <a:pt x="11032" y="3124"/>
                    <a:pt x="11033" y="3129"/>
                  </a:cubicBezTo>
                  <a:cubicBezTo>
                    <a:pt x="10485" y="2880"/>
                    <a:pt x="9826" y="2736"/>
                    <a:pt x="9116" y="2736"/>
                  </a:cubicBezTo>
                  <a:cubicBezTo>
                    <a:pt x="9067" y="2736"/>
                    <a:pt x="9017" y="2737"/>
                    <a:pt x="8967" y="2739"/>
                  </a:cubicBezTo>
                  <a:cubicBezTo>
                    <a:pt x="7027" y="2795"/>
                    <a:pt x="5487" y="3906"/>
                    <a:pt x="5525" y="5223"/>
                  </a:cubicBezTo>
                  <a:cubicBezTo>
                    <a:pt x="5540" y="5752"/>
                    <a:pt x="5809" y="6233"/>
                    <a:pt x="6250" y="6616"/>
                  </a:cubicBezTo>
                  <a:cubicBezTo>
                    <a:pt x="6107" y="6609"/>
                    <a:pt x="5962" y="6605"/>
                    <a:pt x="5815" y="6605"/>
                  </a:cubicBezTo>
                  <a:cubicBezTo>
                    <a:pt x="5742" y="6605"/>
                    <a:pt x="5669" y="6606"/>
                    <a:pt x="5595" y="6608"/>
                  </a:cubicBezTo>
                  <a:cubicBezTo>
                    <a:pt x="2479" y="6698"/>
                    <a:pt x="1" y="8486"/>
                    <a:pt x="62" y="10600"/>
                  </a:cubicBezTo>
                  <a:cubicBezTo>
                    <a:pt x="121" y="12658"/>
                    <a:pt x="2566" y="14269"/>
                    <a:pt x="5571" y="14269"/>
                  </a:cubicBezTo>
                  <a:cubicBezTo>
                    <a:pt x="5653" y="14269"/>
                    <a:pt x="5734" y="14268"/>
                    <a:pt x="5816" y="14266"/>
                  </a:cubicBezTo>
                  <a:cubicBezTo>
                    <a:pt x="6564" y="14247"/>
                    <a:pt x="7306" y="14122"/>
                    <a:pt x="8019" y="13897"/>
                  </a:cubicBezTo>
                  <a:cubicBezTo>
                    <a:pt x="8807" y="14767"/>
                    <a:pt x="10221" y="15338"/>
                    <a:pt x="11834" y="15338"/>
                  </a:cubicBezTo>
                  <a:cubicBezTo>
                    <a:pt x="11901" y="15338"/>
                    <a:pt x="11968" y="15337"/>
                    <a:pt x="12035" y="15335"/>
                  </a:cubicBezTo>
                  <a:cubicBezTo>
                    <a:pt x="13225" y="15301"/>
                    <a:pt x="14298" y="14963"/>
                    <a:pt x="15098" y="14437"/>
                  </a:cubicBezTo>
                  <a:cubicBezTo>
                    <a:pt x="15660" y="15457"/>
                    <a:pt x="17104" y="16170"/>
                    <a:pt x="18797" y="16170"/>
                  </a:cubicBezTo>
                  <a:cubicBezTo>
                    <a:pt x="18855" y="16170"/>
                    <a:pt x="18913" y="16169"/>
                    <a:pt x="18972" y="16167"/>
                  </a:cubicBezTo>
                  <a:cubicBezTo>
                    <a:pt x="20321" y="16128"/>
                    <a:pt x="21503" y="15644"/>
                    <a:pt x="22218" y="14933"/>
                  </a:cubicBezTo>
                  <a:cubicBezTo>
                    <a:pt x="22630" y="15048"/>
                    <a:pt x="23056" y="15106"/>
                    <a:pt x="23484" y="15106"/>
                  </a:cubicBezTo>
                  <a:cubicBezTo>
                    <a:pt x="23535" y="15106"/>
                    <a:pt x="23585" y="15105"/>
                    <a:pt x="23636" y="15104"/>
                  </a:cubicBezTo>
                  <a:cubicBezTo>
                    <a:pt x="24996" y="15064"/>
                    <a:pt x="26151" y="14482"/>
                    <a:pt x="26657" y="13679"/>
                  </a:cubicBezTo>
                  <a:cubicBezTo>
                    <a:pt x="27197" y="13829"/>
                    <a:pt x="27755" y="13906"/>
                    <a:pt x="28316" y="13906"/>
                  </a:cubicBezTo>
                  <a:cubicBezTo>
                    <a:pt x="28382" y="13906"/>
                    <a:pt x="28448" y="13905"/>
                    <a:pt x="28514" y="13903"/>
                  </a:cubicBezTo>
                  <a:cubicBezTo>
                    <a:pt x="30935" y="13833"/>
                    <a:pt x="32859" y="12444"/>
                    <a:pt x="32812" y="10802"/>
                  </a:cubicBezTo>
                  <a:cubicBezTo>
                    <a:pt x="32775" y="9525"/>
                    <a:pt x="31557" y="8470"/>
                    <a:pt x="29878" y="8098"/>
                  </a:cubicBezTo>
                  <a:cubicBezTo>
                    <a:pt x="30144" y="7749"/>
                    <a:pt x="30291" y="7353"/>
                    <a:pt x="30278" y="6936"/>
                  </a:cubicBezTo>
                  <a:cubicBezTo>
                    <a:pt x="30241" y="5656"/>
                    <a:pt x="28722" y="4654"/>
                    <a:pt x="26853" y="4654"/>
                  </a:cubicBezTo>
                  <a:cubicBezTo>
                    <a:pt x="26801" y="4654"/>
                    <a:pt x="26750" y="4655"/>
                    <a:pt x="26698" y="4657"/>
                  </a:cubicBezTo>
                  <a:cubicBezTo>
                    <a:pt x="26247" y="4668"/>
                    <a:pt x="25802" y="4741"/>
                    <a:pt x="25372" y="4873"/>
                  </a:cubicBezTo>
                  <a:cubicBezTo>
                    <a:pt x="25431" y="4692"/>
                    <a:pt x="25458" y="4504"/>
                    <a:pt x="25452" y="4315"/>
                  </a:cubicBezTo>
                  <a:cubicBezTo>
                    <a:pt x="25415" y="3035"/>
                    <a:pt x="23896" y="2033"/>
                    <a:pt x="22027" y="2033"/>
                  </a:cubicBezTo>
                  <a:cubicBezTo>
                    <a:pt x="21975" y="2033"/>
                    <a:pt x="21924" y="2034"/>
                    <a:pt x="21872" y="2035"/>
                  </a:cubicBezTo>
                  <a:cubicBezTo>
                    <a:pt x="21089" y="2057"/>
                    <a:pt x="20371" y="2253"/>
                    <a:pt x="19796" y="2563"/>
                  </a:cubicBezTo>
                  <a:cubicBezTo>
                    <a:pt x="19540" y="1104"/>
                    <a:pt x="17729" y="1"/>
                    <a:pt x="155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718244" y="-118311"/>
              <a:ext cx="1440217" cy="708661"/>
            </a:xfrm>
            <a:custGeom>
              <a:avLst/>
              <a:gdLst/>
              <a:ahLst/>
              <a:cxnLst/>
              <a:rect l="l" t="t" r="r" b="b"/>
              <a:pathLst>
                <a:path w="39504" h="19438" extrusionOk="0">
                  <a:moveTo>
                    <a:pt x="18672" y="1"/>
                  </a:moveTo>
                  <a:cubicBezTo>
                    <a:pt x="18596" y="1"/>
                    <a:pt x="18520" y="2"/>
                    <a:pt x="18444" y="4"/>
                  </a:cubicBezTo>
                  <a:cubicBezTo>
                    <a:pt x="15525" y="88"/>
                    <a:pt x="13204" y="1762"/>
                    <a:pt x="13262" y="3742"/>
                  </a:cubicBezTo>
                  <a:cubicBezTo>
                    <a:pt x="13262" y="3749"/>
                    <a:pt x="13263" y="3755"/>
                    <a:pt x="13263" y="3761"/>
                  </a:cubicBezTo>
                  <a:cubicBezTo>
                    <a:pt x="12605" y="3462"/>
                    <a:pt x="11815" y="3289"/>
                    <a:pt x="10963" y="3289"/>
                  </a:cubicBezTo>
                  <a:cubicBezTo>
                    <a:pt x="10902" y="3289"/>
                    <a:pt x="10841" y="3290"/>
                    <a:pt x="10780" y="3292"/>
                  </a:cubicBezTo>
                  <a:cubicBezTo>
                    <a:pt x="8448" y="3359"/>
                    <a:pt x="6595" y="4696"/>
                    <a:pt x="6641" y="6277"/>
                  </a:cubicBezTo>
                  <a:cubicBezTo>
                    <a:pt x="6660" y="6914"/>
                    <a:pt x="6983" y="7492"/>
                    <a:pt x="7513" y="7953"/>
                  </a:cubicBezTo>
                  <a:cubicBezTo>
                    <a:pt x="7345" y="7944"/>
                    <a:pt x="7174" y="7940"/>
                    <a:pt x="7002" y="7940"/>
                  </a:cubicBezTo>
                  <a:cubicBezTo>
                    <a:pt x="6910" y="7940"/>
                    <a:pt x="6818" y="7941"/>
                    <a:pt x="6726" y="7944"/>
                  </a:cubicBezTo>
                  <a:cubicBezTo>
                    <a:pt x="2979" y="8052"/>
                    <a:pt x="1" y="10202"/>
                    <a:pt x="75" y="12742"/>
                  </a:cubicBezTo>
                  <a:cubicBezTo>
                    <a:pt x="146" y="15216"/>
                    <a:pt x="3084" y="17153"/>
                    <a:pt x="6697" y="17153"/>
                  </a:cubicBezTo>
                  <a:cubicBezTo>
                    <a:pt x="6795" y="17153"/>
                    <a:pt x="6894" y="17151"/>
                    <a:pt x="6993" y="17148"/>
                  </a:cubicBezTo>
                  <a:cubicBezTo>
                    <a:pt x="7936" y="17121"/>
                    <a:pt x="8831" y="16964"/>
                    <a:pt x="9640" y="16704"/>
                  </a:cubicBezTo>
                  <a:cubicBezTo>
                    <a:pt x="10589" y="17751"/>
                    <a:pt x="12291" y="18438"/>
                    <a:pt x="14232" y="18438"/>
                  </a:cubicBezTo>
                  <a:cubicBezTo>
                    <a:pt x="14310" y="18438"/>
                    <a:pt x="14389" y="18436"/>
                    <a:pt x="14469" y="18434"/>
                  </a:cubicBezTo>
                  <a:cubicBezTo>
                    <a:pt x="15899" y="18392"/>
                    <a:pt x="17188" y="17986"/>
                    <a:pt x="18151" y="17354"/>
                  </a:cubicBezTo>
                  <a:cubicBezTo>
                    <a:pt x="18828" y="18582"/>
                    <a:pt x="20563" y="19437"/>
                    <a:pt x="22597" y="19437"/>
                  </a:cubicBezTo>
                  <a:cubicBezTo>
                    <a:pt x="22667" y="19437"/>
                    <a:pt x="22737" y="19436"/>
                    <a:pt x="22807" y="19434"/>
                  </a:cubicBezTo>
                  <a:cubicBezTo>
                    <a:pt x="24430" y="19387"/>
                    <a:pt x="25850" y="18806"/>
                    <a:pt x="26709" y="17951"/>
                  </a:cubicBezTo>
                  <a:cubicBezTo>
                    <a:pt x="27204" y="18089"/>
                    <a:pt x="27714" y="18159"/>
                    <a:pt x="28227" y="18159"/>
                  </a:cubicBezTo>
                  <a:cubicBezTo>
                    <a:pt x="28290" y="18159"/>
                    <a:pt x="28353" y="18158"/>
                    <a:pt x="28415" y="18156"/>
                  </a:cubicBezTo>
                  <a:cubicBezTo>
                    <a:pt x="30050" y="18109"/>
                    <a:pt x="31438" y="17409"/>
                    <a:pt x="32047" y="16443"/>
                  </a:cubicBezTo>
                  <a:cubicBezTo>
                    <a:pt x="32663" y="16618"/>
                    <a:pt x="33340" y="16715"/>
                    <a:pt x="34052" y="16715"/>
                  </a:cubicBezTo>
                  <a:cubicBezTo>
                    <a:pt x="34127" y="16715"/>
                    <a:pt x="34203" y="16714"/>
                    <a:pt x="34279" y="16712"/>
                  </a:cubicBezTo>
                  <a:cubicBezTo>
                    <a:pt x="37190" y="16628"/>
                    <a:pt x="39503" y="14959"/>
                    <a:pt x="39446" y="12985"/>
                  </a:cubicBezTo>
                  <a:cubicBezTo>
                    <a:pt x="39400" y="11448"/>
                    <a:pt x="37935" y="10181"/>
                    <a:pt x="35916" y="9732"/>
                  </a:cubicBezTo>
                  <a:cubicBezTo>
                    <a:pt x="36237" y="9314"/>
                    <a:pt x="36414" y="8838"/>
                    <a:pt x="36398" y="8338"/>
                  </a:cubicBezTo>
                  <a:cubicBezTo>
                    <a:pt x="36354" y="6799"/>
                    <a:pt x="34525" y="5594"/>
                    <a:pt x="32277" y="5594"/>
                  </a:cubicBezTo>
                  <a:cubicBezTo>
                    <a:pt x="32216" y="5594"/>
                    <a:pt x="32155" y="5595"/>
                    <a:pt x="32094" y="5597"/>
                  </a:cubicBezTo>
                  <a:cubicBezTo>
                    <a:pt x="31553" y="5611"/>
                    <a:pt x="31018" y="5699"/>
                    <a:pt x="30500" y="5856"/>
                  </a:cubicBezTo>
                  <a:cubicBezTo>
                    <a:pt x="30570" y="5640"/>
                    <a:pt x="30603" y="5414"/>
                    <a:pt x="30597" y="5186"/>
                  </a:cubicBezTo>
                  <a:cubicBezTo>
                    <a:pt x="30552" y="3647"/>
                    <a:pt x="28725" y="2442"/>
                    <a:pt x="26476" y="2442"/>
                  </a:cubicBezTo>
                  <a:cubicBezTo>
                    <a:pt x="26416" y="2442"/>
                    <a:pt x="26355" y="2443"/>
                    <a:pt x="26293" y="2445"/>
                  </a:cubicBezTo>
                  <a:cubicBezTo>
                    <a:pt x="25352" y="2472"/>
                    <a:pt x="24488" y="2707"/>
                    <a:pt x="23797" y="3081"/>
                  </a:cubicBezTo>
                  <a:cubicBezTo>
                    <a:pt x="23489" y="1326"/>
                    <a:pt x="21311" y="1"/>
                    <a:pt x="186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980750" y="-228600"/>
            <a:ext cx="5182500" cy="281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/>
          <p:nvPr/>
        </p:nvSpPr>
        <p:spPr>
          <a:xfrm>
            <a:off x="-1291725" y="2765850"/>
            <a:ext cx="1621200" cy="1621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8"/>
          <p:cNvSpPr/>
          <p:nvPr/>
        </p:nvSpPr>
        <p:spPr>
          <a:xfrm>
            <a:off x="-608675" y="3769875"/>
            <a:ext cx="1621200" cy="1621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8"/>
          <p:cNvSpPr/>
          <p:nvPr/>
        </p:nvSpPr>
        <p:spPr>
          <a:xfrm>
            <a:off x="7925425" y="-394300"/>
            <a:ext cx="1621200" cy="1621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8"/>
          <p:cNvSpPr/>
          <p:nvPr/>
        </p:nvSpPr>
        <p:spPr>
          <a:xfrm>
            <a:off x="8312225" y="807225"/>
            <a:ext cx="1621200" cy="162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/>
          <p:nvPr/>
        </p:nvSpPr>
        <p:spPr>
          <a:xfrm>
            <a:off x="-16450" y="4065425"/>
            <a:ext cx="9144000" cy="108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1"/>
          </p:nvPr>
        </p:nvSpPr>
        <p:spPr>
          <a:xfrm>
            <a:off x="1889850" y="2297950"/>
            <a:ext cx="5364300" cy="19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mfortaa Regular"/>
              <a:buNone/>
              <a:defRPr sz="2400">
                <a:latin typeface="Comfortaa Regular"/>
                <a:ea typeface="Comfortaa Regular"/>
                <a:cs typeface="Comfortaa Regular"/>
                <a:sym typeface="Comfortaa Regular"/>
              </a:defRPr>
            </a:lvl1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3045300" y="4133375"/>
            <a:ext cx="305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mfortaa"/>
              <a:buNone/>
              <a:defRPr sz="16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mfortaa"/>
              <a:buNone/>
              <a:defRPr sz="16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mfortaa"/>
              <a:buNone/>
              <a:defRPr sz="16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mfortaa"/>
              <a:buNone/>
              <a:defRPr sz="16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mfortaa"/>
              <a:buNone/>
              <a:defRPr sz="16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mfortaa"/>
              <a:buNone/>
              <a:defRPr sz="16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mfortaa"/>
              <a:buNone/>
              <a:defRPr sz="16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mfortaa"/>
              <a:buNone/>
              <a:defRPr sz="16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mfortaa"/>
              <a:buNone/>
              <a:defRPr sz="16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"/>
          <p:cNvSpPr/>
          <p:nvPr/>
        </p:nvSpPr>
        <p:spPr>
          <a:xfrm>
            <a:off x="-223726" y="-329612"/>
            <a:ext cx="9591451" cy="5802734"/>
          </a:xfrm>
          <a:custGeom>
            <a:avLst/>
            <a:gdLst/>
            <a:ahLst/>
            <a:cxnLst/>
            <a:rect l="l" t="t" r="r" b="b"/>
            <a:pathLst>
              <a:path w="150295" h="90927" extrusionOk="0">
                <a:moveTo>
                  <a:pt x="67752" y="1"/>
                </a:moveTo>
                <a:cubicBezTo>
                  <a:pt x="67118" y="1"/>
                  <a:pt x="66479" y="26"/>
                  <a:pt x="65835" y="79"/>
                </a:cubicBezTo>
                <a:cubicBezTo>
                  <a:pt x="54880" y="969"/>
                  <a:pt x="46734" y="9245"/>
                  <a:pt x="47641" y="18562"/>
                </a:cubicBezTo>
                <a:cubicBezTo>
                  <a:pt x="47645" y="18592"/>
                  <a:pt x="47650" y="18621"/>
                  <a:pt x="47653" y="18650"/>
                </a:cubicBezTo>
                <a:cubicBezTo>
                  <a:pt x="45302" y="17468"/>
                  <a:pt x="42569" y="16796"/>
                  <a:pt x="39673" y="16796"/>
                </a:cubicBezTo>
                <a:cubicBezTo>
                  <a:pt x="39168" y="16796"/>
                  <a:pt x="38659" y="16816"/>
                  <a:pt x="38146" y="16858"/>
                </a:cubicBezTo>
                <a:cubicBezTo>
                  <a:pt x="29398" y="17569"/>
                  <a:pt x="22893" y="24178"/>
                  <a:pt x="23617" y="31618"/>
                </a:cubicBezTo>
                <a:cubicBezTo>
                  <a:pt x="23908" y="34611"/>
                  <a:pt x="25326" y="37281"/>
                  <a:pt x="27485" y="39360"/>
                </a:cubicBezTo>
                <a:cubicBezTo>
                  <a:pt x="27298" y="39357"/>
                  <a:pt x="27111" y="39355"/>
                  <a:pt x="26923" y="39355"/>
                </a:cubicBezTo>
                <a:cubicBezTo>
                  <a:pt x="26128" y="39355"/>
                  <a:pt x="25326" y="39384"/>
                  <a:pt x="24517" y="39450"/>
                </a:cubicBezTo>
                <a:cubicBezTo>
                  <a:pt x="10456" y="40594"/>
                  <a:pt x="0" y="51215"/>
                  <a:pt x="1166" y="63175"/>
                </a:cubicBezTo>
                <a:cubicBezTo>
                  <a:pt x="2261" y="74430"/>
                  <a:pt x="13258" y="82860"/>
                  <a:pt x="26271" y="82860"/>
                </a:cubicBezTo>
                <a:cubicBezTo>
                  <a:pt x="27085" y="82860"/>
                  <a:pt x="27906" y="82827"/>
                  <a:pt x="28734" y="82760"/>
                </a:cubicBezTo>
                <a:cubicBezTo>
                  <a:pt x="32275" y="82472"/>
                  <a:pt x="35586" y="81582"/>
                  <a:pt x="38543" y="80222"/>
                </a:cubicBezTo>
                <a:cubicBezTo>
                  <a:pt x="42278" y="84747"/>
                  <a:pt x="48450" y="87634"/>
                  <a:pt x="55315" y="87634"/>
                </a:cubicBezTo>
                <a:cubicBezTo>
                  <a:pt x="55976" y="87634"/>
                  <a:pt x="56643" y="87607"/>
                  <a:pt x="57315" y="87553"/>
                </a:cubicBezTo>
                <a:cubicBezTo>
                  <a:pt x="62675" y="87117"/>
                  <a:pt x="67392" y="84986"/>
                  <a:pt x="70793" y="81844"/>
                </a:cubicBezTo>
                <a:cubicBezTo>
                  <a:pt x="73638" y="87268"/>
                  <a:pt x="80017" y="90927"/>
                  <a:pt x="87273" y="90927"/>
                </a:cubicBezTo>
                <a:cubicBezTo>
                  <a:pt x="87855" y="90927"/>
                  <a:pt x="88443" y="90903"/>
                  <a:pt x="89035" y="90855"/>
                </a:cubicBezTo>
                <a:cubicBezTo>
                  <a:pt x="95126" y="90359"/>
                  <a:pt x="100267" y="87381"/>
                  <a:pt x="103202" y="83213"/>
                </a:cubicBezTo>
                <a:cubicBezTo>
                  <a:pt x="104780" y="83689"/>
                  <a:pt x="106474" y="83948"/>
                  <a:pt x="108229" y="83948"/>
                </a:cubicBezTo>
                <a:cubicBezTo>
                  <a:pt x="108712" y="83948"/>
                  <a:pt x="109199" y="83928"/>
                  <a:pt x="109690" y="83888"/>
                </a:cubicBezTo>
                <a:cubicBezTo>
                  <a:pt x="115825" y="83390"/>
                  <a:pt x="120803" y="79860"/>
                  <a:pt x="122756" y="75207"/>
                </a:cubicBezTo>
                <a:cubicBezTo>
                  <a:pt x="124825" y="75834"/>
                  <a:pt x="127045" y="76176"/>
                  <a:pt x="129348" y="76176"/>
                </a:cubicBezTo>
                <a:cubicBezTo>
                  <a:pt x="129977" y="76176"/>
                  <a:pt x="130611" y="76150"/>
                  <a:pt x="131251" y="76098"/>
                </a:cubicBezTo>
                <a:cubicBezTo>
                  <a:pt x="142174" y="75210"/>
                  <a:pt x="150294" y="66960"/>
                  <a:pt x="149390" y="57671"/>
                </a:cubicBezTo>
                <a:cubicBezTo>
                  <a:pt x="148687" y="50447"/>
                  <a:pt x="142730" y="44723"/>
                  <a:pt x="134979" y="42952"/>
                </a:cubicBezTo>
                <a:cubicBezTo>
                  <a:pt x="136039" y="40926"/>
                  <a:pt x="136535" y="38656"/>
                  <a:pt x="136306" y="36303"/>
                </a:cubicBezTo>
                <a:cubicBezTo>
                  <a:pt x="135624" y="29300"/>
                  <a:pt x="128781" y="24055"/>
                  <a:pt x="120685" y="24055"/>
                </a:cubicBezTo>
                <a:cubicBezTo>
                  <a:pt x="120178" y="24055"/>
                  <a:pt x="119668" y="24075"/>
                  <a:pt x="119153" y="24117"/>
                </a:cubicBezTo>
                <a:cubicBezTo>
                  <a:pt x="117027" y="24290"/>
                  <a:pt x="115035" y="24814"/>
                  <a:pt x="113246" y="25611"/>
                </a:cubicBezTo>
                <a:cubicBezTo>
                  <a:pt x="113435" y="24564"/>
                  <a:pt x="113480" y="23495"/>
                  <a:pt x="113377" y="22437"/>
                </a:cubicBezTo>
                <a:cubicBezTo>
                  <a:pt x="112695" y="15433"/>
                  <a:pt x="105853" y="10190"/>
                  <a:pt x="97757" y="10190"/>
                </a:cubicBezTo>
                <a:cubicBezTo>
                  <a:pt x="97251" y="10190"/>
                  <a:pt x="96739" y="10210"/>
                  <a:pt x="96225" y="10252"/>
                </a:cubicBezTo>
                <a:cubicBezTo>
                  <a:pt x="92691" y="10538"/>
                  <a:pt x="89525" y="11789"/>
                  <a:pt x="87052" y="13666"/>
                </a:cubicBezTo>
                <a:cubicBezTo>
                  <a:pt x="85345" y="5748"/>
                  <a:pt x="77236" y="1"/>
                  <a:pt x="6775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52778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7" name="Google Shape;67;p11"/>
          <p:cNvSpPr txBox="1">
            <a:spLocks noGrp="1"/>
          </p:cNvSpPr>
          <p:nvPr>
            <p:ph type="body" idx="1"/>
          </p:nvPr>
        </p:nvSpPr>
        <p:spPr>
          <a:xfrm>
            <a:off x="2457150" y="3261703"/>
            <a:ext cx="42297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_AND_BODY_2">
    <p:bg>
      <p:bgPr>
        <a:solidFill>
          <a:schemeClr val="accen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/>
          <p:nvPr/>
        </p:nvSpPr>
        <p:spPr>
          <a:xfrm>
            <a:off x="-7950" y="-15750"/>
            <a:ext cx="8517600" cy="128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/>
          </p:nvPr>
        </p:nvSpPr>
        <p:spPr>
          <a:xfrm>
            <a:off x="748525" y="511550"/>
            <a:ext cx="650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body" idx="1"/>
          </p:nvPr>
        </p:nvSpPr>
        <p:spPr>
          <a:xfrm>
            <a:off x="748525" y="1361525"/>
            <a:ext cx="7116900" cy="28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 sz="1100">
                <a:solidFill>
                  <a:schemeClr val="lt2"/>
                </a:solidFill>
              </a:defRPr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 sz="1100">
                <a:solidFill>
                  <a:schemeClr val="lt2"/>
                </a:solidFill>
              </a:defRPr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 sz="1100">
                <a:solidFill>
                  <a:schemeClr val="lt2"/>
                </a:solidFill>
              </a:defRPr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 sz="1100">
                <a:solidFill>
                  <a:schemeClr val="lt2"/>
                </a:solidFill>
              </a:defRPr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 sz="1100">
                <a:solidFill>
                  <a:schemeClr val="lt2"/>
                </a:solidFill>
              </a:defRPr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 sz="1100">
                <a:solidFill>
                  <a:schemeClr val="lt2"/>
                </a:solidFill>
              </a:defRPr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 sz="1100">
                <a:solidFill>
                  <a:schemeClr val="lt2"/>
                </a:solidFill>
              </a:defRPr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 sz="1100">
                <a:solidFill>
                  <a:schemeClr val="lt2"/>
                </a:solidFill>
              </a:defRPr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100"/>
              <a:buChar char="■"/>
              <a:defRPr sz="11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TITLE_ONLY_1">
    <p:bg>
      <p:bgPr>
        <a:solidFill>
          <a:schemeClr val="accen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/>
          <p:nvPr/>
        </p:nvSpPr>
        <p:spPr>
          <a:xfrm>
            <a:off x="-7950" y="-15750"/>
            <a:ext cx="8517600" cy="128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748525" y="511550"/>
            <a:ext cx="650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TITLE_2">
    <p:bg>
      <p:bgPr>
        <a:solidFill>
          <a:schemeClr val="accent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>
            <a:spLocks noGrp="1"/>
          </p:cNvSpPr>
          <p:nvPr>
            <p:ph type="ctrTitle"/>
          </p:nvPr>
        </p:nvSpPr>
        <p:spPr>
          <a:xfrm>
            <a:off x="1671450" y="593075"/>
            <a:ext cx="5801100" cy="123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None/>
              <a:defRPr sz="72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subTitle" idx="1"/>
          </p:nvPr>
        </p:nvSpPr>
        <p:spPr>
          <a:xfrm>
            <a:off x="2572500" y="1775350"/>
            <a:ext cx="3999000" cy="10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79" name="Google Shape;179;p28"/>
          <p:cNvGrpSpPr/>
          <p:nvPr/>
        </p:nvGrpSpPr>
        <p:grpSpPr>
          <a:xfrm>
            <a:off x="-579474" y="3737051"/>
            <a:ext cx="9998641" cy="2674686"/>
            <a:chOff x="-579474" y="3737051"/>
            <a:chExt cx="9998641" cy="2674686"/>
          </a:xfrm>
        </p:grpSpPr>
        <p:sp>
          <p:nvSpPr>
            <p:cNvPr id="180" name="Google Shape;180;p28"/>
            <p:cNvSpPr/>
            <p:nvPr/>
          </p:nvSpPr>
          <p:spPr>
            <a:xfrm>
              <a:off x="-579474" y="3737051"/>
              <a:ext cx="2674642" cy="2674686"/>
            </a:xfrm>
            <a:custGeom>
              <a:avLst/>
              <a:gdLst/>
              <a:ahLst/>
              <a:cxnLst/>
              <a:rect l="l" t="t" r="r" b="b"/>
              <a:pathLst>
                <a:path w="61532" h="61533" extrusionOk="0">
                  <a:moveTo>
                    <a:pt x="30766" y="1"/>
                  </a:moveTo>
                  <a:cubicBezTo>
                    <a:pt x="22606" y="1"/>
                    <a:pt x="14781" y="3242"/>
                    <a:pt x="9011" y="9012"/>
                  </a:cubicBezTo>
                  <a:cubicBezTo>
                    <a:pt x="3241" y="14781"/>
                    <a:pt x="0" y="22607"/>
                    <a:pt x="0" y="30767"/>
                  </a:cubicBezTo>
                  <a:cubicBezTo>
                    <a:pt x="0" y="38926"/>
                    <a:pt x="3241" y="46751"/>
                    <a:pt x="9011" y="52521"/>
                  </a:cubicBezTo>
                  <a:cubicBezTo>
                    <a:pt x="14781" y="58291"/>
                    <a:pt x="22606" y="61532"/>
                    <a:pt x="30766" y="61532"/>
                  </a:cubicBezTo>
                  <a:cubicBezTo>
                    <a:pt x="38925" y="61532"/>
                    <a:pt x="46750" y="58291"/>
                    <a:pt x="52520" y="52521"/>
                  </a:cubicBezTo>
                  <a:cubicBezTo>
                    <a:pt x="58290" y="46751"/>
                    <a:pt x="61531" y="38926"/>
                    <a:pt x="61531" y="30767"/>
                  </a:cubicBezTo>
                  <a:cubicBezTo>
                    <a:pt x="61531" y="22607"/>
                    <a:pt x="58290" y="14781"/>
                    <a:pt x="52520" y="9012"/>
                  </a:cubicBezTo>
                  <a:cubicBezTo>
                    <a:pt x="46750" y="3242"/>
                    <a:pt x="38925" y="1"/>
                    <a:pt x="307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8"/>
            <p:cNvSpPr/>
            <p:nvPr/>
          </p:nvSpPr>
          <p:spPr>
            <a:xfrm>
              <a:off x="7477561" y="4218761"/>
              <a:ext cx="1941606" cy="1941650"/>
            </a:xfrm>
            <a:custGeom>
              <a:avLst/>
              <a:gdLst/>
              <a:ahLst/>
              <a:cxnLst/>
              <a:rect l="l" t="t" r="r" b="b"/>
              <a:pathLst>
                <a:path w="44668" h="44669" extrusionOk="0">
                  <a:moveTo>
                    <a:pt x="22335" y="0"/>
                  </a:moveTo>
                  <a:cubicBezTo>
                    <a:pt x="16411" y="0"/>
                    <a:pt x="10730" y="2354"/>
                    <a:pt x="6543" y="6542"/>
                  </a:cubicBezTo>
                  <a:cubicBezTo>
                    <a:pt x="2354" y="10731"/>
                    <a:pt x="1" y="16412"/>
                    <a:pt x="1" y="22335"/>
                  </a:cubicBezTo>
                  <a:cubicBezTo>
                    <a:pt x="1" y="28258"/>
                    <a:pt x="2354" y="33939"/>
                    <a:pt x="6543" y="38127"/>
                  </a:cubicBezTo>
                  <a:cubicBezTo>
                    <a:pt x="10730" y="42315"/>
                    <a:pt x="16411" y="44669"/>
                    <a:pt x="22335" y="44669"/>
                  </a:cubicBezTo>
                  <a:cubicBezTo>
                    <a:pt x="28258" y="44669"/>
                    <a:pt x="33938" y="42315"/>
                    <a:pt x="38127" y="38127"/>
                  </a:cubicBezTo>
                  <a:cubicBezTo>
                    <a:pt x="42316" y="33939"/>
                    <a:pt x="44668" y="28258"/>
                    <a:pt x="44668" y="22335"/>
                  </a:cubicBezTo>
                  <a:cubicBezTo>
                    <a:pt x="44668" y="16412"/>
                    <a:pt x="42316" y="10731"/>
                    <a:pt x="38127" y="6542"/>
                  </a:cubicBezTo>
                  <a:cubicBezTo>
                    <a:pt x="33938" y="2354"/>
                    <a:pt x="28258" y="0"/>
                    <a:pt x="223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8"/>
            <p:cNvSpPr/>
            <p:nvPr/>
          </p:nvSpPr>
          <p:spPr>
            <a:xfrm>
              <a:off x="1786907" y="4787753"/>
              <a:ext cx="1459204" cy="1459204"/>
            </a:xfrm>
            <a:custGeom>
              <a:avLst/>
              <a:gdLst/>
              <a:ahLst/>
              <a:cxnLst/>
              <a:rect l="l" t="t" r="r" b="b"/>
              <a:pathLst>
                <a:path w="33570" h="33570" extrusionOk="0">
                  <a:moveTo>
                    <a:pt x="16785" y="1"/>
                  </a:moveTo>
                  <a:cubicBezTo>
                    <a:pt x="12333" y="1"/>
                    <a:pt x="8064" y="1769"/>
                    <a:pt x="4917" y="4917"/>
                  </a:cubicBezTo>
                  <a:cubicBezTo>
                    <a:pt x="1769" y="8064"/>
                    <a:pt x="1" y="12333"/>
                    <a:pt x="1" y="16785"/>
                  </a:cubicBezTo>
                  <a:cubicBezTo>
                    <a:pt x="1" y="21237"/>
                    <a:pt x="1769" y="25506"/>
                    <a:pt x="4917" y="28653"/>
                  </a:cubicBezTo>
                  <a:cubicBezTo>
                    <a:pt x="8064" y="31801"/>
                    <a:pt x="12333" y="33569"/>
                    <a:pt x="16785" y="33569"/>
                  </a:cubicBezTo>
                  <a:cubicBezTo>
                    <a:pt x="21236" y="33569"/>
                    <a:pt x="25506" y="31801"/>
                    <a:pt x="28653" y="28653"/>
                  </a:cubicBezTo>
                  <a:cubicBezTo>
                    <a:pt x="31801" y="25506"/>
                    <a:pt x="33569" y="21237"/>
                    <a:pt x="33569" y="16785"/>
                  </a:cubicBezTo>
                  <a:cubicBezTo>
                    <a:pt x="33569" y="12333"/>
                    <a:pt x="31801" y="8064"/>
                    <a:pt x="28653" y="4917"/>
                  </a:cubicBezTo>
                  <a:cubicBezTo>
                    <a:pt x="25506" y="1769"/>
                    <a:pt x="21236" y="1"/>
                    <a:pt x="167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8"/>
            <p:cNvSpPr/>
            <p:nvPr/>
          </p:nvSpPr>
          <p:spPr>
            <a:xfrm>
              <a:off x="5319682" y="4534955"/>
              <a:ext cx="1664979" cy="1665023"/>
            </a:xfrm>
            <a:custGeom>
              <a:avLst/>
              <a:gdLst/>
              <a:ahLst/>
              <a:cxnLst/>
              <a:rect l="l" t="t" r="r" b="b"/>
              <a:pathLst>
                <a:path w="38304" h="38305" extrusionOk="0">
                  <a:moveTo>
                    <a:pt x="19152" y="1"/>
                  </a:moveTo>
                  <a:cubicBezTo>
                    <a:pt x="14073" y="1"/>
                    <a:pt x="9201" y="2018"/>
                    <a:pt x="5610" y="5609"/>
                  </a:cubicBezTo>
                  <a:cubicBezTo>
                    <a:pt x="2018" y="9201"/>
                    <a:pt x="1" y="14073"/>
                    <a:pt x="1" y="19153"/>
                  </a:cubicBezTo>
                  <a:cubicBezTo>
                    <a:pt x="1" y="24232"/>
                    <a:pt x="2018" y="29102"/>
                    <a:pt x="5610" y="32694"/>
                  </a:cubicBezTo>
                  <a:cubicBezTo>
                    <a:pt x="9201" y="36285"/>
                    <a:pt x="14073" y="38304"/>
                    <a:pt x="19152" y="38304"/>
                  </a:cubicBezTo>
                  <a:cubicBezTo>
                    <a:pt x="24231" y="38304"/>
                    <a:pt x="29103" y="36285"/>
                    <a:pt x="32694" y="32694"/>
                  </a:cubicBezTo>
                  <a:cubicBezTo>
                    <a:pt x="36286" y="29102"/>
                    <a:pt x="38304" y="24232"/>
                    <a:pt x="38304" y="19153"/>
                  </a:cubicBezTo>
                  <a:cubicBezTo>
                    <a:pt x="38304" y="14073"/>
                    <a:pt x="36286" y="9201"/>
                    <a:pt x="32694" y="5609"/>
                  </a:cubicBezTo>
                  <a:cubicBezTo>
                    <a:pt x="29103" y="2018"/>
                    <a:pt x="24231" y="1"/>
                    <a:pt x="191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8"/>
            <p:cNvSpPr/>
            <p:nvPr/>
          </p:nvSpPr>
          <p:spPr>
            <a:xfrm>
              <a:off x="2763900" y="4802355"/>
              <a:ext cx="1459195" cy="1459148"/>
            </a:xfrm>
            <a:custGeom>
              <a:avLst/>
              <a:gdLst/>
              <a:ahLst/>
              <a:cxnLst/>
              <a:rect l="l" t="t" r="r" b="b"/>
              <a:pathLst>
                <a:path w="30871" h="30870" extrusionOk="0">
                  <a:moveTo>
                    <a:pt x="15436" y="1"/>
                  </a:moveTo>
                  <a:cubicBezTo>
                    <a:pt x="11342" y="1"/>
                    <a:pt x="7417" y="1627"/>
                    <a:pt x="4522" y="4522"/>
                  </a:cubicBezTo>
                  <a:cubicBezTo>
                    <a:pt x="1628" y="7416"/>
                    <a:pt x="1" y="11341"/>
                    <a:pt x="1" y="15434"/>
                  </a:cubicBezTo>
                  <a:cubicBezTo>
                    <a:pt x="1" y="19528"/>
                    <a:pt x="1628" y="23454"/>
                    <a:pt x="4522" y="26348"/>
                  </a:cubicBezTo>
                  <a:cubicBezTo>
                    <a:pt x="7417" y="29243"/>
                    <a:pt x="11342" y="30869"/>
                    <a:pt x="15436" y="30869"/>
                  </a:cubicBezTo>
                  <a:cubicBezTo>
                    <a:pt x="19529" y="30869"/>
                    <a:pt x="23454" y="29243"/>
                    <a:pt x="26349" y="26348"/>
                  </a:cubicBezTo>
                  <a:cubicBezTo>
                    <a:pt x="29243" y="23454"/>
                    <a:pt x="30870" y="19528"/>
                    <a:pt x="30870" y="15434"/>
                  </a:cubicBezTo>
                  <a:cubicBezTo>
                    <a:pt x="30870" y="11341"/>
                    <a:pt x="29243" y="7416"/>
                    <a:pt x="26349" y="4522"/>
                  </a:cubicBezTo>
                  <a:cubicBezTo>
                    <a:pt x="23454" y="1627"/>
                    <a:pt x="19529" y="1"/>
                    <a:pt x="154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8"/>
            <p:cNvSpPr/>
            <p:nvPr/>
          </p:nvSpPr>
          <p:spPr>
            <a:xfrm>
              <a:off x="4034921" y="4669326"/>
              <a:ext cx="1396263" cy="1396263"/>
            </a:xfrm>
            <a:custGeom>
              <a:avLst/>
              <a:gdLst/>
              <a:ahLst/>
              <a:cxnLst/>
              <a:rect l="l" t="t" r="r" b="b"/>
              <a:pathLst>
                <a:path w="32122" h="32122" extrusionOk="0">
                  <a:moveTo>
                    <a:pt x="16061" y="0"/>
                  </a:moveTo>
                  <a:cubicBezTo>
                    <a:pt x="11803" y="0"/>
                    <a:pt x="7717" y="1692"/>
                    <a:pt x="4706" y="4704"/>
                  </a:cubicBezTo>
                  <a:cubicBezTo>
                    <a:pt x="1694" y="7716"/>
                    <a:pt x="1" y="11801"/>
                    <a:pt x="1" y="16061"/>
                  </a:cubicBezTo>
                  <a:cubicBezTo>
                    <a:pt x="1" y="20319"/>
                    <a:pt x="1694" y="24405"/>
                    <a:pt x="4706" y="27417"/>
                  </a:cubicBezTo>
                  <a:cubicBezTo>
                    <a:pt x="7717" y="30428"/>
                    <a:pt x="11803" y="32121"/>
                    <a:pt x="16061" y="32121"/>
                  </a:cubicBezTo>
                  <a:cubicBezTo>
                    <a:pt x="20321" y="32121"/>
                    <a:pt x="24406" y="30428"/>
                    <a:pt x="27418" y="27417"/>
                  </a:cubicBezTo>
                  <a:cubicBezTo>
                    <a:pt x="30430" y="24405"/>
                    <a:pt x="32122" y="20319"/>
                    <a:pt x="32122" y="16061"/>
                  </a:cubicBezTo>
                  <a:cubicBezTo>
                    <a:pt x="32122" y="11801"/>
                    <a:pt x="30430" y="7716"/>
                    <a:pt x="27418" y="4704"/>
                  </a:cubicBezTo>
                  <a:cubicBezTo>
                    <a:pt x="24406" y="1692"/>
                    <a:pt x="20321" y="0"/>
                    <a:pt x="160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8"/>
            <p:cNvSpPr/>
            <p:nvPr/>
          </p:nvSpPr>
          <p:spPr>
            <a:xfrm>
              <a:off x="6547239" y="4516645"/>
              <a:ext cx="1375181" cy="1375138"/>
            </a:xfrm>
            <a:custGeom>
              <a:avLst/>
              <a:gdLst/>
              <a:ahLst/>
              <a:cxnLst/>
              <a:rect l="l" t="t" r="r" b="b"/>
              <a:pathLst>
                <a:path w="31637" h="31636" extrusionOk="0">
                  <a:moveTo>
                    <a:pt x="15818" y="1"/>
                  </a:moveTo>
                  <a:cubicBezTo>
                    <a:pt x="11623" y="1"/>
                    <a:pt x="7600" y="1668"/>
                    <a:pt x="4634" y="4635"/>
                  </a:cubicBezTo>
                  <a:cubicBezTo>
                    <a:pt x="1667" y="7601"/>
                    <a:pt x="1" y="11624"/>
                    <a:pt x="1" y="15818"/>
                  </a:cubicBezTo>
                  <a:cubicBezTo>
                    <a:pt x="1" y="20013"/>
                    <a:pt x="1667" y="24037"/>
                    <a:pt x="4634" y="27003"/>
                  </a:cubicBezTo>
                  <a:cubicBezTo>
                    <a:pt x="7600" y="29970"/>
                    <a:pt x="11623" y="31636"/>
                    <a:pt x="15818" y="31636"/>
                  </a:cubicBezTo>
                  <a:cubicBezTo>
                    <a:pt x="20014" y="31636"/>
                    <a:pt x="24037" y="29970"/>
                    <a:pt x="27003" y="27003"/>
                  </a:cubicBezTo>
                  <a:cubicBezTo>
                    <a:pt x="29970" y="24037"/>
                    <a:pt x="31636" y="20013"/>
                    <a:pt x="31636" y="15818"/>
                  </a:cubicBezTo>
                  <a:cubicBezTo>
                    <a:pt x="31636" y="11624"/>
                    <a:pt x="29970" y="7601"/>
                    <a:pt x="27003" y="4635"/>
                  </a:cubicBezTo>
                  <a:cubicBezTo>
                    <a:pt x="24037" y="1668"/>
                    <a:pt x="20014" y="1"/>
                    <a:pt x="158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7" name="Google Shape;187;p28"/>
          <p:cNvSpPr txBox="1"/>
          <p:nvPr/>
        </p:nvSpPr>
        <p:spPr>
          <a:xfrm>
            <a:off x="2804850" y="3395900"/>
            <a:ext cx="3534300" cy="10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rPr>
              <a:t>CREDITS: This presentation template was created by </a:t>
            </a:r>
            <a:r>
              <a:rPr lang="en" sz="1000">
                <a:solidFill>
                  <a:schemeClr val="lt2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2"/>
              </a:rPr>
              <a:t>Slidesgo</a:t>
            </a:r>
            <a:r>
              <a:rPr lang="en" sz="10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rPr>
              <a:t>, including icons by </a:t>
            </a:r>
            <a:r>
              <a:rPr lang="en" sz="1000">
                <a:solidFill>
                  <a:schemeClr val="lt2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3"/>
              </a:rPr>
              <a:t>Flaticon</a:t>
            </a:r>
            <a:r>
              <a:rPr lang="en" sz="10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rPr>
              <a:t>, and infographics &amp; images by </a:t>
            </a:r>
            <a:r>
              <a:rPr lang="en" sz="1000">
                <a:solidFill>
                  <a:schemeClr val="lt2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4"/>
              </a:rPr>
              <a:t>Freepik</a:t>
            </a:r>
            <a:r>
              <a:rPr lang="en" sz="10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endParaRPr sz="800">
              <a:solidFill>
                <a:schemeClr val="lt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800">
              <a:solidFill>
                <a:schemeClr val="lt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matic SC"/>
              <a:buNone/>
              <a:defRPr sz="28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mfortaa"/>
              <a:buChar char="●"/>
              <a:defRPr sz="18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○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■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●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○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■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●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○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omfortaa"/>
              <a:buChar char="■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6" r:id="rId3"/>
    <p:sldLayoutId id="2147483657" r:id="rId4"/>
    <p:sldLayoutId id="2147483658" r:id="rId5"/>
    <p:sldLayoutId id="2147483659" r:id="rId6"/>
    <p:sldLayoutId id="2147483666" r:id="rId7"/>
    <p:sldLayoutId id="2147483674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th/%E0%B8%81%E0%B8%B2%E0%B8%A3%E0%B9%8C%E0%B8%95%E0%B8%B9%E0%B8%99-%E0%B8%81%E0%B8%A5%E0%B8%B2%E0%B8%87%E0%B9%81%E0%B8%88%E0%B9%89%E0%B8%87-%E0%B8%81%E0%B8%B2%E0%B8%A3%E0%B8%A7%E0%B8%B2%E0%B8%94%E0%B8%A0%E0%B8%B2%E0%B8%9E-%E0%B8%AA%E0%B8%B5%E0%B9%80%E0%B8%82%E0%B8%B5%E0%B8%A2%E0%B8%A7-2391382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oncepru.blogspot.com/2010/11/fondos-infantiles.html" TargetMode="External"/><Relationship Id="rId13" Type="http://schemas.microsoft.com/office/2007/relationships/hdphoto" Target="../media/hdphoto2.wdp"/><Relationship Id="rId18" Type="http://schemas.microsoft.com/office/2007/relationships/hdphoto" Target="../media/hdphoto4.wdp"/><Relationship Id="rId3" Type="http://schemas.microsoft.com/office/2007/relationships/media" Target="../media/media3.mp3"/><Relationship Id="rId7" Type="http://schemas.openxmlformats.org/officeDocument/2006/relationships/image" Target="../media/image9.jpg"/><Relationship Id="rId12" Type="http://schemas.openxmlformats.org/officeDocument/2006/relationships/image" Target="../media/image12.png"/><Relationship Id="rId17" Type="http://schemas.openxmlformats.org/officeDocument/2006/relationships/image" Target="../media/image15.png"/><Relationship Id="rId2" Type="http://schemas.openxmlformats.org/officeDocument/2006/relationships/audio" Target="../media/media2.mp3"/><Relationship Id="rId16" Type="http://schemas.microsoft.com/office/2007/relationships/hdphoto" Target="../media/hdphoto3.wdp"/><Relationship Id="rId1" Type="http://schemas.microsoft.com/office/2007/relationships/media" Target="../media/media2.mp3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4" Type="http://schemas.openxmlformats.org/officeDocument/2006/relationships/audio" Target="../media/media3.mp3"/><Relationship Id="rId9" Type="http://schemas.openxmlformats.org/officeDocument/2006/relationships/image" Target="../media/image10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2.png"/><Relationship Id="rId18" Type="http://schemas.microsoft.com/office/2007/relationships/hdphoto" Target="../media/hdphoto4.wdp"/><Relationship Id="rId3" Type="http://schemas.microsoft.com/office/2007/relationships/media" Target="../media/media3.mp3"/><Relationship Id="rId7" Type="http://schemas.openxmlformats.org/officeDocument/2006/relationships/hyperlink" Target="http://concepru.blogspot.com/2010/11/fondos-infantiles.html" TargetMode="External"/><Relationship Id="rId12" Type="http://schemas.microsoft.com/office/2007/relationships/hdphoto" Target="../media/hdphoto6.wdp"/><Relationship Id="rId17" Type="http://schemas.openxmlformats.org/officeDocument/2006/relationships/image" Target="../media/image15.png"/><Relationship Id="rId2" Type="http://schemas.openxmlformats.org/officeDocument/2006/relationships/audio" Target="../media/media2.mp3"/><Relationship Id="rId16" Type="http://schemas.openxmlformats.org/officeDocument/2006/relationships/image" Target="../media/image19.png"/><Relationship Id="rId1" Type="http://schemas.microsoft.com/office/2007/relationships/media" Target="../media/media2.mp3"/><Relationship Id="rId6" Type="http://schemas.openxmlformats.org/officeDocument/2006/relationships/image" Target="../media/image9.jpg"/><Relationship Id="rId11" Type="http://schemas.openxmlformats.org/officeDocument/2006/relationships/image" Target="../media/image18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audio" Target="../media/media3.mp3"/><Relationship Id="rId9" Type="http://schemas.microsoft.com/office/2007/relationships/hdphoto" Target="../media/hdphoto5.wdp"/><Relationship Id="rId1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2.png"/><Relationship Id="rId3" Type="http://schemas.microsoft.com/office/2007/relationships/media" Target="../media/media3.mp3"/><Relationship Id="rId7" Type="http://schemas.openxmlformats.org/officeDocument/2006/relationships/hyperlink" Target="http://concepru.blogspot.com/2010/11/fondos-infantiles.html" TargetMode="External"/><Relationship Id="rId12" Type="http://schemas.microsoft.com/office/2007/relationships/hdphoto" Target="../media/hdphoto8.wdp"/><Relationship Id="rId2" Type="http://schemas.openxmlformats.org/officeDocument/2006/relationships/audio" Target="../media/media2.mp3"/><Relationship Id="rId16" Type="http://schemas.openxmlformats.org/officeDocument/2006/relationships/image" Target="../media/image19.png"/><Relationship Id="rId1" Type="http://schemas.microsoft.com/office/2007/relationships/media" Target="../media/media2.mp3"/><Relationship Id="rId6" Type="http://schemas.openxmlformats.org/officeDocument/2006/relationships/image" Target="../media/image9.jpg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3.png"/><Relationship Id="rId10" Type="http://schemas.openxmlformats.org/officeDocument/2006/relationships/image" Target="../media/image21.png"/><Relationship Id="rId4" Type="http://schemas.openxmlformats.org/officeDocument/2006/relationships/audio" Target="../media/media3.mp3"/><Relationship Id="rId9" Type="http://schemas.microsoft.com/office/2007/relationships/hdphoto" Target="../media/hdphoto7.wdp"/><Relationship Id="rId14" Type="http://schemas.microsoft.com/office/2007/relationships/hdphoto" Target="../media/hdphoto9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recursosparamiclasedereligion.blogspot.com/2015/10/puzzle-otono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jigsaw-puzzles-puzzle-mosaic-color-821171/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jigsaw-puzzles-puzzle-mosaic-color-821171/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5" Type="http://schemas.microsoft.com/office/2007/relationships/hdphoto" Target="../media/hdphoto10.wdp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jigsaw-puzzles-puzzle-mosaic-color-821171/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5" Type="http://schemas.microsoft.com/office/2007/relationships/hdphoto" Target="../media/hdphoto11.wdp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jigsaw-puzzles-puzzle-mosaic-color-821171/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5" Type="http://schemas.microsoft.com/office/2007/relationships/hdphoto" Target="../media/hdphoto12.wdp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3.wdp"/><Relationship Id="rId5" Type="http://schemas.openxmlformats.org/officeDocument/2006/relationships/image" Target="../media/image30.png"/><Relationship Id="rId4" Type="http://schemas.openxmlformats.org/officeDocument/2006/relationships/hyperlink" Target="http://rimuu.deviantart.com/art/We-live-in-a-happy-world-184070570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5.xml"/><Relationship Id="rId7" Type="http://schemas.microsoft.com/office/2007/relationships/hdphoto" Target="../media/hdphoto14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2.png"/><Relationship Id="rId11" Type="http://schemas.microsoft.com/office/2007/relationships/hdphoto" Target="../media/hdphoto15.wdp"/><Relationship Id="rId5" Type="http://schemas.openxmlformats.org/officeDocument/2006/relationships/hyperlink" Target="https://pixabay.com/fr/arri%C3%A8re-plan-color%C3%A9-g%C3%A9om%C3%A9trique-1467904/" TargetMode="External"/><Relationship Id="rId10" Type="http://schemas.openxmlformats.org/officeDocument/2006/relationships/image" Target="../media/image34.png"/><Relationship Id="rId4" Type="http://schemas.openxmlformats.org/officeDocument/2006/relationships/image" Target="../media/image31.png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5.jpeg"/><Relationship Id="rId5" Type="http://schemas.openxmlformats.org/officeDocument/2006/relationships/hyperlink" Target="https://pixabay.com/fr/arri%C3%A8re-plan-color%C3%A9-g%C3%A9om%C3%A9trique-1467904/" TargetMode="External"/><Relationship Id="rId4" Type="http://schemas.openxmlformats.org/officeDocument/2006/relationships/image" Target="../media/image31.png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5.xml"/><Relationship Id="rId7" Type="http://schemas.microsoft.com/office/2007/relationships/hdphoto" Target="../media/hdphoto15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4.png"/><Relationship Id="rId5" Type="http://schemas.openxmlformats.org/officeDocument/2006/relationships/hyperlink" Target="https://pixabay.com/fr/arri%C3%A8re-plan-color%C3%A9-g%C3%A9om%C3%A9trique-1467904/" TargetMode="External"/><Relationship Id="rId4" Type="http://schemas.openxmlformats.org/officeDocument/2006/relationships/image" Target="../media/image31.png"/><Relationship Id="rId9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5.xml"/><Relationship Id="rId7" Type="http://schemas.microsoft.com/office/2007/relationships/hdphoto" Target="../media/hdphoto15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4.png"/><Relationship Id="rId5" Type="http://schemas.openxmlformats.org/officeDocument/2006/relationships/hyperlink" Target="https://pixabay.com/fr/arri%C3%A8re-plan-color%C3%A9-g%C3%A9om%C3%A9trique-1467904/" TargetMode="External"/><Relationship Id="rId4" Type="http://schemas.openxmlformats.org/officeDocument/2006/relationships/image" Target="../media/image31.png"/><Relationship Id="rId9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vector-landscape-rainbow-plane-806885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chemeClr val="accent3"/>
            </a:gs>
            <a:gs pos="52000">
              <a:schemeClr val="accent2"/>
            </a:gs>
            <a:gs pos="100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32"/>
          <p:cNvGrpSpPr/>
          <p:nvPr/>
        </p:nvGrpSpPr>
        <p:grpSpPr>
          <a:xfrm>
            <a:off x="705041" y="247674"/>
            <a:ext cx="7733918" cy="4860105"/>
            <a:chOff x="1825006" y="1194734"/>
            <a:chExt cx="5885928" cy="3560929"/>
          </a:xfrm>
        </p:grpSpPr>
        <p:sp>
          <p:nvSpPr>
            <p:cNvPr id="202" name="Google Shape;202;p32"/>
            <p:cNvSpPr/>
            <p:nvPr/>
          </p:nvSpPr>
          <p:spPr>
            <a:xfrm>
              <a:off x="1825006" y="1194734"/>
              <a:ext cx="5885928" cy="3560929"/>
            </a:xfrm>
            <a:custGeom>
              <a:avLst/>
              <a:gdLst/>
              <a:ahLst/>
              <a:cxnLst/>
              <a:rect l="l" t="t" r="r" b="b"/>
              <a:pathLst>
                <a:path w="150295" h="90927" extrusionOk="0">
                  <a:moveTo>
                    <a:pt x="67752" y="1"/>
                  </a:moveTo>
                  <a:cubicBezTo>
                    <a:pt x="67118" y="1"/>
                    <a:pt x="66479" y="26"/>
                    <a:pt x="65835" y="79"/>
                  </a:cubicBezTo>
                  <a:cubicBezTo>
                    <a:pt x="54880" y="969"/>
                    <a:pt x="46734" y="9245"/>
                    <a:pt x="47641" y="18562"/>
                  </a:cubicBezTo>
                  <a:cubicBezTo>
                    <a:pt x="47645" y="18592"/>
                    <a:pt x="47650" y="18621"/>
                    <a:pt x="47653" y="18650"/>
                  </a:cubicBezTo>
                  <a:cubicBezTo>
                    <a:pt x="45302" y="17468"/>
                    <a:pt x="42569" y="16796"/>
                    <a:pt x="39673" y="16796"/>
                  </a:cubicBezTo>
                  <a:cubicBezTo>
                    <a:pt x="39168" y="16796"/>
                    <a:pt x="38659" y="16816"/>
                    <a:pt x="38146" y="16858"/>
                  </a:cubicBezTo>
                  <a:cubicBezTo>
                    <a:pt x="29398" y="17569"/>
                    <a:pt x="22893" y="24178"/>
                    <a:pt x="23617" y="31618"/>
                  </a:cubicBezTo>
                  <a:cubicBezTo>
                    <a:pt x="23908" y="34611"/>
                    <a:pt x="25326" y="37281"/>
                    <a:pt x="27485" y="39360"/>
                  </a:cubicBezTo>
                  <a:cubicBezTo>
                    <a:pt x="27298" y="39357"/>
                    <a:pt x="27111" y="39355"/>
                    <a:pt x="26923" y="39355"/>
                  </a:cubicBezTo>
                  <a:cubicBezTo>
                    <a:pt x="26128" y="39355"/>
                    <a:pt x="25326" y="39384"/>
                    <a:pt x="24517" y="39450"/>
                  </a:cubicBezTo>
                  <a:cubicBezTo>
                    <a:pt x="10456" y="40594"/>
                    <a:pt x="0" y="51215"/>
                    <a:pt x="1166" y="63175"/>
                  </a:cubicBezTo>
                  <a:cubicBezTo>
                    <a:pt x="2261" y="74430"/>
                    <a:pt x="13258" y="82860"/>
                    <a:pt x="26271" y="82860"/>
                  </a:cubicBezTo>
                  <a:cubicBezTo>
                    <a:pt x="27085" y="82860"/>
                    <a:pt x="27906" y="82827"/>
                    <a:pt x="28734" y="82760"/>
                  </a:cubicBezTo>
                  <a:cubicBezTo>
                    <a:pt x="32275" y="82472"/>
                    <a:pt x="35586" y="81582"/>
                    <a:pt x="38543" y="80222"/>
                  </a:cubicBezTo>
                  <a:cubicBezTo>
                    <a:pt x="42278" y="84747"/>
                    <a:pt x="48450" y="87634"/>
                    <a:pt x="55315" y="87634"/>
                  </a:cubicBezTo>
                  <a:cubicBezTo>
                    <a:pt x="55976" y="87634"/>
                    <a:pt x="56643" y="87607"/>
                    <a:pt x="57315" y="87553"/>
                  </a:cubicBezTo>
                  <a:cubicBezTo>
                    <a:pt x="62675" y="87117"/>
                    <a:pt x="67392" y="84986"/>
                    <a:pt x="70793" y="81844"/>
                  </a:cubicBezTo>
                  <a:cubicBezTo>
                    <a:pt x="73638" y="87268"/>
                    <a:pt x="80017" y="90927"/>
                    <a:pt x="87273" y="90927"/>
                  </a:cubicBezTo>
                  <a:cubicBezTo>
                    <a:pt x="87855" y="90927"/>
                    <a:pt x="88443" y="90903"/>
                    <a:pt x="89035" y="90855"/>
                  </a:cubicBezTo>
                  <a:cubicBezTo>
                    <a:pt x="95126" y="90359"/>
                    <a:pt x="100267" y="87381"/>
                    <a:pt x="103202" y="83213"/>
                  </a:cubicBezTo>
                  <a:cubicBezTo>
                    <a:pt x="104780" y="83689"/>
                    <a:pt x="106474" y="83948"/>
                    <a:pt x="108229" y="83948"/>
                  </a:cubicBezTo>
                  <a:cubicBezTo>
                    <a:pt x="108712" y="83948"/>
                    <a:pt x="109199" y="83928"/>
                    <a:pt x="109690" y="83888"/>
                  </a:cubicBezTo>
                  <a:cubicBezTo>
                    <a:pt x="115825" y="83390"/>
                    <a:pt x="120803" y="79860"/>
                    <a:pt x="122756" y="75207"/>
                  </a:cubicBezTo>
                  <a:cubicBezTo>
                    <a:pt x="124825" y="75834"/>
                    <a:pt x="127045" y="76176"/>
                    <a:pt x="129348" y="76176"/>
                  </a:cubicBezTo>
                  <a:cubicBezTo>
                    <a:pt x="129977" y="76176"/>
                    <a:pt x="130611" y="76150"/>
                    <a:pt x="131251" y="76098"/>
                  </a:cubicBezTo>
                  <a:cubicBezTo>
                    <a:pt x="142174" y="75210"/>
                    <a:pt x="150294" y="66960"/>
                    <a:pt x="149390" y="57671"/>
                  </a:cubicBezTo>
                  <a:cubicBezTo>
                    <a:pt x="148687" y="50447"/>
                    <a:pt x="142730" y="44723"/>
                    <a:pt x="134979" y="42952"/>
                  </a:cubicBezTo>
                  <a:cubicBezTo>
                    <a:pt x="136039" y="40926"/>
                    <a:pt x="136535" y="38656"/>
                    <a:pt x="136306" y="36303"/>
                  </a:cubicBezTo>
                  <a:cubicBezTo>
                    <a:pt x="135624" y="29300"/>
                    <a:pt x="128781" y="24055"/>
                    <a:pt x="120685" y="24055"/>
                  </a:cubicBezTo>
                  <a:cubicBezTo>
                    <a:pt x="120178" y="24055"/>
                    <a:pt x="119668" y="24075"/>
                    <a:pt x="119153" y="24117"/>
                  </a:cubicBezTo>
                  <a:cubicBezTo>
                    <a:pt x="117027" y="24290"/>
                    <a:pt x="115035" y="24814"/>
                    <a:pt x="113246" y="25611"/>
                  </a:cubicBezTo>
                  <a:cubicBezTo>
                    <a:pt x="113435" y="24564"/>
                    <a:pt x="113480" y="23495"/>
                    <a:pt x="113377" y="22437"/>
                  </a:cubicBezTo>
                  <a:cubicBezTo>
                    <a:pt x="112695" y="15433"/>
                    <a:pt x="105853" y="10190"/>
                    <a:pt x="97757" y="10190"/>
                  </a:cubicBezTo>
                  <a:cubicBezTo>
                    <a:pt x="97251" y="10190"/>
                    <a:pt x="96739" y="10210"/>
                    <a:pt x="96225" y="10252"/>
                  </a:cubicBezTo>
                  <a:cubicBezTo>
                    <a:pt x="92691" y="10538"/>
                    <a:pt x="89525" y="11789"/>
                    <a:pt x="87052" y="13666"/>
                  </a:cubicBezTo>
                  <a:cubicBezTo>
                    <a:pt x="85345" y="5748"/>
                    <a:pt x="77236" y="1"/>
                    <a:pt x="677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2"/>
            <p:cNvSpPr/>
            <p:nvPr/>
          </p:nvSpPr>
          <p:spPr>
            <a:xfrm>
              <a:off x="2005277" y="1319667"/>
              <a:ext cx="5534836" cy="3311111"/>
            </a:xfrm>
            <a:custGeom>
              <a:avLst/>
              <a:gdLst/>
              <a:ahLst/>
              <a:cxnLst/>
              <a:rect l="l" t="t" r="r" b="b"/>
              <a:pathLst>
                <a:path w="141330" h="84548" extrusionOk="0">
                  <a:moveTo>
                    <a:pt x="63154" y="0"/>
                  </a:moveTo>
                  <a:cubicBezTo>
                    <a:pt x="62618" y="0"/>
                    <a:pt x="62082" y="22"/>
                    <a:pt x="61547" y="66"/>
                  </a:cubicBezTo>
                  <a:cubicBezTo>
                    <a:pt x="61100" y="103"/>
                    <a:pt x="60649" y="155"/>
                    <a:pt x="60208" y="220"/>
                  </a:cubicBezTo>
                  <a:cubicBezTo>
                    <a:pt x="60015" y="249"/>
                    <a:pt x="59877" y="422"/>
                    <a:pt x="59891" y="617"/>
                  </a:cubicBezTo>
                  <a:cubicBezTo>
                    <a:pt x="59905" y="811"/>
                    <a:pt x="60068" y="962"/>
                    <a:pt x="60263" y="962"/>
                  </a:cubicBezTo>
                  <a:lnTo>
                    <a:pt x="60261" y="963"/>
                  </a:lnTo>
                  <a:cubicBezTo>
                    <a:pt x="60280" y="963"/>
                    <a:pt x="60300" y="960"/>
                    <a:pt x="60319" y="958"/>
                  </a:cubicBezTo>
                  <a:cubicBezTo>
                    <a:pt x="60743" y="893"/>
                    <a:pt x="61177" y="843"/>
                    <a:pt x="61610" y="809"/>
                  </a:cubicBezTo>
                  <a:cubicBezTo>
                    <a:pt x="62124" y="767"/>
                    <a:pt x="62640" y="746"/>
                    <a:pt x="63156" y="746"/>
                  </a:cubicBezTo>
                  <a:cubicBezTo>
                    <a:pt x="63425" y="746"/>
                    <a:pt x="63693" y="752"/>
                    <a:pt x="63962" y="763"/>
                  </a:cubicBezTo>
                  <a:cubicBezTo>
                    <a:pt x="63967" y="763"/>
                    <a:pt x="63973" y="764"/>
                    <a:pt x="63978" y="764"/>
                  </a:cubicBezTo>
                  <a:cubicBezTo>
                    <a:pt x="64176" y="764"/>
                    <a:pt x="64341" y="606"/>
                    <a:pt x="64350" y="407"/>
                  </a:cubicBezTo>
                  <a:cubicBezTo>
                    <a:pt x="64359" y="201"/>
                    <a:pt x="64198" y="27"/>
                    <a:pt x="63993" y="18"/>
                  </a:cubicBezTo>
                  <a:cubicBezTo>
                    <a:pt x="63714" y="6"/>
                    <a:pt x="63434" y="0"/>
                    <a:pt x="63154" y="0"/>
                  </a:cubicBezTo>
                  <a:close/>
                  <a:moveTo>
                    <a:pt x="65822" y="191"/>
                  </a:moveTo>
                  <a:cubicBezTo>
                    <a:pt x="65640" y="191"/>
                    <a:pt x="65480" y="324"/>
                    <a:pt x="65454" y="511"/>
                  </a:cubicBezTo>
                  <a:cubicBezTo>
                    <a:pt x="65425" y="717"/>
                    <a:pt x="65570" y="908"/>
                    <a:pt x="65777" y="934"/>
                  </a:cubicBezTo>
                  <a:cubicBezTo>
                    <a:pt x="66981" y="1105"/>
                    <a:pt x="68166" y="1400"/>
                    <a:pt x="69309" y="1814"/>
                  </a:cubicBezTo>
                  <a:cubicBezTo>
                    <a:pt x="69350" y="1829"/>
                    <a:pt x="69393" y="1837"/>
                    <a:pt x="69436" y="1837"/>
                  </a:cubicBezTo>
                  <a:lnTo>
                    <a:pt x="69438" y="1837"/>
                  </a:lnTo>
                  <a:cubicBezTo>
                    <a:pt x="69618" y="1837"/>
                    <a:pt x="69774" y="1707"/>
                    <a:pt x="69804" y="1529"/>
                  </a:cubicBezTo>
                  <a:cubicBezTo>
                    <a:pt x="69836" y="1351"/>
                    <a:pt x="69734" y="1175"/>
                    <a:pt x="69565" y="1114"/>
                  </a:cubicBezTo>
                  <a:cubicBezTo>
                    <a:pt x="68372" y="682"/>
                    <a:pt x="67138" y="374"/>
                    <a:pt x="65882" y="196"/>
                  </a:cubicBezTo>
                  <a:cubicBezTo>
                    <a:pt x="65862" y="193"/>
                    <a:pt x="65842" y="191"/>
                    <a:pt x="65822" y="191"/>
                  </a:cubicBezTo>
                  <a:close/>
                  <a:moveTo>
                    <a:pt x="58442" y="582"/>
                  </a:moveTo>
                  <a:cubicBezTo>
                    <a:pt x="58410" y="582"/>
                    <a:pt x="58379" y="586"/>
                    <a:pt x="58347" y="594"/>
                  </a:cubicBezTo>
                  <a:cubicBezTo>
                    <a:pt x="57117" y="903"/>
                    <a:pt x="55921" y="1341"/>
                    <a:pt x="54783" y="1898"/>
                  </a:cubicBezTo>
                  <a:cubicBezTo>
                    <a:pt x="54626" y="1974"/>
                    <a:pt x="54544" y="2147"/>
                    <a:pt x="54583" y="2316"/>
                  </a:cubicBezTo>
                  <a:cubicBezTo>
                    <a:pt x="54623" y="2485"/>
                    <a:pt x="54774" y="2605"/>
                    <a:pt x="54947" y="2605"/>
                  </a:cubicBezTo>
                  <a:cubicBezTo>
                    <a:pt x="55004" y="2605"/>
                    <a:pt x="55060" y="2591"/>
                    <a:pt x="55111" y="2567"/>
                  </a:cubicBezTo>
                  <a:cubicBezTo>
                    <a:pt x="56204" y="2033"/>
                    <a:pt x="57350" y="1613"/>
                    <a:pt x="58529" y="1318"/>
                  </a:cubicBezTo>
                  <a:cubicBezTo>
                    <a:pt x="58731" y="1268"/>
                    <a:pt x="58855" y="1065"/>
                    <a:pt x="58804" y="864"/>
                  </a:cubicBezTo>
                  <a:cubicBezTo>
                    <a:pt x="58761" y="694"/>
                    <a:pt x="58609" y="582"/>
                    <a:pt x="58442" y="582"/>
                  </a:cubicBezTo>
                  <a:close/>
                  <a:moveTo>
                    <a:pt x="71154" y="1823"/>
                  </a:moveTo>
                  <a:cubicBezTo>
                    <a:pt x="71016" y="1823"/>
                    <a:pt x="70884" y="1900"/>
                    <a:pt x="70819" y="2031"/>
                  </a:cubicBezTo>
                  <a:cubicBezTo>
                    <a:pt x="70729" y="2215"/>
                    <a:pt x="70803" y="2436"/>
                    <a:pt x="70985" y="2529"/>
                  </a:cubicBezTo>
                  <a:cubicBezTo>
                    <a:pt x="72095" y="3076"/>
                    <a:pt x="73120" y="3738"/>
                    <a:pt x="74031" y="4498"/>
                  </a:cubicBezTo>
                  <a:cubicBezTo>
                    <a:pt x="74097" y="4554"/>
                    <a:pt x="74182" y="4584"/>
                    <a:pt x="74269" y="4584"/>
                  </a:cubicBezTo>
                  <a:lnTo>
                    <a:pt x="74270" y="4584"/>
                  </a:lnTo>
                  <a:cubicBezTo>
                    <a:pt x="74427" y="4584"/>
                    <a:pt x="74567" y="4486"/>
                    <a:pt x="74620" y="4339"/>
                  </a:cubicBezTo>
                  <a:cubicBezTo>
                    <a:pt x="74673" y="4191"/>
                    <a:pt x="74629" y="4026"/>
                    <a:pt x="74508" y="3925"/>
                  </a:cubicBezTo>
                  <a:cubicBezTo>
                    <a:pt x="73551" y="3128"/>
                    <a:pt x="72477" y="2433"/>
                    <a:pt x="71314" y="1860"/>
                  </a:cubicBezTo>
                  <a:cubicBezTo>
                    <a:pt x="71262" y="1835"/>
                    <a:pt x="71207" y="1823"/>
                    <a:pt x="71154" y="1823"/>
                  </a:cubicBezTo>
                  <a:close/>
                  <a:moveTo>
                    <a:pt x="53329" y="2767"/>
                  </a:moveTo>
                  <a:cubicBezTo>
                    <a:pt x="53258" y="2767"/>
                    <a:pt x="53187" y="2787"/>
                    <a:pt x="53124" y="2829"/>
                  </a:cubicBezTo>
                  <a:cubicBezTo>
                    <a:pt x="52108" y="3475"/>
                    <a:pt x="51168" y="4234"/>
                    <a:pt x="50322" y="5092"/>
                  </a:cubicBezTo>
                  <a:lnTo>
                    <a:pt x="50179" y="5237"/>
                  </a:lnTo>
                  <a:cubicBezTo>
                    <a:pt x="49952" y="5473"/>
                    <a:pt x="50120" y="5868"/>
                    <a:pt x="50448" y="5868"/>
                  </a:cubicBezTo>
                  <a:cubicBezTo>
                    <a:pt x="50550" y="5868"/>
                    <a:pt x="50646" y="5827"/>
                    <a:pt x="50717" y="5753"/>
                  </a:cubicBezTo>
                  <a:lnTo>
                    <a:pt x="50852" y="5615"/>
                  </a:lnTo>
                  <a:cubicBezTo>
                    <a:pt x="51659" y="4798"/>
                    <a:pt x="52556" y="4074"/>
                    <a:pt x="53525" y="3457"/>
                  </a:cubicBezTo>
                  <a:cubicBezTo>
                    <a:pt x="53702" y="3348"/>
                    <a:pt x="53755" y="3115"/>
                    <a:pt x="53643" y="2940"/>
                  </a:cubicBezTo>
                  <a:cubicBezTo>
                    <a:pt x="53572" y="2828"/>
                    <a:pt x="53451" y="2767"/>
                    <a:pt x="53329" y="2767"/>
                  </a:cubicBezTo>
                  <a:close/>
                  <a:moveTo>
                    <a:pt x="75624" y="5125"/>
                  </a:moveTo>
                  <a:cubicBezTo>
                    <a:pt x="75533" y="5125"/>
                    <a:pt x="75442" y="5158"/>
                    <a:pt x="75370" y="5224"/>
                  </a:cubicBezTo>
                  <a:cubicBezTo>
                    <a:pt x="75222" y="5362"/>
                    <a:pt x="75209" y="5594"/>
                    <a:pt x="75345" y="5746"/>
                  </a:cubicBezTo>
                  <a:cubicBezTo>
                    <a:pt x="76183" y="6655"/>
                    <a:pt x="76869" y="7654"/>
                    <a:pt x="77384" y="8715"/>
                  </a:cubicBezTo>
                  <a:cubicBezTo>
                    <a:pt x="77446" y="8843"/>
                    <a:pt x="77576" y="8924"/>
                    <a:pt x="77720" y="8924"/>
                  </a:cubicBezTo>
                  <a:cubicBezTo>
                    <a:pt x="77776" y="8924"/>
                    <a:pt x="77832" y="8912"/>
                    <a:pt x="77881" y="8888"/>
                  </a:cubicBezTo>
                  <a:cubicBezTo>
                    <a:pt x="78067" y="8797"/>
                    <a:pt x="78145" y="8575"/>
                    <a:pt x="78054" y="8389"/>
                  </a:cubicBezTo>
                  <a:cubicBezTo>
                    <a:pt x="77507" y="7263"/>
                    <a:pt x="76780" y="6204"/>
                    <a:pt x="75893" y="5241"/>
                  </a:cubicBezTo>
                  <a:cubicBezTo>
                    <a:pt x="75820" y="5164"/>
                    <a:pt x="75722" y="5125"/>
                    <a:pt x="75624" y="5125"/>
                  </a:cubicBezTo>
                  <a:close/>
                  <a:moveTo>
                    <a:pt x="49246" y="6553"/>
                  </a:moveTo>
                  <a:cubicBezTo>
                    <a:pt x="49134" y="6553"/>
                    <a:pt x="49023" y="6603"/>
                    <a:pt x="48949" y="6700"/>
                  </a:cubicBezTo>
                  <a:cubicBezTo>
                    <a:pt x="48175" y="7757"/>
                    <a:pt x="47572" y="8893"/>
                    <a:pt x="47158" y="10074"/>
                  </a:cubicBezTo>
                  <a:cubicBezTo>
                    <a:pt x="47074" y="10317"/>
                    <a:pt x="47254" y="10570"/>
                    <a:pt x="47511" y="10570"/>
                  </a:cubicBezTo>
                  <a:cubicBezTo>
                    <a:pt x="47670" y="10570"/>
                    <a:pt x="47811" y="10470"/>
                    <a:pt x="47863" y="10320"/>
                  </a:cubicBezTo>
                  <a:cubicBezTo>
                    <a:pt x="48251" y="9208"/>
                    <a:pt x="48820" y="8138"/>
                    <a:pt x="49551" y="7140"/>
                  </a:cubicBezTo>
                  <a:cubicBezTo>
                    <a:pt x="49667" y="6973"/>
                    <a:pt x="49630" y="6744"/>
                    <a:pt x="49466" y="6625"/>
                  </a:cubicBezTo>
                  <a:cubicBezTo>
                    <a:pt x="49399" y="6576"/>
                    <a:pt x="49322" y="6553"/>
                    <a:pt x="49246" y="6553"/>
                  </a:cubicBezTo>
                  <a:close/>
                  <a:moveTo>
                    <a:pt x="93153" y="10190"/>
                  </a:moveTo>
                  <a:cubicBezTo>
                    <a:pt x="92887" y="10191"/>
                    <a:pt x="92623" y="10198"/>
                    <a:pt x="92357" y="10212"/>
                  </a:cubicBezTo>
                  <a:cubicBezTo>
                    <a:pt x="92151" y="10223"/>
                    <a:pt x="91993" y="10399"/>
                    <a:pt x="92005" y="10604"/>
                  </a:cubicBezTo>
                  <a:cubicBezTo>
                    <a:pt x="92013" y="10802"/>
                    <a:pt x="92176" y="10957"/>
                    <a:pt x="92371" y="10957"/>
                  </a:cubicBezTo>
                  <a:cubicBezTo>
                    <a:pt x="92380" y="10957"/>
                    <a:pt x="92388" y="10956"/>
                    <a:pt x="92396" y="10956"/>
                  </a:cubicBezTo>
                  <a:cubicBezTo>
                    <a:pt x="92646" y="10943"/>
                    <a:pt x="92896" y="10936"/>
                    <a:pt x="93144" y="10936"/>
                  </a:cubicBezTo>
                  <a:lnTo>
                    <a:pt x="93153" y="10936"/>
                  </a:lnTo>
                  <a:cubicBezTo>
                    <a:pt x="94111" y="10936"/>
                    <a:pt x="95066" y="11032"/>
                    <a:pt x="96005" y="11227"/>
                  </a:cubicBezTo>
                  <a:cubicBezTo>
                    <a:pt x="96029" y="11232"/>
                    <a:pt x="96056" y="11234"/>
                    <a:pt x="96081" y="11234"/>
                  </a:cubicBezTo>
                  <a:lnTo>
                    <a:pt x="96081" y="11234"/>
                  </a:lnTo>
                  <a:cubicBezTo>
                    <a:pt x="96273" y="11234"/>
                    <a:pt x="96431" y="11089"/>
                    <a:pt x="96452" y="10900"/>
                  </a:cubicBezTo>
                  <a:cubicBezTo>
                    <a:pt x="96471" y="10709"/>
                    <a:pt x="96343" y="10536"/>
                    <a:pt x="96156" y="10497"/>
                  </a:cubicBezTo>
                  <a:cubicBezTo>
                    <a:pt x="95168" y="10292"/>
                    <a:pt x="94162" y="10190"/>
                    <a:pt x="93153" y="10190"/>
                  </a:cubicBezTo>
                  <a:close/>
                  <a:moveTo>
                    <a:pt x="96081" y="11234"/>
                  </a:moveTo>
                  <a:lnTo>
                    <a:pt x="96081" y="11234"/>
                  </a:lnTo>
                  <a:cubicBezTo>
                    <a:pt x="96081" y="11234"/>
                    <a:pt x="96080" y="11234"/>
                    <a:pt x="96080" y="11234"/>
                  </a:cubicBezTo>
                  <a:lnTo>
                    <a:pt x="96081" y="11234"/>
                  </a:lnTo>
                  <a:cubicBezTo>
                    <a:pt x="96081" y="11234"/>
                    <a:pt x="96081" y="11234"/>
                    <a:pt x="96081" y="11234"/>
                  </a:cubicBezTo>
                  <a:close/>
                  <a:moveTo>
                    <a:pt x="90529" y="10427"/>
                  </a:moveTo>
                  <a:cubicBezTo>
                    <a:pt x="90506" y="10427"/>
                    <a:pt x="90484" y="10429"/>
                    <a:pt x="90462" y="10433"/>
                  </a:cubicBezTo>
                  <a:cubicBezTo>
                    <a:pt x="89182" y="10667"/>
                    <a:pt x="87962" y="11065"/>
                    <a:pt x="86835" y="11617"/>
                  </a:cubicBezTo>
                  <a:cubicBezTo>
                    <a:pt x="86679" y="11694"/>
                    <a:pt x="86596" y="11867"/>
                    <a:pt x="86635" y="12036"/>
                  </a:cubicBezTo>
                  <a:cubicBezTo>
                    <a:pt x="86675" y="12205"/>
                    <a:pt x="86826" y="12325"/>
                    <a:pt x="86999" y="12325"/>
                  </a:cubicBezTo>
                  <a:cubicBezTo>
                    <a:pt x="87056" y="12325"/>
                    <a:pt x="87112" y="12312"/>
                    <a:pt x="87163" y="12286"/>
                  </a:cubicBezTo>
                  <a:cubicBezTo>
                    <a:pt x="88229" y="11765"/>
                    <a:pt x="89383" y="11388"/>
                    <a:pt x="90595" y="11167"/>
                  </a:cubicBezTo>
                  <a:cubicBezTo>
                    <a:pt x="90797" y="11130"/>
                    <a:pt x="90931" y="10936"/>
                    <a:pt x="90894" y="10733"/>
                  </a:cubicBezTo>
                  <a:cubicBezTo>
                    <a:pt x="90861" y="10553"/>
                    <a:pt x="90705" y="10427"/>
                    <a:pt x="90529" y="10427"/>
                  </a:cubicBezTo>
                  <a:close/>
                  <a:moveTo>
                    <a:pt x="97873" y="10993"/>
                  </a:moveTo>
                  <a:cubicBezTo>
                    <a:pt x="97719" y="10993"/>
                    <a:pt x="97575" y="11087"/>
                    <a:pt x="97521" y="11240"/>
                  </a:cubicBezTo>
                  <a:cubicBezTo>
                    <a:pt x="97451" y="11433"/>
                    <a:pt x="97552" y="11647"/>
                    <a:pt x="97746" y="11717"/>
                  </a:cubicBezTo>
                  <a:cubicBezTo>
                    <a:pt x="98913" y="12135"/>
                    <a:pt x="99978" y="12709"/>
                    <a:pt x="100911" y="13421"/>
                  </a:cubicBezTo>
                  <a:cubicBezTo>
                    <a:pt x="100976" y="13471"/>
                    <a:pt x="101056" y="13497"/>
                    <a:pt x="101138" y="13497"/>
                  </a:cubicBezTo>
                  <a:cubicBezTo>
                    <a:pt x="101297" y="13497"/>
                    <a:pt x="101439" y="13396"/>
                    <a:pt x="101491" y="13244"/>
                  </a:cubicBezTo>
                  <a:cubicBezTo>
                    <a:pt x="101542" y="13093"/>
                    <a:pt x="101491" y="12926"/>
                    <a:pt x="101364" y="12828"/>
                  </a:cubicBezTo>
                  <a:cubicBezTo>
                    <a:pt x="100369" y="12069"/>
                    <a:pt x="99236" y="11458"/>
                    <a:pt x="97998" y="11014"/>
                  </a:cubicBezTo>
                  <a:cubicBezTo>
                    <a:pt x="97957" y="11000"/>
                    <a:pt x="97914" y="10993"/>
                    <a:pt x="97873" y="10993"/>
                  </a:cubicBezTo>
                  <a:close/>
                  <a:moveTo>
                    <a:pt x="78395" y="9911"/>
                  </a:moveTo>
                  <a:cubicBezTo>
                    <a:pt x="78359" y="9911"/>
                    <a:pt x="78323" y="9916"/>
                    <a:pt x="78287" y="9927"/>
                  </a:cubicBezTo>
                  <a:cubicBezTo>
                    <a:pt x="78090" y="9985"/>
                    <a:pt x="77979" y="10194"/>
                    <a:pt x="78039" y="10391"/>
                  </a:cubicBezTo>
                  <a:cubicBezTo>
                    <a:pt x="78123" y="10670"/>
                    <a:pt x="78197" y="10957"/>
                    <a:pt x="78258" y="11245"/>
                  </a:cubicBezTo>
                  <a:cubicBezTo>
                    <a:pt x="78475" y="12251"/>
                    <a:pt x="79099" y="13126"/>
                    <a:pt x="80012" y="13711"/>
                  </a:cubicBezTo>
                  <a:cubicBezTo>
                    <a:pt x="80072" y="13749"/>
                    <a:pt x="80142" y="13770"/>
                    <a:pt x="80213" y="13770"/>
                  </a:cubicBezTo>
                  <a:cubicBezTo>
                    <a:pt x="80378" y="13770"/>
                    <a:pt x="80525" y="13660"/>
                    <a:pt x="80570" y="13501"/>
                  </a:cubicBezTo>
                  <a:cubicBezTo>
                    <a:pt x="80617" y="13342"/>
                    <a:pt x="80554" y="13172"/>
                    <a:pt x="80414" y="13083"/>
                  </a:cubicBezTo>
                  <a:cubicBezTo>
                    <a:pt x="79669" y="12606"/>
                    <a:pt x="79162" y="11898"/>
                    <a:pt x="78988" y="11087"/>
                  </a:cubicBezTo>
                  <a:cubicBezTo>
                    <a:pt x="78921" y="10780"/>
                    <a:pt x="78842" y="10474"/>
                    <a:pt x="78751" y="10176"/>
                  </a:cubicBezTo>
                  <a:cubicBezTo>
                    <a:pt x="78704" y="10015"/>
                    <a:pt x="78555" y="9911"/>
                    <a:pt x="78395" y="9911"/>
                  </a:cubicBezTo>
                  <a:close/>
                  <a:moveTo>
                    <a:pt x="85390" y="12520"/>
                  </a:moveTo>
                  <a:cubicBezTo>
                    <a:pt x="85318" y="12520"/>
                    <a:pt x="85245" y="12541"/>
                    <a:pt x="85181" y="12584"/>
                  </a:cubicBezTo>
                  <a:cubicBezTo>
                    <a:pt x="85022" y="12693"/>
                    <a:pt x="84867" y="12805"/>
                    <a:pt x="84716" y="12921"/>
                  </a:cubicBezTo>
                  <a:cubicBezTo>
                    <a:pt x="84079" y="13405"/>
                    <a:pt x="83259" y="13668"/>
                    <a:pt x="82436" y="13668"/>
                  </a:cubicBezTo>
                  <a:cubicBezTo>
                    <a:pt x="82290" y="13668"/>
                    <a:pt x="82143" y="13659"/>
                    <a:pt x="81998" y="13642"/>
                  </a:cubicBezTo>
                  <a:cubicBezTo>
                    <a:pt x="81983" y="13641"/>
                    <a:pt x="81968" y="13640"/>
                    <a:pt x="81953" y="13640"/>
                  </a:cubicBezTo>
                  <a:cubicBezTo>
                    <a:pt x="81767" y="13640"/>
                    <a:pt x="81607" y="13779"/>
                    <a:pt x="81584" y="13968"/>
                  </a:cubicBezTo>
                  <a:cubicBezTo>
                    <a:pt x="81560" y="14173"/>
                    <a:pt x="81706" y="14359"/>
                    <a:pt x="81911" y="14383"/>
                  </a:cubicBezTo>
                  <a:cubicBezTo>
                    <a:pt x="82089" y="14403"/>
                    <a:pt x="82269" y="14413"/>
                    <a:pt x="82448" y="14413"/>
                  </a:cubicBezTo>
                  <a:cubicBezTo>
                    <a:pt x="83438" y="14413"/>
                    <a:pt x="84403" y="14094"/>
                    <a:pt x="85166" y="13515"/>
                  </a:cubicBezTo>
                  <a:cubicBezTo>
                    <a:pt x="85310" y="13406"/>
                    <a:pt x="85455" y="13300"/>
                    <a:pt x="85605" y="13197"/>
                  </a:cubicBezTo>
                  <a:cubicBezTo>
                    <a:pt x="85772" y="13080"/>
                    <a:pt x="85812" y="12850"/>
                    <a:pt x="85697" y="12681"/>
                  </a:cubicBezTo>
                  <a:cubicBezTo>
                    <a:pt x="85625" y="12576"/>
                    <a:pt x="85508" y="12520"/>
                    <a:pt x="85390" y="12520"/>
                  </a:cubicBezTo>
                  <a:close/>
                  <a:moveTo>
                    <a:pt x="47041" y="11617"/>
                  </a:moveTo>
                  <a:cubicBezTo>
                    <a:pt x="46861" y="11617"/>
                    <a:pt x="46702" y="11747"/>
                    <a:pt x="46672" y="11933"/>
                  </a:cubicBezTo>
                  <a:cubicBezTo>
                    <a:pt x="46555" y="12601"/>
                    <a:pt x="46496" y="13277"/>
                    <a:pt x="46496" y="13957"/>
                  </a:cubicBezTo>
                  <a:cubicBezTo>
                    <a:pt x="46496" y="14318"/>
                    <a:pt x="46513" y="14684"/>
                    <a:pt x="46548" y="15058"/>
                  </a:cubicBezTo>
                  <a:lnTo>
                    <a:pt x="46560" y="15165"/>
                  </a:lnTo>
                  <a:cubicBezTo>
                    <a:pt x="46571" y="15263"/>
                    <a:pt x="46576" y="15361"/>
                    <a:pt x="46576" y="15460"/>
                  </a:cubicBezTo>
                  <a:cubicBezTo>
                    <a:pt x="46576" y="15534"/>
                    <a:pt x="46573" y="15606"/>
                    <a:pt x="46568" y="15680"/>
                  </a:cubicBezTo>
                  <a:cubicBezTo>
                    <a:pt x="46552" y="15885"/>
                    <a:pt x="46705" y="16064"/>
                    <a:pt x="46912" y="16080"/>
                  </a:cubicBezTo>
                  <a:cubicBezTo>
                    <a:pt x="46920" y="16081"/>
                    <a:pt x="46931" y="16081"/>
                    <a:pt x="46940" y="16081"/>
                  </a:cubicBezTo>
                  <a:cubicBezTo>
                    <a:pt x="47134" y="16081"/>
                    <a:pt x="47297" y="15931"/>
                    <a:pt x="47311" y="15736"/>
                  </a:cubicBezTo>
                  <a:cubicBezTo>
                    <a:pt x="47319" y="15645"/>
                    <a:pt x="47322" y="15553"/>
                    <a:pt x="47322" y="15460"/>
                  </a:cubicBezTo>
                  <a:cubicBezTo>
                    <a:pt x="47322" y="15337"/>
                    <a:pt x="47316" y="15212"/>
                    <a:pt x="47303" y="15089"/>
                  </a:cubicBezTo>
                  <a:cubicBezTo>
                    <a:pt x="47298" y="15047"/>
                    <a:pt x="47293" y="15005"/>
                    <a:pt x="47289" y="14977"/>
                  </a:cubicBezTo>
                  <a:cubicBezTo>
                    <a:pt x="47258" y="14638"/>
                    <a:pt x="47242" y="14295"/>
                    <a:pt x="47242" y="13957"/>
                  </a:cubicBezTo>
                  <a:cubicBezTo>
                    <a:pt x="47242" y="13321"/>
                    <a:pt x="47297" y="12687"/>
                    <a:pt x="47408" y="12061"/>
                  </a:cubicBezTo>
                  <a:cubicBezTo>
                    <a:pt x="47447" y="11856"/>
                    <a:pt x="47311" y="11659"/>
                    <a:pt x="47106" y="11622"/>
                  </a:cubicBezTo>
                  <a:cubicBezTo>
                    <a:pt x="47084" y="11619"/>
                    <a:pt x="47063" y="11617"/>
                    <a:pt x="47041" y="11617"/>
                  </a:cubicBezTo>
                  <a:close/>
                  <a:moveTo>
                    <a:pt x="35062" y="16797"/>
                  </a:moveTo>
                  <a:cubicBezTo>
                    <a:pt x="34660" y="16797"/>
                    <a:pt x="34259" y="16813"/>
                    <a:pt x="33858" y="16845"/>
                  </a:cubicBezTo>
                  <a:cubicBezTo>
                    <a:pt x="33281" y="16892"/>
                    <a:pt x="32704" y="16973"/>
                    <a:pt x="32136" y="17086"/>
                  </a:cubicBezTo>
                  <a:cubicBezTo>
                    <a:pt x="31949" y="17124"/>
                    <a:pt x="31819" y="17298"/>
                    <a:pt x="31838" y="17488"/>
                  </a:cubicBezTo>
                  <a:cubicBezTo>
                    <a:pt x="31857" y="17678"/>
                    <a:pt x="32017" y="17825"/>
                    <a:pt x="32208" y="17825"/>
                  </a:cubicBezTo>
                  <a:cubicBezTo>
                    <a:pt x="32234" y="17825"/>
                    <a:pt x="32258" y="17822"/>
                    <a:pt x="32282" y="17817"/>
                  </a:cubicBezTo>
                  <a:cubicBezTo>
                    <a:pt x="32823" y="17709"/>
                    <a:pt x="33370" y="17633"/>
                    <a:pt x="33919" y="17589"/>
                  </a:cubicBezTo>
                  <a:cubicBezTo>
                    <a:pt x="34301" y="17558"/>
                    <a:pt x="34683" y="17542"/>
                    <a:pt x="35065" y="17542"/>
                  </a:cubicBezTo>
                  <a:cubicBezTo>
                    <a:pt x="35341" y="17542"/>
                    <a:pt x="35617" y="17550"/>
                    <a:pt x="35892" y="17567"/>
                  </a:cubicBezTo>
                  <a:cubicBezTo>
                    <a:pt x="35899" y="17567"/>
                    <a:pt x="35906" y="17567"/>
                    <a:pt x="35913" y="17567"/>
                  </a:cubicBezTo>
                  <a:cubicBezTo>
                    <a:pt x="36110" y="17567"/>
                    <a:pt x="36275" y="17414"/>
                    <a:pt x="36286" y="17215"/>
                  </a:cubicBezTo>
                  <a:cubicBezTo>
                    <a:pt x="36299" y="17011"/>
                    <a:pt x="36143" y="16834"/>
                    <a:pt x="35937" y="16822"/>
                  </a:cubicBezTo>
                  <a:cubicBezTo>
                    <a:pt x="35645" y="16805"/>
                    <a:pt x="35353" y="16797"/>
                    <a:pt x="35062" y="16797"/>
                  </a:cubicBezTo>
                  <a:close/>
                  <a:moveTo>
                    <a:pt x="102513" y="14004"/>
                  </a:moveTo>
                  <a:cubicBezTo>
                    <a:pt x="102423" y="14004"/>
                    <a:pt x="102332" y="14036"/>
                    <a:pt x="102261" y="14102"/>
                  </a:cubicBezTo>
                  <a:cubicBezTo>
                    <a:pt x="102110" y="14241"/>
                    <a:pt x="102099" y="14478"/>
                    <a:pt x="102239" y="14629"/>
                  </a:cubicBezTo>
                  <a:cubicBezTo>
                    <a:pt x="103075" y="15539"/>
                    <a:pt x="103697" y="16558"/>
                    <a:pt x="104087" y="17659"/>
                  </a:cubicBezTo>
                  <a:cubicBezTo>
                    <a:pt x="104140" y="17808"/>
                    <a:pt x="104281" y="17907"/>
                    <a:pt x="104439" y="17907"/>
                  </a:cubicBezTo>
                  <a:cubicBezTo>
                    <a:pt x="104696" y="17907"/>
                    <a:pt x="104876" y="17652"/>
                    <a:pt x="104790" y="17410"/>
                  </a:cubicBezTo>
                  <a:cubicBezTo>
                    <a:pt x="104366" y="16213"/>
                    <a:pt x="103692" y="15108"/>
                    <a:pt x="102787" y="14124"/>
                  </a:cubicBezTo>
                  <a:cubicBezTo>
                    <a:pt x="102714" y="14044"/>
                    <a:pt x="102614" y="14004"/>
                    <a:pt x="102513" y="14004"/>
                  </a:cubicBezTo>
                  <a:close/>
                  <a:moveTo>
                    <a:pt x="37750" y="17052"/>
                  </a:moveTo>
                  <a:cubicBezTo>
                    <a:pt x="37576" y="17052"/>
                    <a:pt x="37420" y="17176"/>
                    <a:pt x="37385" y="17354"/>
                  </a:cubicBezTo>
                  <a:cubicBezTo>
                    <a:pt x="37345" y="17560"/>
                    <a:pt x="37483" y="17759"/>
                    <a:pt x="37689" y="17793"/>
                  </a:cubicBezTo>
                  <a:cubicBezTo>
                    <a:pt x="38861" y="18021"/>
                    <a:pt x="39977" y="18398"/>
                    <a:pt x="41004" y="18915"/>
                  </a:cubicBezTo>
                  <a:lnTo>
                    <a:pt x="41114" y="18968"/>
                  </a:lnTo>
                  <a:cubicBezTo>
                    <a:pt x="41163" y="18992"/>
                    <a:pt x="41218" y="19004"/>
                    <a:pt x="41273" y="19004"/>
                  </a:cubicBezTo>
                  <a:lnTo>
                    <a:pt x="41273" y="19005"/>
                  </a:lnTo>
                  <a:cubicBezTo>
                    <a:pt x="41447" y="19005"/>
                    <a:pt x="41598" y="18883"/>
                    <a:pt x="41636" y="18714"/>
                  </a:cubicBezTo>
                  <a:cubicBezTo>
                    <a:pt x="41675" y="18543"/>
                    <a:pt x="41589" y="18369"/>
                    <a:pt x="41432" y="18295"/>
                  </a:cubicBezTo>
                  <a:lnTo>
                    <a:pt x="41338" y="18250"/>
                  </a:lnTo>
                  <a:cubicBezTo>
                    <a:pt x="40250" y="17703"/>
                    <a:pt x="39071" y="17302"/>
                    <a:pt x="37832" y="17062"/>
                  </a:cubicBezTo>
                  <a:cubicBezTo>
                    <a:pt x="37804" y="17055"/>
                    <a:pt x="37777" y="17052"/>
                    <a:pt x="37750" y="17052"/>
                  </a:cubicBezTo>
                  <a:close/>
                  <a:moveTo>
                    <a:pt x="46298" y="17059"/>
                  </a:moveTo>
                  <a:cubicBezTo>
                    <a:pt x="46183" y="17059"/>
                    <a:pt x="46069" y="17112"/>
                    <a:pt x="45996" y="17213"/>
                  </a:cubicBezTo>
                  <a:cubicBezTo>
                    <a:pt x="45729" y="17579"/>
                    <a:pt x="45389" y="17887"/>
                    <a:pt x="44998" y="18119"/>
                  </a:cubicBezTo>
                  <a:cubicBezTo>
                    <a:pt x="44416" y="18465"/>
                    <a:pt x="43752" y="18648"/>
                    <a:pt x="43076" y="18650"/>
                  </a:cubicBezTo>
                  <a:cubicBezTo>
                    <a:pt x="42870" y="18650"/>
                    <a:pt x="42704" y="18818"/>
                    <a:pt x="42704" y="19024"/>
                  </a:cubicBezTo>
                  <a:cubicBezTo>
                    <a:pt x="42705" y="19230"/>
                    <a:pt x="42873" y="19396"/>
                    <a:pt x="43078" y="19396"/>
                  </a:cubicBezTo>
                  <a:lnTo>
                    <a:pt x="43080" y="19396"/>
                  </a:lnTo>
                  <a:cubicBezTo>
                    <a:pt x="43891" y="19393"/>
                    <a:pt x="44686" y="19173"/>
                    <a:pt x="45381" y="18758"/>
                  </a:cubicBezTo>
                  <a:cubicBezTo>
                    <a:pt x="45858" y="18476"/>
                    <a:pt x="46273" y="18098"/>
                    <a:pt x="46600" y="17650"/>
                  </a:cubicBezTo>
                  <a:cubicBezTo>
                    <a:pt x="46721" y="17484"/>
                    <a:pt x="46684" y="17251"/>
                    <a:pt x="46517" y="17130"/>
                  </a:cubicBezTo>
                  <a:cubicBezTo>
                    <a:pt x="46451" y="17082"/>
                    <a:pt x="46374" y="17059"/>
                    <a:pt x="46298" y="17059"/>
                  </a:cubicBezTo>
                  <a:close/>
                  <a:moveTo>
                    <a:pt x="30412" y="17564"/>
                  </a:moveTo>
                  <a:cubicBezTo>
                    <a:pt x="30372" y="17564"/>
                    <a:pt x="30331" y="17571"/>
                    <a:pt x="30291" y="17584"/>
                  </a:cubicBezTo>
                  <a:cubicBezTo>
                    <a:pt x="29056" y="18010"/>
                    <a:pt x="27913" y="18598"/>
                    <a:pt x="26895" y="19332"/>
                  </a:cubicBezTo>
                  <a:cubicBezTo>
                    <a:pt x="26763" y="19426"/>
                    <a:pt x="26708" y="19595"/>
                    <a:pt x="26758" y="19749"/>
                  </a:cubicBezTo>
                  <a:cubicBezTo>
                    <a:pt x="26807" y="19903"/>
                    <a:pt x="26951" y="20008"/>
                    <a:pt x="27113" y="20008"/>
                  </a:cubicBezTo>
                  <a:cubicBezTo>
                    <a:pt x="27191" y="20008"/>
                    <a:pt x="27267" y="19982"/>
                    <a:pt x="27330" y="19936"/>
                  </a:cubicBezTo>
                  <a:cubicBezTo>
                    <a:pt x="28289" y="19246"/>
                    <a:pt x="29368" y="18691"/>
                    <a:pt x="30534" y="18290"/>
                  </a:cubicBezTo>
                  <a:cubicBezTo>
                    <a:pt x="30729" y="18223"/>
                    <a:pt x="30832" y="18010"/>
                    <a:pt x="30765" y="17816"/>
                  </a:cubicBezTo>
                  <a:cubicBezTo>
                    <a:pt x="30712" y="17661"/>
                    <a:pt x="30567" y="17564"/>
                    <a:pt x="30412" y="17564"/>
                  </a:cubicBezTo>
                  <a:close/>
                  <a:moveTo>
                    <a:pt x="104867" y="18969"/>
                  </a:moveTo>
                  <a:cubicBezTo>
                    <a:pt x="104851" y="18969"/>
                    <a:pt x="104836" y="18970"/>
                    <a:pt x="104820" y="18972"/>
                  </a:cubicBezTo>
                  <a:cubicBezTo>
                    <a:pt x="104617" y="18998"/>
                    <a:pt x="104472" y="19183"/>
                    <a:pt x="104497" y="19388"/>
                  </a:cubicBezTo>
                  <a:cubicBezTo>
                    <a:pt x="104505" y="19458"/>
                    <a:pt x="104512" y="19529"/>
                    <a:pt x="104520" y="19599"/>
                  </a:cubicBezTo>
                  <a:cubicBezTo>
                    <a:pt x="104544" y="19850"/>
                    <a:pt x="104557" y="20104"/>
                    <a:pt x="104557" y="20355"/>
                  </a:cubicBezTo>
                  <a:cubicBezTo>
                    <a:pt x="104557" y="20832"/>
                    <a:pt x="104514" y="21309"/>
                    <a:pt x="104430" y="21779"/>
                  </a:cubicBezTo>
                  <a:cubicBezTo>
                    <a:pt x="104350" y="22223"/>
                    <a:pt x="104353" y="22679"/>
                    <a:pt x="104440" y="23121"/>
                  </a:cubicBezTo>
                  <a:cubicBezTo>
                    <a:pt x="104474" y="23296"/>
                    <a:pt x="104628" y="23421"/>
                    <a:pt x="104806" y="23422"/>
                  </a:cubicBezTo>
                  <a:lnTo>
                    <a:pt x="104806" y="23422"/>
                  </a:lnTo>
                  <a:cubicBezTo>
                    <a:pt x="104829" y="23422"/>
                    <a:pt x="104853" y="23419"/>
                    <a:pt x="104877" y="23415"/>
                  </a:cubicBezTo>
                  <a:cubicBezTo>
                    <a:pt x="105080" y="23375"/>
                    <a:pt x="105211" y="23179"/>
                    <a:pt x="105171" y="22978"/>
                  </a:cubicBezTo>
                  <a:cubicBezTo>
                    <a:pt x="105103" y="22625"/>
                    <a:pt x="105099" y="22264"/>
                    <a:pt x="105162" y="21910"/>
                  </a:cubicBezTo>
                  <a:cubicBezTo>
                    <a:pt x="105255" y="21398"/>
                    <a:pt x="105301" y="20876"/>
                    <a:pt x="105302" y="20355"/>
                  </a:cubicBezTo>
                  <a:cubicBezTo>
                    <a:pt x="105302" y="20080"/>
                    <a:pt x="105288" y="19801"/>
                    <a:pt x="105262" y="19527"/>
                  </a:cubicBezTo>
                  <a:cubicBezTo>
                    <a:pt x="105254" y="19449"/>
                    <a:pt x="105246" y="19373"/>
                    <a:pt x="105236" y="19296"/>
                  </a:cubicBezTo>
                  <a:cubicBezTo>
                    <a:pt x="105213" y="19107"/>
                    <a:pt x="105052" y="18969"/>
                    <a:pt x="104867" y="18969"/>
                  </a:cubicBezTo>
                  <a:close/>
                  <a:moveTo>
                    <a:pt x="104806" y="23422"/>
                  </a:moveTo>
                  <a:lnTo>
                    <a:pt x="104806" y="23422"/>
                  </a:lnTo>
                  <a:cubicBezTo>
                    <a:pt x="104805" y="23422"/>
                    <a:pt x="104805" y="23422"/>
                    <a:pt x="104805" y="23422"/>
                  </a:cubicBezTo>
                  <a:lnTo>
                    <a:pt x="104806" y="23422"/>
                  </a:lnTo>
                  <a:cubicBezTo>
                    <a:pt x="104806" y="23422"/>
                    <a:pt x="104806" y="23422"/>
                    <a:pt x="104806" y="23422"/>
                  </a:cubicBezTo>
                  <a:close/>
                  <a:moveTo>
                    <a:pt x="25702" y="20459"/>
                  </a:moveTo>
                  <a:cubicBezTo>
                    <a:pt x="25604" y="20459"/>
                    <a:pt x="25507" y="20497"/>
                    <a:pt x="25434" y="20572"/>
                  </a:cubicBezTo>
                  <a:lnTo>
                    <a:pt x="25361" y="20646"/>
                  </a:lnTo>
                  <a:cubicBezTo>
                    <a:pt x="24445" y="21577"/>
                    <a:pt x="23733" y="22614"/>
                    <a:pt x="23244" y="23731"/>
                  </a:cubicBezTo>
                  <a:cubicBezTo>
                    <a:pt x="23136" y="23976"/>
                    <a:pt x="23317" y="24252"/>
                    <a:pt x="23585" y="24252"/>
                  </a:cubicBezTo>
                  <a:lnTo>
                    <a:pt x="23584" y="24252"/>
                  </a:lnTo>
                  <a:cubicBezTo>
                    <a:pt x="23585" y="24252"/>
                    <a:pt x="23586" y="24252"/>
                    <a:pt x="23587" y="24252"/>
                  </a:cubicBezTo>
                  <a:cubicBezTo>
                    <a:pt x="23735" y="24252"/>
                    <a:pt x="23867" y="24164"/>
                    <a:pt x="23926" y="24028"/>
                  </a:cubicBezTo>
                  <a:cubicBezTo>
                    <a:pt x="24379" y="22997"/>
                    <a:pt x="25040" y="22034"/>
                    <a:pt x="25891" y="21169"/>
                  </a:cubicBezTo>
                  <a:lnTo>
                    <a:pt x="25959" y="21101"/>
                  </a:lnTo>
                  <a:cubicBezTo>
                    <a:pt x="26110" y="20958"/>
                    <a:pt x="26114" y="20717"/>
                    <a:pt x="25967" y="20569"/>
                  </a:cubicBezTo>
                  <a:cubicBezTo>
                    <a:pt x="25893" y="20495"/>
                    <a:pt x="25797" y="20459"/>
                    <a:pt x="25702" y="20459"/>
                  </a:cubicBezTo>
                  <a:close/>
                  <a:moveTo>
                    <a:pt x="116231" y="24056"/>
                  </a:moveTo>
                  <a:cubicBezTo>
                    <a:pt x="116025" y="24056"/>
                    <a:pt x="115859" y="24222"/>
                    <a:pt x="115857" y="24428"/>
                  </a:cubicBezTo>
                  <a:cubicBezTo>
                    <a:pt x="115856" y="24634"/>
                    <a:pt x="116022" y="24802"/>
                    <a:pt x="116228" y="24802"/>
                  </a:cubicBezTo>
                  <a:cubicBezTo>
                    <a:pt x="117459" y="24815"/>
                    <a:pt x="118664" y="24984"/>
                    <a:pt x="119808" y="25306"/>
                  </a:cubicBezTo>
                  <a:cubicBezTo>
                    <a:pt x="119841" y="25314"/>
                    <a:pt x="119876" y="25320"/>
                    <a:pt x="119910" y="25320"/>
                  </a:cubicBezTo>
                  <a:cubicBezTo>
                    <a:pt x="120096" y="25318"/>
                    <a:pt x="120252" y="25181"/>
                    <a:pt x="120276" y="24996"/>
                  </a:cubicBezTo>
                  <a:cubicBezTo>
                    <a:pt x="120302" y="24813"/>
                    <a:pt x="120189" y="24639"/>
                    <a:pt x="120009" y="24588"/>
                  </a:cubicBezTo>
                  <a:cubicBezTo>
                    <a:pt x="118781" y="24246"/>
                    <a:pt x="117511" y="24067"/>
                    <a:pt x="116235" y="24056"/>
                  </a:cubicBezTo>
                  <a:close/>
                  <a:moveTo>
                    <a:pt x="114374" y="24157"/>
                  </a:moveTo>
                  <a:cubicBezTo>
                    <a:pt x="114359" y="24157"/>
                    <a:pt x="114345" y="24158"/>
                    <a:pt x="114330" y="24159"/>
                  </a:cubicBezTo>
                  <a:cubicBezTo>
                    <a:pt x="113062" y="24306"/>
                    <a:pt x="111819" y="24622"/>
                    <a:pt x="110635" y="25099"/>
                  </a:cubicBezTo>
                  <a:cubicBezTo>
                    <a:pt x="110469" y="25166"/>
                    <a:pt x="110375" y="25341"/>
                    <a:pt x="110408" y="25515"/>
                  </a:cubicBezTo>
                  <a:cubicBezTo>
                    <a:pt x="110442" y="25691"/>
                    <a:pt x="110596" y="25817"/>
                    <a:pt x="110774" y="25818"/>
                  </a:cubicBezTo>
                  <a:lnTo>
                    <a:pt x="110774" y="25818"/>
                  </a:lnTo>
                  <a:cubicBezTo>
                    <a:pt x="110822" y="25818"/>
                    <a:pt x="110870" y="25808"/>
                    <a:pt x="110914" y="25790"/>
                  </a:cubicBezTo>
                  <a:cubicBezTo>
                    <a:pt x="112036" y="25337"/>
                    <a:pt x="113214" y="25038"/>
                    <a:pt x="114416" y="24900"/>
                  </a:cubicBezTo>
                  <a:cubicBezTo>
                    <a:pt x="114621" y="24876"/>
                    <a:pt x="114767" y="24690"/>
                    <a:pt x="114743" y="24486"/>
                  </a:cubicBezTo>
                  <a:cubicBezTo>
                    <a:pt x="114721" y="24296"/>
                    <a:pt x="114561" y="24157"/>
                    <a:pt x="114374" y="24157"/>
                  </a:cubicBezTo>
                  <a:close/>
                  <a:moveTo>
                    <a:pt x="110774" y="25818"/>
                  </a:moveTo>
                  <a:lnTo>
                    <a:pt x="110774" y="25818"/>
                  </a:lnTo>
                  <a:cubicBezTo>
                    <a:pt x="110774" y="25818"/>
                    <a:pt x="110774" y="25818"/>
                    <a:pt x="110773" y="25818"/>
                  </a:cubicBezTo>
                  <a:lnTo>
                    <a:pt x="110774" y="25818"/>
                  </a:lnTo>
                  <a:cubicBezTo>
                    <a:pt x="110774" y="25818"/>
                    <a:pt x="110774" y="25818"/>
                    <a:pt x="110774" y="25818"/>
                  </a:cubicBezTo>
                  <a:close/>
                  <a:moveTo>
                    <a:pt x="105640" y="24322"/>
                  </a:moveTo>
                  <a:cubicBezTo>
                    <a:pt x="105552" y="24322"/>
                    <a:pt x="105463" y="24354"/>
                    <a:pt x="105391" y="24418"/>
                  </a:cubicBezTo>
                  <a:cubicBezTo>
                    <a:pt x="105240" y="24554"/>
                    <a:pt x="105227" y="24787"/>
                    <a:pt x="105361" y="24939"/>
                  </a:cubicBezTo>
                  <a:cubicBezTo>
                    <a:pt x="105582" y="25185"/>
                    <a:pt x="105833" y="25402"/>
                    <a:pt x="106106" y="25588"/>
                  </a:cubicBezTo>
                  <a:cubicBezTo>
                    <a:pt x="106845" y="26090"/>
                    <a:pt x="107723" y="26357"/>
                    <a:pt x="108644" y="26357"/>
                  </a:cubicBezTo>
                  <a:cubicBezTo>
                    <a:pt x="108771" y="26357"/>
                    <a:pt x="108901" y="26351"/>
                    <a:pt x="109029" y="26341"/>
                  </a:cubicBezTo>
                  <a:cubicBezTo>
                    <a:pt x="109234" y="26324"/>
                    <a:pt x="109387" y="26144"/>
                    <a:pt x="109370" y="25939"/>
                  </a:cubicBezTo>
                  <a:cubicBezTo>
                    <a:pt x="109353" y="25743"/>
                    <a:pt x="109191" y="25597"/>
                    <a:pt x="108998" y="25597"/>
                  </a:cubicBezTo>
                  <a:cubicBezTo>
                    <a:pt x="108988" y="25597"/>
                    <a:pt x="108977" y="25597"/>
                    <a:pt x="108967" y="25598"/>
                  </a:cubicBezTo>
                  <a:cubicBezTo>
                    <a:pt x="108863" y="25607"/>
                    <a:pt x="108758" y="25611"/>
                    <a:pt x="108653" y="25611"/>
                  </a:cubicBezTo>
                  <a:cubicBezTo>
                    <a:pt x="107892" y="25611"/>
                    <a:pt x="107134" y="25386"/>
                    <a:pt x="106525" y="24971"/>
                  </a:cubicBezTo>
                  <a:cubicBezTo>
                    <a:pt x="106301" y="24818"/>
                    <a:pt x="106096" y="24640"/>
                    <a:pt x="105913" y="24441"/>
                  </a:cubicBezTo>
                  <a:cubicBezTo>
                    <a:pt x="105839" y="24362"/>
                    <a:pt x="105740" y="24322"/>
                    <a:pt x="105640" y="24322"/>
                  </a:cubicBezTo>
                  <a:close/>
                  <a:moveTo>
                    <a:pt x="121659" y="25202"/>
                  </a:moveTo>
                  <a:cubicBezTo>
                    <a:pt x="121516" y="25202"/>
                    <a:pt x="121380" y="25285"/>
                    <a:pt x="121318" y="25424"/>
                  </a:cubicBezTo>
                  <a:cubicBezTo>
                    <a:pt x="121236" y="25612"/>
                    <a:pt x="121321" y="25832"/>
                    <a:pt x="121509" y="25916"/>
                  </a:cubicBezTo>
                  <a:cubicBezTo>
                    <a:pt x="122644" y="26419"/>
                    <a:pt x="123659" y="27072"/>
                    <a:pt x="124526" y="27858"/>
                  </a:cubicBezTo>
                  <a:cubicBezTo>
                    <a:pt x="124594" y="27921"/>
                    <a:pt x="124681" y="27955"/>
                    <a:pt x="124772" y="27955"/>
                  </a:cubicBezTo>
                  <a:cubicBezTo>
                    <a:pt x="124774" y="27955"/>
                    <a:pt x="124775" y="27955"/>
                    <a:pt x="124777" y="27955"/>
                  </a:cubicBezTo>
                  <a:lnTo>
                    <a:pt x="124778" y="27955"/>
                  </a:lnTo>
                  <a:cubicBezTo>
                    <a:pt x="124932" y="27955"/>
                    <a:pt x="125069" y="27861"/>
                    <a:pt x="125125" y="27717"/>
                  </a:cubicBezTo>
                  <a:cubicBezTo>
                    <a:pt x="125180" y="27574"/>
                    <a:pt x="125142" y="27411"/>
                    <a:pt x="125027" y="27306"/>
                  </a:cubicBezTo>
                  <a:cubicBezTo>
                    <a:pt x="124101" y="26466"/>
                    <a:pt x="123019" y="25769"/>
                    <a:pt x="121811" y="25234"/>
                  </a:cubicBezTo>
                  <a:cubicBezTo>
                    <a:pt x="121761" y="25212"/>
                    <a:pt x="121710" y="25202"/>
                    <a:pt x="121659" y="25202"/>
                  </a:cubicBezTo>
                  <a:close/>
                  <a:moveTo>
                    <a:pt x="23023" y="25279"/>
                  </a:moveTo>
                  <a:cubicBezTo>
                    <a:pt x="22849" y="25279"/>
                    <a:pt x="22694" y="25402"/>
                    <a:pt x="22658" y="25579"/>
                  </a:cubicBezTo>
                  <a:cubicBezTo>
                    <a:pt x="22544" y="26145"/>
                    <a:pt x="22486" y="26723"/>
                    <a:pt x="22486" y="27300"/>
                  </a:cubicBezTo>
                  <a:cubicBezTo>
                    <a:pt x="22486" y="27581"/>
                    <a:pt x="22499" y="27867"/>
                    <a:pt x="22527" y="28150"/>
                  </a:cubicBezTo>
                  <a:cubicBezTo>
                    <a:pt x="22569" y="28584"/>
                    <a:pt x="22644" y="29012"/>
                    <a:pt x="22750" y="29436"/>
                  </a:cubicBezTo>
                  <a:cubicBezTo>
                    <a:pt x="22792" y="29601"/>
                    <a:pt x="22940" y="29717"/>
                    <a:pt x="23111" y="29718"/>
                  </a:cubicBezTo>
                  <a:lnTo>
                    <a:pt x="23111" y="29717"/>
                  </a:lnTo>
                  <a:cubicBezTo>
                    <a:pt x="23353" y="29717"/>
                    <a:pt x="23531" y="29489"/>
                    <a:pt x="23472" y="29254"/>
                  </a:cubicBezTo>
                  <a:cubicBezTo>
                    <a:pt x="23375" y="28867"/>
                    <a:pt x="23308" y="28474"/>
                    <a:pt x="23269" y="28077"/>
                  </a:cubicBezTo>
                  <a:cubicBezTo>
                    <a:pt x="23244" y="27819"/>
                    <a:pt x="23232" y="27557"/>
                    <a:pt x="23232" y="27300"/>
                  </a:cubicBezTo>
                  <a:cubicBezTo>
                    <a:pt x="23232" y="26771"/>
                    <a:pt x="23284" y="26244"/>
                    <a:pt x="23388" y="25725"/>
                  </a:cubicBezTo>
                  <a:cubicBezTo>
                    <a:pt x="23429" y="25524"/>
                    <a:pt x="23298" y="25327"/>
                    <a:pt x="23097" y="25286"/>
                  </a:cubicBezTo>
                  <a:cubicBezTo>
                    <a:pt x="23072" y="25281"/>
                    <a:pt x="23047" y="25279"/>
                    <a:pt x="23023" y="25279"/>
                  </a:cubicBezTo>
                  <a:close/>
                  <a:moveTo>
                    <a:pt x="126039" y="28582"/>
                  </a:moveTo>
                  <a:cubicBezTo>
                    <a:pt x="125960" y="28582"/>
                    <a:pt x="125881" y="28607"/>
                    <a:pt x="125814" y="28659"/>
                  </a:cubicBezTo>
                  <a:cubicBezTo>
                    <a:pt x="125651" y="28782"/>
                    <a:pt x="125618" y="29013"/>
                    <a:pt x="125739" y="29178"/>
                  </a:cubicBezTo>
                  <a:cubicBezTo>
                    <a:pt x="126481" y="30154"/>
                    <a:pt x="126997" y="31231"/>
                    <a:pt x="127266" y="32373"/>
                  </a:cubicBezTo>
                  <a:cubicBezTo>
                    <a:pt x="127307" y="32541"/>
                    <a:pt x="127456" y="32659"/>
                    <a:pt x="127629" y="32659"/>
                  </a:cubicBezTo>
                  <a:cubicBezTo>
                    <a:pt x="127658" y="32659"/>
                    <a:pt x="127687" y="32655"/>
                    <a:pt x="127715" y="32649"/>
                  </a:cubicBezTo>
                  <a:cubicBezTo>
                    <a:pt x="127915" y="32602"/>
                    <a:pt x="128040" y="32401"/>
                    <a:pt x="127993" y="32200"/>
                  </a:cubicBezTo>
                  <a:cubicBezTo>
                    <a:pt x="127696" y="30956"/>
                    <a:pt x="127139" y="29787"/>
                    <a:pt x="126333" y="28726"/>
                  </a:cubicBezTo>
                  <a:cubicBezTo>
                    <a:pt x="126260" y="28632"/>
                    <a:pt x="126150" y="28582"/>
                    <a:pt x="126039" y="28582"/>
                  </a:cubicBezTo>
                  <a:close/>
                  <a:moveTo>
                    <a:pt x="23756" y="30714"/>
                  </a:moveTo>
                  <a:cubicBezTo>
                    <a:pt x="23701" y="30714"/>
                    <a:pt x="23644" y="30727"/>
                    <a:pt x="23590" y="30754"/>
                  </a:cubicBezTo>
                  <a:cubicBezTo>
                    <a:pt x="23406" y="30845"/>
                    <a:pt x="23331" y="31069"/>
                    <a:pt x="23422" y="31253"/>
                  </a:cubicBezTo>
                  <a:cubicBezTo>
                    <a:pt x="23917" y="32247"/>
                    <a:pt x="24600" y="33167"/>
                    <a:pt x="25451" y="33986"/>
                  </a:cubicBezTo>
                  <a:cubicBezTo>
                    <a:pt x="25544" y="34075"/>
                    <a:pt x="25632" y="34170"/>
                    <a:pt x="25715" y="34271"/>
                  </a:cubicBezTo>
                  <a:cubicBezTo>
                    <a:pt x="25786" y="34357"/>
                    <a:pt x="25891" y="34407"/>
                    <a:pt x="26003" y="34407"/>
                  </a:cubicBezTo>
                  <a:lnTo>
                    <a:pt x="26003" y="34408"/>
                  </a:lnTo>
                  <a:cubicBezTo>
                    <a:pt x="26318" y="34408"/>
                    <a:pt x="26491" y="34042"/>
                    <a:pt x="26291" y="33799"/>
                  </a:cubicBezTo>
                  <a:cubicBezTo>
                    <a:pt x="26190" y="33675"/>
                    <a:pt x="26084" y="33560"/>
                    <a:pt x="25969" y="33449"/>
                  </a:cubicBezTo>
                  <a:cubicBezTo>
                    <a:pt x="25179" y="32688"/>
                    <a:pt x="24547" y="31837"/>
                    <a:pt x="24090" y="30921"/>
                  </a:cubicBezTo>
                  <a:cubicBezTo>
                    <a:pt x="24025" y="30790"/>
                    <a:pt x="23893" y="30714"/>
                    <a:pt x="23756" y="30714"/>
                  </a:cubicBezTo>
                  <a:close/>
                  <a:moveTo>
                    <a:pt x="127877" y="33757"/>
                  </a:moveTo>
                  <a:cubicBezTo>
                    <a:pt x="127869" y="33757"/>
                    <a:pt x="127861" y="33758"/>
                    <a:pt x="127853" y="33758"/>
                  </a:cubicBezTo>
                  <a:cubicBezTo>
                    <a:pt x="127647" y="33761"/>
                    <a:pt x="127484" y="33931"/>
                    <a:pt x="127488" y="34137"/>
                  </a:cubicBezTo>
                  <a:lnTo>
                    <a:pt x="127488" y="34253"/>
                  </a:lnTo>
                  <a:cubicBezTo>
                    <a:pt x="127488" y="35394"/>
                    <a:pt x="127241" y="36516"/>
                    <a:pt x="126754" y="37591"/>
                  </a:cubicBezTo>
                  <a:cubicBezTo>
                    <a:pt x="126643" y="37837"/>
                    <a:pt x="126822" y="38116"/>
                    <a:pt x="127093" y="38117"/>
                  </a:cubicBezTo>
                  <a:lnTo>
                    <a:pt x="127093" y="38117"/>
                  </a:lnTo>
                  <a:cubicBezTo>
                    <a:pt x="127240" y="38117"/>
                    <a:pt x="127373" y="38032"/>
                    <a:pt x="127433" y="37897"/>
                  </a:cubicBezTo>
                  <a:cubicBezTo>
                    <a:pt x="127965" y="36726"/>
                    <a:pt x="128233" y="35499"/>
                    <a:pt x="128233" y="34253"/>
                  </a:cubicBezTo>
                  <a:lnTo>
                    <a:pt x="128232" y="34123"/>
                  </a:lnTo>
                  <a:cubicBezTo>
                    <a:pt x="128228" y="33926"/>
                    <a:pt x="128079" y="33757"/>
                    <a:pt x="127877" y="33757"/>
                  </a:cubicBezTo>
                  <a:close/>
                  <a:moveTo>
                    <a:pt x="127093" y="38117"/>
                  </a:moveTo>
                  <a:cubicBezTo>
                    <a:pt x="127093" y="38117"/>
                    <a:pt x="127092" y="38117"/>
                    <a:pt x="127092" y="38117"/>
                  </a:cubicBezTo>
                  <a:lnTo>
                    <a:pt x="127093" y="38117"/>
                  </a:lnTo>
                  <a:cubicBezTo>
                    <a:pt x="127093" y="38117"/>
                    <a:pt x="127093" y="38117"/>
                    <a:pt x="127093" y="38117"/>
                  </a:cubicBezTo>
                  <a:close/>
                  <a:moveTo>
                    <a:pt x="26748" y="35342"/>
                  </a:moveTo>
                  <a:cubicBezTo>
                    <a:pt x="26731" y="35342"/>
                    <a:pt x="26714" y="35343"/>
                    <a:pt x="26697" y="35346"/>
                  </a:cubicBezTo>
                  <a:cubicBezTo>
                    <a:pt x="26493" y="35375"/>
                    <a:pt x="26352" y="35563"/>
                    <a:pt x="26380" y="35768"/>
                  </a:cubicBezTo>
                  <a:cubicBezTo>
                    <a:pt x="26461" y="36340"/>
                    <a:pt x="26368" y="36924"/>
                    <a:pt x="26114" y="37444"/>
                  </a:cubicBezTo>
                  <a:cubicBezTo>
                    <a:pt x="25888" y="37914"/>
                    <a:pt x="25535" y="38332"/>
                    <a:pt x="25094" y="38654"/>
                  </a:cubicBezTo>
                  <a:cubicBezTo>
                    <a:pt x="24964" y="38749"/>
                    <a:pt x="24909" y="38917"/>
                    <a:pt x="24959" y="39070"/>
                  </a:cubicBezTo>
                  <a:cubicBezTo>
                    <a:pt x="25010" y="39224"/>
                    <a:pt x="25152" y="39328"/>
                    <a:pt x="25314" y="39328"/>
                  </a:cubicBezTo>
                  <a:cubicBezTo>
                    <a:pt x="25393" y="39328"/>
                    <a:pt x="25469" y="39303"/>
                    <a:pt x="25533" y="39256"/>
                  </a:cubicBezTo>
                  <a:cubicBezTo>
                    <a:pt x="26073" y="38863"/>
                    <a:pt x="26506" y="38349"/>
                    <a:pt x="26786" y="37769"/>
                  </a:cubicBezTo>
                  <a:cubicBezTo>
                    <a:pt x="27104" y="37115"/>
                    <a:pt x="27219" y="36382"/>
                    <a:pt x="27119" y="35662"/>
                  </a:cubicBezTo>
                  <a:cubicBezTo>
                    <a:pt x="27092" y="35476"/>
                    <a:pt x="26932" y="35342"/>
                    <a:pt x="26748" y="35342"/>
                  </a:cubicBezTo>
                  <a:close/>
                  <a:moveTo>
                    <a:pt x="23609" y="39298"/>
                  </a:moveTo>
                  <a:cubicBezTo>
                    <a:pt x="23589" y="39298"/>
                    <a:pt x="23569" y="39299"/>
                    <a:pt x="23548" y="39303"/>
                  </a:cubicBezTo>
                  <a:cubicBezTo>
                    <a:pt x="23328" y="39340"/>
                    <a:pt x="23106" y="39359"/>
                    <a:pt x="22883" y="39360"/>
                  </a:cubicBezTo>
                  <a:lnTo>
                    <a:pt x="22817" y="39360"/>
                  </a:lnTo>
                  <a:cubicBezTo>
                    <a:pt x="22658" y="39358"/>
                    <a:pt x="22499" y="39356"/>
                    <a:pt x="22340" y="39356"/>
                  </a:cubicBezTo>
                  <a:cubicBezTo>
                    <a:pt x="21621" y="39356"/>
                    <a:pt x="20908" y="39382"/>
                    <a:pt x="20231" y="39438"/>
                  </a:cubicBezTo>
                  <a:cubicBezTo>
                    <a:pt x="20106" y="39448"/>
                    <a:pt x="19982" y="39458"/>
                    <a:pt x="19858" y="39471"/>
                  </a:cubicBezTo>
                  <a:cubicBezTo>
                    <a:pt x="19660" y="39489"/>
                    <a:pt x="19511" y="39660"/>
                    <a:pt x="19520" y="39859"/>
                  </a:cubicBezTo>
                  <a:cubicBezTo>
                    <a:pt x="19530" y="40058"/>
                    <a:pt x="19693" y="40214"/>
                    <a:pt x="19891" y="40214"/>
                  </a:cubicBezTo>
                  <a:cubicBezTo>
                    <a:pt x="19892" y="40214"/>
                    <a:pt x="19893" y="40214"/>
                    <a:pt x="19894" y="40214"/>
                  </a:cubicBezTo>
                  <a:lnTo>
                    <a:pt x="19893" y="40214"/>
                  </a:lnTo>
                  <a:cubicBezTo>
                    <a:pt x="19905" y="40214"/>
                    <a:pt x="19917" y="40214"/>
                    <a:pt x="19930" y="40212"/>
                  </a:cubicBezTo>
                  <a:cubicBezTo>
                    <a:pt x="20049" y="40201"/>
                    <a:pt x="20170" y="40191"/>
                    <a:pt x="20291" y="40181"/>
                  </a:cubicBezTo>
                  <a:cubicBezTo>
                    <a:pt x="20942" y="40128"/>
                    <a:pt x="21628" y="40101"/>
                    <a:pt x="22321" y="40101"/>
                  </a:cubicBezTo>
                  <a:cubicBezTo>
                    <a:pt x="22482" y="40101"/>
                    <a:pt x="22643" y="40103"/>
                    <a:pt x="22804" y="40105"/>
                  </a:cubicBezTo>
                  <a:lnTo>
                    <a:pt x="22882" y="40105"/>
                  </a:lnTo>
                  <a:cubicBezTo>
                    <a:pt x="23148" y="40104"/>
                    <a:pt x="23414" y="40083"/>
                    <a:pt x="23676" y="40037"/>
                  </a:cubicBezTo>
                  <a:cubicBezTo>
                    <a:pt x="23877" y="40000"/>
                    <a:pt x="24010" y="39808"/>
                    <a:pt x="23975" y="39607"/>
                  </a:cubicBezTo>
                  <a:cubicBezTo>
                    <a:pt x="23944" y="39425"/>
                    <a:pt x="23787" y="39298"/>
                    <a:pt x="23609" y="39298"/>
                  </a:cubicBezTo>
                  <a:close/>
                  <a:moveTo>
                    <a:pt x="18049" y="39711"/>
                  </a:moveTo>
                  <a:cubicBezTo>
                    <a:pt x="18029" y="39711"/>
                    <a:pt x="18008" y="39713"/>
                    <a:pt x="17987" y="39716"/>
                  </a:cubicBezTo>
                  <a:cubicBezTo>
                    <a:pt x="16744" y="39925"/>
                    <a:pt x="15518" y="40224"/>
                    <a:pt x="14320" y="40613"/>
                  </a:cubicBezTo>
                  <a:cubicBezTo>
                    <a:pt x="14146" y="40670"/>
                    <a:pt x="14039" y="40845"/>
                    <a:pt x="14067" y="41026"/>
                  </a:cubicBezTo>
                  <a:cubicBezTo>
                    <a:pt x="14096" y="41207"/>
                    <a:pt x="14251" y="41341"/>
                    <a:pt x="14436" y="41341"/>
                  </a:cubicBezTo>
                  <a:cubicBezTo>
                    <a:pt x="14474" y="41341"/>
                    <a:pt x="14513" y="41334"/>
                    <a:pt x="14550" y="41322"/>
                  </a:cubicBezTo>
                  <a:cubicBezTo>
                    <a:pt x="15714" y="40945"/>
                    <a:pt x="16903" y="40654"/>
                    <a:pt x="18111" y="40451"/>
                  </a:cubicBezTo>
                  <a:cubicBezTo>
                    <a:pt x="18313" y="40417"/>
                    <a:pt x="18450" y="40225"/>
                    <a:pt x="18416" y="40022"/>
                  </a:cubicBezTo>
                  <a:cubicBezTo>
                    <a:pt x="18386" y="39840"/>
                    <a:pt x="18228" y="39711"/>
                    <a:pt x="18049" y="39711"/>
                  </a:cubicBezTo>
                  <a:close/>
                  <a:moveTo>
                    <a:pt x="126489" y="39118"/>
                  </a:moveTo>
                  <a:cubicBezTo>
                    <a:pt x="126297" y="39118"/>
                    <a:pt x="126133" y="39265"/>
                    <a:pt x="126118" y="39459"/>
                  </a:cubicBezTo>
                  <a:cubicBezTo>
                    <a:pt x="126109" y="39561"/>
                    <a:pt x="126105" y="39663"/>
                    <a:pt x="126105" y="39763"/>
                  </a:cubicBezTo>
                  <a:cubicBezTo>
                    <a:pt x="126106" y="40351"/>
                    <a:pt x="126249" y="40930"/>
                    <a:pt x="126518" y="41453"/>
                  </a:cubicBezTo>
                  <a:cubicBezTo>
                    <a:pt x="126827" y="42054"/>
                    <a:pt x="127303" y="42577"/>
                    <a:pt x="127891" y="42965"/>
                  </a:cubicBezTo>
                  <a:cubicBezTo>
                    <a:pt x="127952" y="43004"/>
                    <a:pt x="128023" y="43026"/>
                    <a:pt x="128096" y="43026"/>
                  </a:cubicBezTo>
                  <a:cubicBezTo>
                    <a:pt x="128260" y="43026"/>
                    <a:pt x="128406" y="42918"/>
                    <a:pt x="128453" y="42760"/>
                  </a:cubicBezTo>
                  <a:cubicBezTo>
                    <a:pt x="128500" y="42602"/>
                    <a:pt x="128438" y="42432"/>
                    <a:pt x="128300" y="42342"/>
                  </a:cubicBezTo>
                  <a:cubicBezTo>
                    <a:pt x="127820" y="42025"/>
                    <a:pt x="127432" y="41599"/>
                    <a:pt x="127180" y="41110"/>
                  </a:cubicBezTo>
                  <a:cubicBezTo>
                    <a:pt x="126963" y="40694"/>
                    <a:pt x="126850" y="40231"/>
                    <a:pt x="126850" y="39762"/>
                  </a:cubicBezTo>
                  <a:cubicBezTo>
                    <a:pt x="126850" y="39682"/>
                    <a:pt x="126853" y="39603"/>
                    <a:pt x="126860" y="39523"/>
                  </a:cubicBezTo>
                  <a:cubicBezTo>
                    <a:pt x="126877" y="39318"/>
                    <a:pt x="126726" y="39137"/>
                    <a:pt x="126520" y="39120"/>
                  </a:cubicBezTo>
                  <a:cubicBezTo>
                    <a:pt x="126509" y="39119"/>
                    <a:pt x="126499" y="39118"/>
                    <a:pt x="126489" y="39118"/>
                  </a:cubicBezTo>
                  <a:close/>
                  <a:moveTo>
                    <a:pt x="12688" y="41240"/>
                  </a:moveTo>
                  <a:cubicBezTo>
                    <a:pt x="12641" y="41240"/>
                    <a:pt x="12592" y="41249"/>
                    <a:pt x="12545" y="41268"/>
                  </a:cubicBezTo>
                  <a:cubicBezTo>
                    <a:pt x="11379" y="41750"/>
                    <a:pt x="10253" y="42325"/>
                    <a:pt x="9180" y="42989"/>
                  </a:cubicBezTo>
                  <a:cubicBezTo>
                    <a:pt x="9038" y="43077"/>
                    <a:pt x="8972" y="43247"/>
                    <a:pt x="9018" y="43408"/>
                  </a:cubicBezTo>
                  <a:cubicBezTo>
                    <a:pt x="9064" y="43568"/>
                    <a:pt x="9210" y="43679"/>
                    <a:pt x="9377" y="43679"/>
                  </a:cubicBezTo>
                  <a:cubicBezTo>
                    <a:pt x="9446" y="43679"/>
                    <a:pt x="9514" y="43659"/>
                    <a:pt x="9573" y="43623"/>
                  </a:cubicBezTo>
                  <a:cubicBezTo>
                    <a:pt x="10612" y="42980"/>
                    <a:pt x="11702" y="42423"/>
                    <a:pt x="12830" y="41956"/>
                  </a:cubicBezTo>
                  <a:cubicBezTo>
                    <a:pt x="13021" y="41879"/>
                    <a:pt x="13111" y="41660"/>
                    <a:pt x="13033" y="41470"/>
                  </a:cubicBezTo>
                  <a:cubicBezTo>
                    <a:pt x="12973" y="41326"/>
                    <a:pt x="12835" y="41240"/>
                    <a:pt x="12688" y="41240"/>
                  </a:cubicBezTo>
                  <a:close/>
                  <a:moveTo>
                    <a:pt x="129820" y="42941"/>
                  </a:moveTo>
                  <a:cubicBezTo>
                    <a:pt x="129653" y="42941"/>
                    <a:pt x="129502" y="43053"/>
                    <a:pt x="129459" y="43222"/>
                  </a:cubicBezTo>
                  <a:cubicBezTo>
                    <a:pt x="129408" y="43423"/>
                    <a:pt x="129532" y="43628"/>
                    <a:pt x="129733" y="43676"/>
                  </a:cubicBezTo>
                  <a:cubicBezTo>
                    <a:pt x="130912" y="43971"/>
                    <a:pt x="132055" y="44395"/>
                    <a:pt x="133144" y="44937"/>
                  </a:cubicBezTo>
                  <a:cubicBezTo>
                    <a:pt x="133195" y="44962"/>
                    <a:pt x="133252" y="44976"/>
                    <a:pt x="133310" y="44976"/>
                  </a:cubicBezTo>
                  <a:lnTo>
                    <a:pt x="133310" y="44976"/>
                  </a:lnTo>
                  <a:cubicBezTo>
                    <a:pt x="133483" y="44976"/>
                    <a:pt x="133633" y="44858"/>
                    <a:pt x="133673" y="44690"/>
                  </a:cubicBezTo>
                  <a:cubicBezTo>
                    <a:pt x="133713" y="44521"/>
                    <a:pt x="133631" y="44348"/>
                    <a:pt x="133477" y="44270"/>
                  </a:cubicBezTo>
                  <a:cubicBezTo>
                    <a:pt x="132342" y="43704"/>
                    <a:pt x="131147" y="43263"/>
                    <a:pt x="129916" y="42954"/>
                  </a:cubicBezTo>
                  <a:cubicBezTo>
                    <a:pt x="129884" y="42945"/>
                    <a:pt x="129851" y="42941"/>
                    <a:pt x="129820" y="42941"/>
                  </a:cubicBezTo>
                  <a:close/>
                  <a:moveTo>
                    <a:pt x="133310" y="44976"/>
                  </a:moveTo>
                  <a:cubicBezTo>
                    <a:pt x="133310" y="44976"/>
                    <a:pt x="133310" y="44976"/>
                    <a:pt x="133310" y="44976"/>
                  </a:cubicBezTo>
                  <a:lnTo>
                    <a:pt x="133311" y="44976"/>
                  </a:lnTo>
                  <a:cubicBezTo>
                    <a:pt x="133311" y="44976"/>
                    <a:pt x="133310" y="44976"/>
                    <a:pt x="133310" y="44976"/>
                  </a:cubicBezTo>
                  <a:close/>
                  <a:moveTo>
                    <a:pt x="7842" y="43975"/>
                  </a:moveTo>
                  <a:cubicBezTo>
                    <a:pt x="7762" y="43975"/>
                    <a:pt x="7682" y="44001"/>
                    <a:pt x="7614" y="44054"/>
                  </a:cubicBezTo>
                  <a:cubicBezTo>
                    <a:pt x="6744" y="44701"/>
                    <a:pt x="5925" y="45415"/>
                    <a:pt x="5163" y="46188"/>
                  </a:cubicBezTo>
                  <a:cubicBezTo>
                    <a:pt x="5037" y="46315"/>
                    <a:pt x="4912" y="46445"/>
                    <a:pt x="4791" y="46575"/>
                  </a:cubicBezTo>
                  <a:cubicBezTo>
                    <a:pt x="4569" y="46813"/>
                    <a:pt x="4738" y="47202"/>
                    <a:pt x="5063" y="47202"/>
                  </a:cubicBezTo>
                  <a:cubicBezTo>
                    <a:pt x="5166" y="47202"/>
                    <a:pt x="5264" y="47159"/>
                    <a:pt x="5336" y="47084"/>
                  </a:cubicBezTo>
                  <a:cubicBezTo>
                    <a:pt x="5453" y="46958"/>
                    <a:pt x="5572" y="46833"/>
                    <a:pt x="5693" y="46711"/>
                  </a:cubicBezTo>
                  <a:cubicBezTo>
                    <a:pt x="6428" y="45964"/>
                    <a:pt x="7220" y="45276"/>
                    <a:pt x="8059" y="44652"/>
                  </a:cubicBezTo>
                  <a:cubicBezTo>
                    <a:pt x="8228" y="44530"/>
                    <a:pt x="8265" y="44293"/>
                    <a:pt x="8140" y="44125"/>
                  </a:cubicBezTo>
                  <a:cubicBezTo>
                    <a:pt x="8067" y="44027"/>
                    <a:pt x="7955" y="43975"/>
                    <a:pt x="7842" y="43975"/>
                  </a:cubicBezTo>
                  <a:close/>
                  <a:moveTo>
                    <a:pt x="134925" y="45157"/>
                  </a:moveTo>
                  <a:cubicBezTo>
                    <a:pt x="134804" y="45157"/>
                    <a:pt x="134684" y="45216"/>
                    <a:pt x="134613" y="45326"/>
                  </a:cubicBezTo>
                  <a:cubicBezTo>
                    <a:pt x="134500" y="45498"/>
                    <a:pt x="134549" y="45729"/>
                    <a:pt x="134720" y="45841"/>
                  </a:cubicBezTo>
                  <a:cubicBezTo>
                    <a:pt x="135756" y="46519"/>
                    <a:pt x="136684" y="47308"/>
                    <a:pt x="137481" y="48184"/>
                  </a:cubicBezTo>
                  <a:cubicBezTo>
                    <a:pt x="137550" y="48262"/>
                    <a:pt x="137651" y="48306"/>
                    <a:pt x="137757" y="48306"/>
                  </a:cubicBezTo>
                  <a:cubicBezTo>
                    <a:pt x="138080" y="48306"/>
                    <a:pt x="138250" y="47922"/>
                    <a:pt x="138033" y="47683"/>
                  </a:cubicBezTo>
                  <a:cubicBezTo>
                    <a:pt x="137193" y="46761"/>
                    <a:pt x="136216" y="45930"/>
                    <a:pt x="135129" y="45218"/>
                  </a:cubicBezTo>
                  <a:cubicBezTo>
                    <a:pt x="135066" y="45176"/>
                    <a:pt x="134995" y="45157"/>
                    <a:pt x="134925" y="45157"/>
                  </a:cubicBezTo>
                  <a:close/>
                  <a:moveTo>
                    <a:pt x="3860" y="47876"/>
                  </a:moveTo>
                  <a:cubicBezTo>
                    <a:pt x="3748" y="47876"/>
                    <a:pt x="3637" y="47926"/>
                    <a:pt x="3564" y="48023"/>
                  </a:cubicBezTo>
                  <a:cubicBezTo>
                    <a:pt x="2789" y="49027"/>
                    <a:pt x="2124" y="50111"/>
                    <a:pt x="1577" y="51257"/>
                  </a:cubicBezTo>
                  <a:cubicBezTo>
                    <a:pt x="1460" y="51504"/>
                    <a:pt x="1639" y="51789"/>
                    <a:pt x="1913" y="51789"/>
                  </a:cubicBezTo>
                  <a:lnTo>
                    <a:pt x="1913" y="51789"/>
                  </a:lnTo>
                  <a:cubicBezTo>
                    <a:pt x="2058" y="51789"/>
                    <a:pt x="2189" y="51706"/>
                    <a:pt x="2251" y="51577"/>
                  </a:cubicBezTo>
                  <a:cubicBezTo>
                    <a:pt x="2775" y="50479"/>
                    <a:pt x="3412" y="49440"/>
                    <a:pt x="4155" y="48475"/>
                  </a:cubicBezTo>
                  <a:cubicBezTo>
                    <a:pt x="4280" y="48313"/>
                    <a:pt x="4249" y="48078"/>
                    <a:pt x="4087" y="47953"/>
                  </a:cubicBezTo>
                  <a:cubicBezTo>
                    <a:pt x="4019" y="47901"/>
                    <a:pt x="3939" y="47876"/>
                    <a:pt x="3860" y="47876"/>
                  </a:cubicBezTo>
                  <a:close/>
                  <a:moveTo>
                    <a:pt x="1913" y="51789"/>
                  </a:moveTo>
                  <a:cubicBezTo>
                    <a:pt x="1913" y="51789"/>
                    <a:pt x="1913" y="51789"/>
                    <a:pt x="1913" y="51789"/>
                  </a:cubicBezTo>
                  <a:lnTo>
                    <a:pt x="1914" y="51789"/>
                  </a:lnTo>
                  <a:cubicBezTo>
                    <a:pt x="1914" y="51789"/>
                    <a:pt x="1913" y="51789"/>
                    <a:pt x="1913" y="51789"/>
                  </a:cubicBezTo>
                  <a:close/>
                  <a:moveTo>
                    <a:pt x="138905" y="49016"/>
                  </a:moveTo>
                  <a:cubicBezTo>
                    <a:pt x="138833" y="49016"/>
                    <a:pt x="138760" y="49037"/>
                    <a:pt x="138695" y="49081"/>
                  </a:cubicBezTo>
                  <a:cubicBezTo>
                    <a:pt x="138524" y="49198"/>
                    <a:pt x="138480" y="49433"/>
                    <a:pt x="138601" y="49604"/>
                  </a:cubicBezTo>
                  <a:cubicBezTo>
                    <a:pt x="139293" y="50624"/>
                    <a:pt x="139813" y="51715"/>
                    <a:pt x="140147" y="52847"/>
                  </a:cubicBezTo>
                  <a:cubicBezTo>
                    <a:pt x="140194" y="53006"/>
                    <a:pt x="140339" y="53114"/>
                    <a:pt x="140504" y="53116"/>
                  </a:cubicBezTo>
                  <a:cubicBezTo>
                    <a:pt x="140540" y="53114"/>
                    <a:pt x="140575" y="53109"/>
                    <a:pt x="140610" y="53099"/>
                  </a:cubicBezTo>
                  <a:cubicBezTo>
                    <a:pt x="140807" y="53041"/>
                    <a:pt x="140920" y="52833"/>
                    <a:pt x="140862" y="52636"/>
                  </a:cubicBezTo>
                  <a:cubicBezTo>
                    <a:pt x="140507" y="51429"/>
                    <a:pt x="139953" y="50268"/>
                    <a:pt x="139217" y="49184"/>
                  </a:cubicBezTo>
                  <a:cubicBezTo>
                    <a:pt x="139145" y="49075"/>
                    <a:pt x="139026" y="49016"/>
                    <a:pt x="138905" y="49016"/>
                  </a:cubicBezTo>
                  <a:close/>
                  <a:moveTo>
                    <a:pt x="1212" y="52769"/>
                  </a:moveTo>
                  <a:cubicBezTo>
                    <a:pt x="1057" y="52769"/>
                    <a:pt x="913" y="52865"/>
                    <a:pt x="859" y="53019"/>
                  </a:cubicBezTo>
                  <a:cubicBezTo>
                    <a:pt x="447" y="54224"/>
                    <a:pt x="181" y="55471"/>
                    <a:pt x="64" y="56740"/>
                  </a:cubicBezTo>
                  <a:cubicBezTo>
                    <a:pt x="47" y="56944"/>
                    <a:pt x="197" y="57125"/>
                    <a:pt x="403" y="57144"/>
                  </a:cubicBezTo>
                  <a:cubicBezTo>
                    <a:pt x="414" y="57145"/>
                    <a:pt x="425" y="57145"/>
                    <a:pt x="436" y="57145"/>
                  </a:cubicBezTo>
                  <a:lnTo>
                    <a:pt x="436" y="57145"/>
                  </a:lnTo>
                  <a:cubicBezTo>
                    <a:pt x="629" y="57145"/>
                    <a:pt x="791" y="56998"/>
                    <a:pt x="807" y="56806"/>
                  </a:cubicBezTo>
                  <a:cubicBezTo>
                    <a:pt x="918" y="55597"/>
                    <a:pt x="1172" y="54407"/>
                    <a:pt x="1565" y="53259"/>
                  </a:cubicBezTo>
                  <a:cubicBezTo>
                    <a:pt x="1630" y="53066"/>
                    <a:pt x="1526" y="52855"/>
                    <a:pt x="1333" y="52789"/>
                  </a:cubicBezTo>
                  <a:cubicBezTo>
                    <a:pt x="1293" y="52775"/>
                    <a:pt x="1252" y="52769"/>
                    <a:pt x="1212" y="52769"/>
                  </a:cubicBezTo>
                  <a:close/>
                  <a:moveTo>
                    <a:pt x="436" y="57145"/>
                  </a:moveTo>
                  <a:cubicBezTo>
                    <a:pt x="436" y="57145"/>
                    <a:pt x="436" y="57145"/>
                    <a:pt x="436" y="57145"/>
                  </a:cubicBezTo>
                  <a:lnTo>
                    <a:pt x="437" y="57145"/>
                  </a:lnTo>
                  <a:cubicBezTo>
                    <a:pt x="437" y="57145"/>
                    <a:pt x="436" y="57145"/>
                    <a:pt x="436" y="57145"/>
                  </a:cubicBezTo>
                  <a:close/>
                  <a:moveTo>
                    <a:pt x="140880" y="54190"/>
                  </a:moveTo>
                  <a:cubicBezTo>
                    <a:pt x="140865" y="54190"/>
                    <a:pt x="140849" y="54191"/>
                    <a:pt x="140834" y="54193"/>
                  </a:cubicBezTo>
                  <a:cubicBezTo>
                    <a:pt x="140630" y="54217"/>
                    <a:pt x="140484" y="54403"/>
                    <a:pt x="140509" y="54608"/>
                  </a:cubicBezTo>
                  <a:cubicBezTo>
                    <a:pt x="140518" y="54682"/>
                    <a:pt x="140526" y="54758"/>
                    <a:pt x="140533" y="54834"/>
                  </a:cubicBezTo>
                  <a:cubicBezTo>
                    <a:pt x="140568" y="55183"/>
                    <a:pt x="140584" y="55536"/>
                    <a:pt x="140584" y="55886"/>
                  </a:cubicBezTo>
                  <a:cubicBezTo>
                    <a:pt x="140584" y="56660"/>
                    <a:pt x="140500" y="57430"/>
                    <a:pt x="140337" y="58186"/>
                  </a:cubicBezTo>
                  <a:cubicBezTo>
                    <a:pt x="140293" y="58387"/>
                    <a:pt x="140421" y="58585"/>
                    <a:pt x="140622" y="58630"/>
                  </a:cubicBezTo>
                  <a:cubicBezTo>
                    <a:pt x="140648" y="58635"/>
                    <a:pt x="140675" y="58638"/>
                    <a:pt x="140701" y="58638"/>
                  </a:cubicBezTo>
                  <a:cubicBezTo>
                    <a:pt x="140877" y="58638"/>
                    <a:pt x="141028" y="58515"/>
                    <a:pt x="141065" y="58344"/>
                  </a:cubicBezTo>
                  <a:cubicBezTo>
                    <a:pt x="141241" y="57537"/>
                    <a:pt x="141330" y="56713"/>
                    <a:pt x="141330" y="55886"/>
                  </a:cubicBezTo>
                  <a:cubicBezTo>
                    <a:pt x="141330" y="55513"/>
                    <a:pt x="141312" y="55134"/>
                    <a:pt x="141275" y="54763"/>
                  </a:cubicBezTo>
                  <a:cubicBezTo>
                    <a:pt x="141267" y="54682"/>
                    <a:pt x="141258" y="54600"/>
                    <a:pt x="141248" y="54517"/>
                  </a:cubicBezTo>
                  <a:cubicBezTo>
                    <a:pt x="141226" y="54329"/>
                    <a:pt x="141066" y="54190"/>
                    <a:pt x="140880" y="54190"/>
                  </a:cubicBezTo>
                  <a:close/>
                  <a:moveTo>
                    <a:pt x="380" y="58261"/>
                  </a:moveTo>
                  <a:cubicBezTo>
                    <a:pt x="376" y="58261"/>
                    <a:pt x="372" y="58261"/>
                    <a:pt x="368" y="58261"/>
                  </a:cubicBezTo>
                  <a:cubicBezTo>
                    <a:pt x="164" y="58267"/>
                    <a:pt x="1" y="58439"/>
                    <a:pt x="7" y="58644"/>
                  </a:cubicBezTo>
                  <a:cubicBezTo>
                    <a:pt x="19" y="58997"/>
                    <a:pt x="42" y="59354"/>
                    <a:pt x="76" y="59705"/>
                  </a:cubicBezTo>
                  <a:cubicBezTo>
                    <a:pt x="164" y="60618"/>
                    <a:pt x="330" y="61521"/>
                    <a:pt x="573" y="62405"/>
                  </a:cubicBezTo>
                  <a:cubicBezTo>
                    <a:pt x="618" y="62567"/>
                    <a:pt x="764" y="62680"/>
                    <a:pt x="932" y="62680"/>
                  </a:cubicBezTo>
                  <a:cubicBezTo>
                    <a:pt x="965" y="62680"/>
                    <a:pt x="998" y="62676"/>
                    <a:pt x="1031" y="62667"/>
                  </a:cubicBezTo>
                  <a:cubicBezTo>
                    <a:pt x="1230" y="62613"/>
                    <a:pt x="1347" y="62408"/>
                    <a:pt x="1292" y="62209"/>
                  </a:cubicBezTo>
                  <a:cubicBezTo>
                    <a:pt x="1060" y="61365"/>
                    <a:pt x="901" y="60504"/>
                    <a:pt x="817" y="59634"/>
                  </a:cubicBezTo>
                  <a:cubicBezTo>
                    <a:pt x="784" y="59298"/>
                    <a:pt x="763" y="58958"/>
                    <a:pt x="753" y="58622"/>
                  </a:cubicBezTo>
                  <a:cubicBezTo>
                    <a:pt x="746" y="58420"/>
                    <a:pt x="581" y="58261"/>
                    <a:pt x="380" y="58261"/>
                  </a:cubicBezTo>
                  <a:close/>
                  <a:moveTo>
                    <a:pt x="140162" y="59671"/>
                  </a:moveTo>
                  <a:cubicBezTo>
                    <a:pt x="140013" y="59671"/>
                    <a:pt x="139872" y="59761"/>
                    <a:pt x="139815" y="59908"/>
                  </a:cubicBezTo>
                  <a:cubicBezTo>
                    <a:pt x="139383" y="61006"/>
                    <a:pt x="138779" y="62055"/>
                    <a:pt x="138016" y="63029"/>
                  </a:cubicBezTo>
                  <a:cubicBezTo>
                    <a:pt x="137824" y="63273"/>
                    <a:pt x="137998" y="63630"/>
                    <a:pt x="138309" y="63631"/>
                  </a:cubicBezTo>
                  <a:cubicBezTo>
                    <a:pt x="138423" y="63631"/>
                    <a:pt x="138531" y="63579"/>
                    <a:pt x="138602" y="63489"/>
                  </a:cubicBezTo>
                  <a:cubicBezTo>
                    <a:pt x="139410" y="62459"/>
                    <a:pt x="140053" y="61346"/>
                    <a:pt x="140509" y="60180"/>
                  </a:cubicBezTo>
                  <a:cubicBezTo>
                    <a:pt x="140584" y="59988"/>
                    <a:pt x="140490" y="59772"/>
                    <a:pt x="140298" y="59697"/>
                  </a:cubicBezTo>
                  <a:cubicBezTo>
                    <a:pt x="140253" y="59680"/>
                    <a:pt x="140207" y="59671"/>
                    <a:pt x="140162" y="59671"/>
                  </a:cubicBezTo>
                  <a:close/>
                  <a:moveTo>
                    <a:pt x="137069" y="64272"/>
                  </a:moveTo>
                  <a:cubicBezTo>
                    <a:pt x="136975" y="64272"/>
                    <a:pt x="136880" y="64307"/>
                    <a:pt x="136808" y="64378"/>
                  </a:cubicBezTo>
                  <a:cubicBezTo>
                    <a:pt x="135959" y="65210"/>
                    <a:pt x="134991" y="65953"/>
                    <a:pt x="133930" y="66588"/>
                  </a:cubicBezTo>
                  <a:cubicBezTo>
                    <a:pt x="133785" y="66673"/>
                    <a:pt x="133717" y="66845"/>
                    <a:pt x="133761" y="67006"/>
                  </a:cubicBezTo>
                  <a:cubicBezTo>
                    <a:pt x="133806" y="67168"/>
                    <a:pt x="133953" y="67280"/>
                    <a:pt x="134121" y="67281"/>
                  </a:cubicBezTo>
                  <a:lnTo>
                    <a:pt x="134121" y="67281"/>
                  </a:lnTo>
                  <a:cubicBezTo>
                    <a:pt x="134188" y="67281"/>
                    <a:pt x="134255" y="67262"/>
                    <a:pt x="134312" y="67227"/>
                  </a:cubicBezTo>
                  <a:cubicBezTo>
                    <a:pt x="135424" y="66563"/>
                    <a:pt x="136439" y="65784"/>
                    <a:pt x="137329" y="64911"/>
                  </a:cubicBezTo>
                  <a:cubicBezTo>
                    <a:pt x="137477" y="64766"/>
                    <a:pt x="137479" y="64531"/>
                    <a:pt x="137334" y="64383"/>
                  </a:cubicBezTo>
                  <a:cubicBezTo>
                    <a:pt x="137261" y="64309"/>
                    <a:pt x="137165" y="64272"/>
                    <a:pt x="137069" y="64272"/>
                  </a:cubicBezTo>
                  <a:close/>
                  <a:moveTo>
                    <a:pt x="134121" y="67281"/>
                  </a:moveTo>
                  <a:lnTo>
                    <a:pt x="134121" y="67281"/>
                  </a:lnTo>
                  <a:cubicBezTo>
                    <a:pt x="134121" y="67281"/>
                    <a:pt x="134120" y="67281"/>
                    <a:pt x="134120" y="67281"/>
                  </a:cubicBezTo>
                  <a:lnTo>
                    <a:pt x="134121" y="67281"/>
                  </a:lnTo>
                  <a:cubicBezTo>
                    <a:pt x="134121" y="67281"/>
                    <a:pt x="134121" y="67281"/>
                    <a:pt x="134121" y="67281"/>
                  </a:cubicBezTo>
                  <a:close/>
                  <a:moveTo>
                    <a:pt x="1528" y="63694"/>
                  </a:moveTo>
                  <a:cubicBezTo>
                    <a:pt x="1482" y="63694"/>
                    <a:pt x="1434" y="63703"/>
                    <a:pt x="1389" y="63722"/>
                  </a:cubicBezTo>
                  <a:cubicBezTo>
                    <a:pt x="1197" y="63799"/>
                    <a:pt x="1105" y="64018"/>
                    <a:pt x="1184" y="64209"/>
                  </a:cubicBezTo>
                  <a:cubicBezTo>
                    <a:pt x="1662" y="65386"/>
                    <a:pt x="2271" y="66504"/>
                    <a:pt x="2999" y="67545"/>
                  </a:cubicBezTo>
                  <a:cubicBezTo>
                    <a:pt x="3068" y="67645"/>
                    <a:pt x="3181" y="67704"/>
                    <a:pt x="3302" y="67704"/>
                  </a:cubicBezTo>
                  <a:cubicBezTo>
                    <a:pt x="3303" y="67704"/>
                    <a:pt x="3304" y="67704"/>
                    <a:pt x="3306" y="67704"/>
                  </a:cubicBezTo>
                  <a:cubicBezTo>
                    <a:pt x="3606" y="67704"/>
                    <a:pt x="3783" y="67366"/>
                    <a:pt x="3611" y="67119"/>
                  </a:cubicBezTo>
                  <a:cubicBezTo>
                    <a:pt x="2915" y="66123"/>
                    <a:pt x="2332" y="65054"/>
                    <a:pt x="1874" y="63929"/>
                  </a:cubicBezTo>
                  <a:cubicBezTo>
                    <a:pt x="1816" y="63783"/>
                    <a:pt x="1676" y="63694"/>
                    <a:pt x="1528" y="63694"/>
                  </a:cubicBezTo>
                  <a:close/>
                  <a:moveTo>
                    <a:pt x="132477" y="67397"/>
                  </a:moveTo>
                  <a:cubicBezTo>
                    <a:pt x="132423" y="67397"/>
                    <a:pt x="132369" y="67409"/>
                    <a:pt x="132317" y="67434"/>
                  </a:cubicBezTo>
                  <a:cubicBezTo>
                    <a:pt x="131209" y="67939"/>
                    <a:pt x="130053" y="68328"/>
                    <a:pt x="128865" y="68595"/>
                  </a:cubicBezTo>
                  <a:cubicBezTo>
                    <a:pt x="128681" y="68637"/>
                    <a:pt x="128557" y="68811"/>
                    <a:pt x="128578" y="68999"/>
                  </a:cubicBezTo>
                  <a:cubicBezTo>
                    <a:pt x="128599" y="69188"/>
                    <a:pt x="128758" y="69330"/>
                    <a:pt x="128948" y="69331"/>
                  </a:cubicBezTo>
                  <a:cubicBezTo>
                    <a:pt x="128976" y="69331"/>
                    <a:pt x="129003" y="69328"/>
                    <a:pt x="129030" y="69321"/>
                  </a:cubicBezTo>
                  <a:cubicBezTo>
                    <a:pt x="130267" y="69044"/>
                    <a:pt x="131473" y="68638"/>
                    <a:pt x="132626" y="68112"/>
                  </a:cubicBezTo>
                  <a:cubicBezTo>
                    <a:pt x="132817" y="68029"/>
                    <a:pt x="132903" y="67805"/>
                    <a:pt x="132816" y="67615"/>
                  </a:cubicBezTo>
                  <a:cubicBezTo>
                    <a:pt x="132753" y="67478"/>
                    <a:pt x="132618" y="67397"/>
                    <a:pt x="132477" y="67397"/>
                  </a:cubicBezTo>
                  <a:close/>
                  <a:moveTo>
                    <a:pt x="118150" y="68083"/>
                  </a:moveTo>
                  <a:cubicBezTo>
                    <a:pt x="118061" y="68083"/>
                    <a:pt x="117971" y="68086"/>
                    <a:pt x="117881" y="68091"/>
                  </a:cubicBezTo>
                  <a:cubicBezTo>
                    <a:pt x="117676" y="68104"/>
                    <a:pt x="117520" y="68279"/>
                    <a:pt x="117531" y="68485"/>
                  </a:cubicBezTo>
                  <a:cubicBezTo>
                    <a:pt x="117544" y="68686"/>
                    <a:pt x="117703" y="68835"/>
                    <a:pt x="117913" y="68835"/>
                  </a:cubicBezTo>
                  <a:cubicBezTo>
                    <a:pt x="117917" y="68835"/>
                    <a:pt x="117921" y="68835"/>
                    <a:pt x="117926" y="68835"/>
                  </a:cubicBezTo>
                  <a:cubicBezTo>
                    <a:pt x="118003" y="68831"/>
                    <a:pt x="118081" y="68828"/>
                    <a:pt x="118158" y="68828"/>
                  </a:cubicBezTo>
                  <a:cubicBezTo>
                    <a:pt x="118536" y="68828"/>
                    <a:pt x="118912" y="68885"/>
                    <a:pt x="119274" y="68994"/>
                  </a:cubicBezTo>
                  <a:cubicBezTo>
                    <a:pt x="119999" y="69214"/>
                    <a:pt x="120738" y="69389"/>
                    <a:pt x="121485" y="69518"/>
                  </a:cubicBezTo>
                  <a:cubicBezTo>
                    <a:pt x="121507" y="69522"/>
                    <a:pt x="121528" y="69525"/>
                    <a:pt x="121548" y="69525"/>
                  </a:cubicBezTo>
                  <a:lnTo>
                    <a:pt x="121548" y="69526"/>
                  </a:lnTo>
                  <a:cubicBezTo>
                    <a:pt x="121742" y="69526"/>
                    <a:pt x="121903" y="69377"/>
                    <a:pt x="121920" y="69185"/>
                  </a:cubicBezTo>
                  <a:cubicBezTo>
                    <a:pt x="121936" y="68992"/>
                    <a:pt x="121803" y="68819"/>
                    <a:pt x="121612" y="68786"/>
                  </a:cubicBezTo>
                  <a:cubicBezTo>
                    <a:pt x="120895" y="68661"/>
                    <a:pt x="120186" y="68493"/>
                    <a:pt x="119489" y="68282"/>
                  </a:cubicBezTo>
                  <a:cubicBezTo>
                    <a:pt x="119055" y="68150"/>
                    <a:pt x="118603" y="68083"/>
                    <a:pt x="118150" y="68083"/>
                  </a:cubicBezTo>
                  <a:close/>
                  <a:moveTo>
                    <a:pt x="127115" y="68905"/>
                  </a:moveTo>
                  <a:cubicBezTo>
                    <a:pt x="127100" y="68905"/>
                    <a:pt x="127085" y="68906"/>
                    <a:pt x="127069" y="68908"/>
                  </a:cubicBezTo>
                  <a:cubicBezTo>
                    <a:pt x="126806" y="68941"/>
                    <a:pt x="126540" y="68969"/>
                    <a:pt x="126273" y="68990"/>
                  </a:cubicBezTo>
                  <a:cubicBezTo>
                    <a:pt x="125767" y="69031"/>
                    <a:pt x="125261" y="69052"/>
                    <a:pt x="124754" y="69052"/>
                  </a:cubicBezTo>
                  <a:cubicBezTo>
                    <a:pt x="124310" y="69052"/>
                    <a:pt x="123866" y="69036"/>
                    <a:pt x="123423" y="69004"/>
                  </a:cubicBezTo>
                  <a:cubicBezTo>
                    <a:pt x="123415" y="69004"/>
                    <a:pt x="123406" y="69004"/>
                    <a:pt x="123398" y="69004"/>
                  </a:cubicBezTo>
                  <a:cubicBezTo>
                    <a:pt x="123204" y="69004"/>
                    <a:pt x="123039" y="69153"/>
                    <a:pt x="123025" y="69350"/>
                  </a:cubicBezTo>
                  <a:cubicBezTo>
                    <a:pt x="123010" y="69555"/>
                    <a:pt x="123165" y="69733"/>
                    <a:pt x="123370" y="69749"/>
                  </a:cubicBezTo>
                  <a:cubicBezTo>
                    <a:pt x="123827" y="69782"/>
                    <a:pt x="124290" y="69798"/>
                    <a:pt x="124746" y="69798"/>
                  </a:cubicBezTo>
                  <a:cubicBezTo>
                    <a:pt x="125272" y="69798"/>
                    <a:pt x="125805" y="69775"/>
                    <a:pt x="126333" y="69733"/>
                  </a:cubicBezTo>
                  <a:cubicBezTo>
                    <a:pt x="126611" y="69710"/>
                    <a:pt x="126887" y="69681"/>
                    <a:pt x="127161" y="69648"/>
                  </a:cubicBezTo>
                  <a:cubicBezTo>
                    <a:pt x="127364" y="69623"/>
                    <a:pt x="127509" y="69437"/>
                    <a:pt x="127485" y="69232"/>
                  </a:cubicBezTo>
                  <a:cubicBezTo>
                    <a:pt x="127461" y="69044"/>
                    <a:pt x="127300" y="68905"/>
                    <a:pt x="127115" y="68905"/>
                  </a:cubicBezTo>
                  <a:close/>
                  <a:moveTo>
                    <a:pt x="4448" y="68427"/>
                  </a:moveTo>
                  <a:cubicBezTo>
                    <a:pt x="4362" y="68427"/>
                    <a:pt x="4275" y="68457"/>
                    <a:pt x="4205" y="68519"/>
                  </a:cubicBezTo>
                  <a:cubicBezTo>
                    <a:pt x="4050" y="68653"/>
                    <a:pt x="4032" y="68889"/>
                    <a:pt x="4167" y="69044"/>
                  </a:cubicBezTo>
                  <a:cubicBezTo>
                    <a:pt x="4997" y="70000"/>
                    <a:pt x="5920" y="70873"/>
                    <a:pt x="6919" y="71652"/>
                  </a:cubicBezTo>
                  <a:cubicBezTo>
                    <a:pt x="6984" y="71702"/>
                    <a:pt x="7064" y="71730"/>
                    <a:pt x="7148" y="71730"/>
                  </a:cubicBezTo>
                  <a:cubicBezTo>
                    <a:pt x="7307" y="71729"/>
                    <a:pt x="7448" y="71629"/>
                    <a:pt x="7501" y="71479"/>
                  </a:cubicBezTo>
                  <a:cubicBezTo>
                    <a:pt x="7553" y="71327"/>
                    <a:pt x="7503" y="71161"/>
                    <a:pt x="7377" y="71063"/>
                  </a:cubicBezTo>
                  <a:cubicBezTo>
                    <a:pt x="6416" y="70315"/>
                    <a:pt x="5529" y="69475"/>
                    <a:pt x="4730" y="68557"/>
                  </a:cubicBezTo>
                  <a:cubicBezTo>
                    <a:pt x="4656" y="68471"/>
                    <a:pt x="4553" y="68427"/>
                    <a:pt x="4448" y="68427"/>
                  </a:cubicBezTo>
                  <a:close/>
                  <a:moveTo>
                    <a:pt x="116122" y="68605"/>
                  </a:moveTo>
                  <a:cubicBezTo>
                    <a:pt x="116064" y="68605"/>
                    <a:pt x="116005" y="68619"/>
                    <a:pt x="115950" y="68647"/>
                  </a:cubicBezTo>
                  <a:cubicBezTo>
                    <a:pt x="115131" y="69101"/>
                    <a:pt x="114517" y="69775"/>
                    <a:pt x="114171" y="70598"/>
                  </a:cubicBezTo>
                  <a:cubicBezTo>
                    <a:pt x="114011" y="70976"/>
                    <a:pt x="113825" y="71341"/>
                    <a:pt x="113614" y="71691"/>
                  </a:cubicBezTo>
                  <a:cubicBezTo>
                    <a:pt x="113464" y="71939"/>
                    <a:pt x="113642" y="72256"/>
                    <a:pt x="113931" y="72257"/>
                  </a:cubicBezTo>
                  <a:lnTo>
                    <a:pt x="113931" y="72257"/>
                  </a:lnTo>
                  <a:cubicBezTo>
                    <a:pt x="114062" y="72257"/>
                    <a:pt x="114184" y="72188"/>
                    <a:pt x="114251" y="72076"/>
                  </a:cubicBezTo>
                  <a:cubicBezTo>
                    <a:pt x="114481" y="71695"/>
                    <a:pt x="114685" y="71298"/>
                    <a:pt x="114858" y="70887"/>
                  </a:cubicBezTo>
                  <a:cubicBezTo>
                    <a:pt x="115138" y="70221"/>
                    <a:pt x="115640" y="69671"/>
                    <a:pt x="116310" y="69300"/>
                  </a:cubicBezTo>
                  <a:cubicBezTo>
                    <a:pt x="116485" y="69197"/>
                    <a:pt x="116546" y="68974"/>
                    <a:pt x="116448" y="68797"/>
                  </a:cubicBezTo>
                  <a:cubicBezTo>
                    <a:pt x="116380" y="68674"/>
                    <a:pt x="116253" y="68605"/>
                    <a:pt x="116122" y="68605"/>
                  </a:cubicBezTo>
                  <a:close/>
                  <a:moveTo>
                    <a:pt x="113931" y="72257"/>
                  </a:moveTo>
                  <a:cubicBezTo>
                    <a:pt x="113931" y="72257"/>
                    <a:pt x="113931" y="72257"/>
                    <a:pt x="113930" y="72257"/>
                  </a:cubicBezTo>
                  <a:lnTo>
                    <a:pt x="113932" y="72257"/>
                  </a:lnTo>
                  <a:cubicBezTo>
                    <a:pt x="113932" y="72257"/>
                    <a:pt x="113931" y="72257"/>
                    <a:pt x="113931" y="72257"/>
                  </a:cubicBezTo>
                  <a:close/>
                  <a:moveTo>
                    <a:pt x="8666" y="72062"/>
                  </a:moveTo>
                  <a:cubicBezTo>
                    <a:pt x="8543" y="72062"/>
                    <a:pt x="8423" y="72122"/>
                    <a:pt x="8353" y="72233"/>
                  </a:cubicBezTo>
                  <a:cubicBezTo>
                    <a:pt x="8241" y="72406"/>
                    <a:pt x="8292" y="72637"/>
                    <a:pt x="8465" y="72748"/>
                  </a:cubicBezTo>
                  <a:cubicBezTo>
                    <a:pt x="9527" y="73431"/>
                    <a:pt x="10646" y="74023"/>
                    <a:pt x="11809" y="74516"/>
                  </a:cubicBezTo>
                  <a:cubicBezTo>
                    <a:pt x="11855" y="74536"/>
                    <a:pt x="11904" y="74547"/>
                    <a:pt x="11955" y="74547"/>
                  </a:cubicBezTo>
                  <a:cubicBezTo>
                    <a:pt x="12132" y="74547"/>
                    <a:pt x="12285" y="74422"/>
                    <a:pt x="12320" y="74249"/>
                  </a:cubicBezTo>
                  <a:cubicBezTo>
                    <a:pt x="12356" y="74075"/>
                    <a:pt x="12264" y="73900"/>
                    <a:pt x="12100" y="73831"/>
                  </a:cubicBezTo>
                  <a:cubicBezTo>
                    <a:pt x="10977" y="73354"/>
                    <a:pt x="9896" y="72781"/>
                    <a:pt x="8868" y="72122"/>
                  </a:cubicBezTo>
                  <a:cubicBezTo>
                    <a:pt x="8805" y="72082"/>
                    <a:pt x="8735" y="72062"/>
                    <a:pt x="8666" y="72062"/>
                  </a:cubicBezTo>
                  <a:close/>
                  <a:moveTo>
                    <a:pt x="33672" y="73103"/>
                  </a:moveTo>
                  <a:cubicBezTo>
                    <a:pt x="33662" y="73103"/>
                    <a:pt x="33652" y="73103"/>
                    <a:pt x="33642" y="73104"/>
                  </a:cubicBezTo>
                  <a:cubicBezTo>
                    <a:pt x="33083" y="73139"/>
                    <a:pt x="32538" y="73276"/>
                    <a:pt x="32030" y="73510"/>
                  </a:cubicBezTo>
                  <a:cubicBezTo>
                    <a:pt x="31381" y="73809"/>
                    <a:pt x="30709" y="74082"/>
                    <a:pt x="30033" y="74320"/>
                  </a:cubicBezTo>
                  <a:cubicBezTo>
                    <a:pt x="29861" y="74381"/>
                    <a:pt x="29760" y="74556"/>
                    <a:pt x="29790" y="74735"/>
                  </a:cubicBezTo>
                  <a:cubicBezTo>
                    <a:pt x="29821" y="74913"/>
                    <a:pt x="29975" y="75044"/>
                    <a:pt x="30157" y="75045"/>
                  </a:cubicBezTo>
                  <a:cubicBezTo>
                    <a:pt x="30199" y="75044"/>
                    <a:pt x="30240" y="75038"/>
                    <a:pt x="30281" y="75022"/>
                  </a:cubicBezTo>
                  <a:cubicBezTo>
                    <a:pt x="30978" y="74777"/>
                    <a:pt x="31672" y="74495"/>
                    <a:pt x="32342" y="74187"/>
                  </a:cubicBezTo>
                  <a:cubicBezTo>
                    <a:pt x="32767" y="73992"/>
                    <a:pt x="33223" y="73876"/>
                    <a:pt x="33689" y="73848"/>
                  </a:cubicBezTo>
                  <a:cubicBezTo>
                    <a:pt x="33894" y="73834"/>
                    <a:pt x="34050" y="73658"/>
                    <a:pt x="34037" y="73453"/>
                  </a:cubicBezTo>
                  <a:cubicBezTo>
                    <a:pt x="34024" y="73257"/>
                    <a:pt x="33860" y="73103"/>
                    <a:pt x="33672" y="73103"/>
                  </a:cubicBezTo>
                  <a:close/>
                  <a:moveTo>
                    <a:pt x="112815" y="73004"/>
                  </a:moveTo>
                  <a:cubicBezTo>
                    <a:pt x="112716" y="73004"/>
                    <a:pt x="112616" y="73043"/>
                    <a:pt x="112543" y="73122"/>
                  </a:cubicBezTo>
                  <a:cubicBezTo>
                    <a:pt x="111756" y="73986"/>
                    <a:pt x="110804" y="74725"/>
                    <a:pt x="109711" y="75316"/>
                  </a:cubicBezTo>
                  <a:cubicBezTo>
                    <a:pt x="109561" y="75398"/>
                    <a:pt x="109485" y="75571"/>
                    <a:pt x="109527" y="75736"/>
                  </a:cubicBezTo>
                  <a:cubicBezTo>
                    <a:pt x="109570" y="75901"/>
                    <a:pt x="109719" y="76017"/>
                    <a:pt x="109889" y="76017"/>
                  </a:cubicBezTo>
                  <a:lnTo>
                    <a:pt x="109889" y="76016"/>
                  </a:lnTo>
                  <a:cubicBezTo>
                    <a:pt x="109892" y="76016"/>
                    <a:pt x="109894" y="76016"/>
                    <a:pt x="109896" y="76016"/>
                  </a:cubicBezTo>
                  <a:cubicBezTo>
                    <a:pt x="109955" y="76016"/>
                    <a:pt x="110013" y="76001"/>
                    <a:pt x="110066" y="75973"/>
                  </a:cubicBezTo>
                  <a:cubicBezTo>
                    <a:pt x="111234" y="75340"/>
                    <a:pt x="112251" y="74549"/>
                    <a:pt x="113093" y="73624"/>
                  </a:cubicBezTo>
                  <a:cubicBezTo>
                    <a:pt x="113229" y="73472"/>
                    <a:pt x="113217" y="73238"/>
                    <a:pt x="113065" y="73100"/>
                  </a:cubicBezTo>
                  <a:cubicBezTo>
                    <a:pt x="112995" y="73036"/>
                    <a:pt x="112905" y="73004"/>
                    <a:pt x="112815" y="73004"/>
                  </a:cubicBezTo>
                  <a:close/>
                  <a:moveTo>
                    <a:pt x="13689" y="74459"/>
                  </a:moveTo>
                  <a:cubicBezTo>
                    <a:pt x="13533" y="74459"/>
                    <a:pt x="13387" y="74558"/>
                    <a:pt x="13335" y="74715"/>
                  </a:cubicBezTo>
                  <a:cubicBezTo>
                    <a:pt x="13269" y="74912"/>
                    <a:pt x="13377" y="75125"/>
                    <a:pt x="13577" y="75188"/>
                  </a:cubicBezTo>
                  <a:cubicBezTo>
                    <a:pt x="14773" y="75587"/>
                    <a:pt x="15998" y="75894"/>
                    <a:pt x="17240" y="76106"/>
                  </a:cubicBezTo>
                  <a:cubicBezTo>
                    <a:pt x="17262" y="76110"/>
                    <a:pt x="17282" y="76113"/>
                    <a:pt x="17304" y="76113"/>
                  </a:cubicBezTo>
                  <a:lnTo>
                    <a:pt x="17304" y="76111"/>
                  </a:lnTo>
                  <a:cubicBezTo>
                    <a:pt x="17497" y="76111"/>
                    <a:pt x="17659" y="75962"/>
                    <a:pt x="17675" y="75770"/>
                  </a:cubicBezTo>
                  <a:cubicBezTo>
                    <a:pt x="17692" y="75577"/>
                    <a:pt x="17557" y="75403"/>
                    <a:pt x="17366" y="75371"/>
                  </a:cubicBezTo>
                  <a:cubicBezTo>
                    <a:pt x="16161" y="75165"/>
                    <a:pt x="14972" y="74867"/>
                    <a:pt x="13812" y="74481"/>
                  </a:cubicBezTo>
                  <a:cubicBezTo>
                    <a:pt x="13772" y="74466"/>
                    <a:pt x="13730" y="74459"/>
                    <a:pt x="13689" y="74459"/>
                  </a:cubicBezTo>
                  <a:close/>
                  <a:moveTo>
                    <a:pt x="28373" y="74856"/>
                  </a:moveTo>
                  <a:cubicBezTo>
                    <a:pt x="28343" y="74856"/>
                    <a:pt x="28312" y="74860"/>
                    <a:pt x="28282" y="74867"/>
                  </a:cubicBezTo>
                  <a:cubicBezTo>
                    <a:pt x="27100" y="75185"/>
                    <a:pt x="25897" y="75415"/>
                    <a:pt x="24682" y="75558"/>
                  </a:cubicBezTo>
                  <a:cubicBezTo>
                    <a:pt x="24486" y="75581"/>
                    <a:pt x="24341" y="75753"/>
                    <a:pt x="24352" y="75950"/>
                  </a:cubicBezTo>
                  <a:cubicBezTo>
                    <a:pt x="24364" y="76147"/>
                    <a:pt x="24527" y="76301"/>
                    <a:pt x="24724" y="76301"/>
                  </a:cubicBezTo>
                  <a:cubicBezTo>
                    <a:pt x="24739" y="76301"/>
                    <a:pt x="24754" y="76300"/>
                    <a:pt x="24768" y="76298"/>
                  </a:cubicBezTo>
                  <a:cubicBezTo>
                    <a:pt x="26020" y="76152"/>
                    <a:pt x="27259" y="75914"/>
                    <a:pt x="28476" y="75587"/>
                  </a:cubicBezTo>
                  <a:cubicBezTo>
                    <a:pt x="28672" y="75530"/>
                    <a:pt x="28787" y="75328"/>
                    <a:pt x="28733" y="75131"/>
                  </a:cubicBezTo>
                  <a:cubicBezTo>
                    <a:pt x="28688" y="74965"/>
                    <a:pt x="28538" y="74856"/>
                    <a:pt x="28373" y="74856"/>
                  </a:cubicBezTo>
                  <a:close/>
                  <a:moveTo>
                    <a:pt x="19152" y="75614"/>
                  </a:moveTo>
                  <a:cubicBezTo>
                    <a:pt x="18963" y="75614"/>
                    <a:pt x="18799" y="75757"/>
                    <a:pt x="18781" y="75951"/>
                  </a:cubicBezTo>
                  <a:cubicBezTo>
                    <a:pt x="18761" y="76155"/>
                    <a:pt x="18909" y="76336"/>
                    <a:pt x="19114" y="76358"/>
                  </a:cubicBezTo>
                  <a:cubicBezTo>
                    <a:pt x="19961" y="76441"/>
                    <a:pt x="20828" y="76473"/>
                    <a:pt x="21691" y="76480"/>
                  </a:cubicBezTo>
                  <a:lnTo>
                    <a:pt x="21691" y="76480"/>
                  </a:lnTo>
                  <a:cubicBezTo>
                    <a:pt x="22081" y="76480"/>
                    <a:pt x="22484" y="76470"/>
                    <a:pt x="22887" y="76452"/>
                  </a:cubicBezTo>
                  <a:cubicBezTo>
                    <a:pt x="23092" y="76443"/>
                    <a:pt x="23251" y="76269"/>
                    <a:pt x="23242" y="76063"/>
                  </a:cubicBezTo>
                  <a:cubicBezTo>
                    <a:pt x="23233" y="75866"/>
                    <a:pt x="23070" y="75707"/>
                    <a:pt x="22880" y="75707"/>
                  </a:cubicBezTo>
                  <a:cubicBezTo>
                    <a:pt x="22871" y="75707"/>
                    <a:pt x="22862" y="75707"/>
                    <a:pt x="22853" y="75708"/>
                  </a:cubicBezTo>
                  <a:cubicBezTo>
                    <a:pt x="22453" y="75726"/>
                    <a:pt x="22041" y="75731"/>
                    <a:pt x="21670" y="75735"/>
                  </a:cubicBezTo>
                  <a:cubicBezTo>
                    <a:pt x="20838" y="75735"/>
                    <a:pt x="20002" y="75695"/>
                    <a:pt x="19185" y="75615"/>
                  </a:cubicBezTo>
                  <a:cubicBezTo>
                    <a:pt x="19174" y="75614"/>
                    <a:pt x="19163" y="75614"/>
                    <a:pt x="19152" y="75614"/>
                  </a:cubicBezTo>
                  <a:close/>
                  <a:moveTo>
                    <a:pt x="21691" y="76480"/>
                  </a:moveTo>
                  <a:lnTo>
                    <a:pt x="21691" y="76480"/>
                  </a:lnTo>
                  <a:cubicBezTo>
                    <a:pt x="21691" y="76480"/>
                    <a:pt x="21690" y="76480"/>
                    <a:pt x="21690" y="76480"/>
                  </a:cubicBezTo>
                  <a:lnTo>
                    <a:pt x="21691" y="76480"/>
                  </a:lnTo>
                  <a:cubicBezTo>
                    <a:pt x="21691" y="76480"/>
                    <a:pt x="21691" y="76480"/>
                    <a:pt x="21691" y="76480"/>
                  </a:cubicBezTo>
                  <a:close/>
                  <a:moveTo>
                    <a:pt x="66193" y="74720"/>
                  </a:moveTo>
                  <a:cubicBezTo>
                    <a:pt x="65927" y="74720"/>
                    <a:pt x="65662" y="74743"/>
                    <a:pt x="65399" y="74788"/>
                  </a:cubicBezTo>
                  <a:cubicBezTo>
                    <a:pt x="65194" y="74821"/>
                    <a:pt x="65057" y="75015"/>
                    <a:pt x="65093" y="75220"/>
                  </a:cubicBezTo>
                  <a:cubicBezTo>
                    <a:pt x="65123" y="75401"/>
                    <a:pt x="65281" y="75528"/>
                    <a:pt x="65459" y="75528"/>
                  </a:cubicBezTo>
                  <a:cubicBezTo>
                    <a:pt x="65481" y="75528"/>
                    <a:pt x="65504" y="75526"/>
                    <a:pt x="65526" y="75522"/>
                  </a:cubicBezTo>
                  <a:cubicBezTo>
                    <a:pt x="65746" y="75484"/>
                    <a:pt x="65969" y="75466"/>
                    <a:pt x="66191" y="75466"/>
                  </a:cubicBezTo>
                  <a:cubicBezTo>
                    <a:pt x="66388" y="75466"/>
                    <a:pt x="66584" y="75480"/>
                    <a:pt x="66779" y="75510"/>
                  </a:cubicBezTo>
                  <a:cubicBezTo>
                    <a:pt x="67503" y="75622"/>
                    <a:pt x="68161" y="75928"/>
                    <a:pt x="68681" y="76399"/>
                  </a:cubicBezTo>
                  <a:cubicBezTo>
                    <a:pt x="68750" y="76460"/>
                    <a:pt x="68839" y="76494"/>
                    <a:pt x="68930" y="76494"/>
                  </a:cubicBezTo>
                  <a:cubicBezTo>
                    <a:pt x="69084" y="76494"/>
                    <a:pt x="69223" y="76399"/>
                    <a:pt x="69279" y="76255"/>
                  </a:cubicBezTo>
                  <a:cubicBezTo>
                    <a:pt x="69333" y="76111"/>
                    <a:pt x="69295" y="75948"/>
                    <a:pt x="69181" y="75845"/>
                  </a:cubicBezTo>
                  <a:cubicBezTo>
                    <a:pt x="68552" y="75277"/>
                    <a:pt x="67761" y="74907"/>
                    <a:pt x="66892" y="74773"/>
                  </a:cubicBezTo>
                  <a:cubicBezTo>
                    <a:pt x="66661" y="74738"/>
                    <a:pt x="66427" y="74720"/>
                    <a:pt x="66193" y="74720"/>
                  </a:cubicBezTo>
                  <a:close/>
                  <a:moveTo>
                    <a:pt x="35495" y="73393"/>
                  </a:moveTo>
                  <a:cubicBezTo>
                    <a:pt x="35347" y="73393"/>
                    <a:pt x="35207" y="73482"/>
                    <a:pt x="35149" y="73628"/>
                  </a:cubicBezTo>
                  <a:cubicBezTo>
                    <a:pt x="35074" y="73818"/>
                    <a:pt x="35166" y="74032"/>
                    <a:pt x="35354" y="74110"/>
                  </a:cubicBezTo>
                  <a:cubicBezTo>
                    <a:pt x="35911" y="74330"/>
                    <a:pt x="36400" y="74682"/>
                    <a:pt x="36765" y="75124"/>
                  </a:cubicBezTo>
                  <a:cubicBezTo>
                    <a:pt x="37153" y="75594"/>
                    <a:pt x="37569" y="76039"/>
                    <a:pt x="38011" y="76457"/>
                  </a:cubicBezTo>
                  <a:cubicBezTo>
                    <a:pt x="38080" y="76522"/>
                    <a:pt x="38172" y="76559"/>
                    <a:pt x="38267" y="76559"/>
                  </a:cubicBezTo>
                  <a:cubicBezTo>
                    <a:pt x="38604" y="76559"/>
                    <a:pt x="38768" y="76148"/>
                    <a:pt x="38524" y="75917"/>
                  </a:cubicBezTo>
                  <a:cubicBezTo>
                    <a:pt x="38104" y="75518"/>
                    <a:pt x="37709" y="75096"/>
                    <a:pt x="37340" y="74650"/>
                  </a:cubicBezTo>
                  <a:cubicBezTo>
                    <a:pt x="36894" y="74110"/>
                    <a:pt x="36303" y="73683"/>
                    <a:pt x="35627" y="73417"/>
                  </a:cubicBezTo>
                  <a:cubicBezTo>
                    <a:pt x="35584" y="73401"/>
                    <a:pt x="35539" y="73393"/>
                    <a:pt x="35495" y="73393"/>
                  </a:cubicBezTo>
                  <a:close/>
                  <a:moveTo>
                    <a:pt x="99041" y="76110"/>
                  </a:moveTo>
                  <a:cubicBezTo>
                    <a:pt x="98853" y="76110"/>
                    <a:pt x="98690" y="76253"/>
                    <a:pt x="98671" y="76445"/>
                  </a:cubicBezTo>
                  <a:cubicBezTo>
                    <a:pt x="98650" y="76649"/>
                    <a:pt x="98797" y="76832"/>
                    <a:pt x="99002" y="76854"/>
                  </a:cubicBezTo>
                  <a:cubicBezTo>
                    <a:pt x="99244" y="76880"/>
                    <a:pt x="99482" y="76927"/>
                    <a:pt x="99714" y="76997"/>
                  </a:cubicBezTo>
                  <a:cubicBezTo>
                    <a:pt x="100676" y="77287"/>
                    <a:pt x="101668" y="77467"/>
                    <a:pt x="102670" y="77536"/>
                  </a:cubicBezTo>
                  <a:cubicBezTo>
                    <a:pt x="102679" y="77537"/>
                    <a:pt x="102687" y="77537"/>
                    <a:pt x="102696" y="77537"/>
                  </a:cubicBezTo>
                  <a:cubicBezTo>
                    <a:pt x="102897" y="77537"/>
                    <a:pt x="103062" y="77378"/>
                    <a:pt x="103070" y="77177"/>
                  </a:cubicBezTo>
                  <a:cubicBezTo>
                    <a:pt x="103076" y="76976"/>
                    <a:pt x="102922" y="76806"/>
                    <a:pt x="102721" y="76792"/>
                  </a:cubicBezTo>
                  <a:cubicBezTo>
                    <a:pt x="101775" y="76727"/>
                    <a:pt x="100837" y="76556"/>
                    <a:pt x="99929" y="76283"/>
                  </a:cubicBezTo>
                  <a:cubicBezTo>
                    <a:pt x="99652" y="76200"/>
                    <a:pt x="99368" y="76143"/>
                    <a:pt x="99081" y="76113"/>
                  </a:cubicBezTo>
                  <a:cubicBezTo>
                    <a:pt x="99068" y="76111"/>
                    <a:pt x="99054" y="76110"/>
                    <a:pt x="99041" y="76110"/>
                  </a:cubicBezTo>
                  <a:close/>
                  <a:moveTo>
                    <a:pt x="108191" y="76033"/>
                  </a:moveTo>
                  <a:cubicBezTo>
                    <a:pt x="108149" y="76033"/>
                    <a:pt x="108106" y="76040"/>
                    <a:pt x="108064" y="76055"/>
                  </a:cubicBezTo>
                  <a:cubicBezTo>
                    <a:pt x="106984" y="76445"/>
                    <a:pt x="105856" y="76689"/>
                    <a:pt x="104712" y="76780"/>
                  </a:cubicBezTo>
                  <a:lnTo>
                    <a:pt x="104531" y="76793"/>
                  </a:lnTo>
                  <a:cubicBezTo>
                    <a:pt x="104332" y="76807"/>
                    <a:pt x="104179" y="76978"/>
                    <a:pt x="104185" y="77177"/>
                  </a:cubicBezTo>
                  <a:cubicBezTo>
                    <a:pt x="104192" y="77378"/>
                    <a:pt x="104356" y="77537"/>
                    <a:pt x="104557" y="77537"/>
                  </a:cubicBezTo>
                  <a:lnTo>
                    <a:pt x="104582" y="77537"/>
                  </a:lnTo>
                  <a:lnTo>
                    <a:pt x="104772" y="77523"/>
                  </a:lnTo>
                  <a:cubicBezTo>
                    <a:pt x="105983" y="77427"/>
                    <a:pt x="107176" y="77168"/>
                    <a:pt x="108318" y="76756"/>
                  </a:cubicBezTo>
                  <a:cubicBezTo>
                    <a:pt x="108512" y="76686"/>
                    <a:pt x="108612" y="76471"/>
                    <a:pt x="108542" y="76278"/>
                  </a:cubicBezTo>
                  <a:cubicBezTo>
                    <a:pt x="108486" y="76127"/>
                    <a:pt x="108343" y="76033"/>
                    <a:pt x="108191" y="76033"/>
                  </a:cubicBezTo>
                  <a:close/>
                  <a:moveTo>
                    <a:pt x="63760" y="75496"/>
                  </a:moveTo>
                  <a:cubicBezTo>
                    <a:pt x="63684" y="75496"/>
                    <a:pt x="63607" y="75519"/>
                    <a:pt x="63541" y="75568"/>
                  </a:cubicBezTo>
                  <a:cubicBezTo>
                    <a:pt x="63410" y="75664"/>
                    <a:pt x="63284" y="75767"/>
                    <a:pt x="63164" y="75876"/>
                  </a:cubicBezTo>
                  <a:cubicBezTo>
                    <a:pt x="62378" y="76601"/>
                    <a:pt x="61521" y="77247"/>
                    <a:pt x="60607" y="77804"/>
                  </a:cubicBezTo>
                  <a:cubicBezTo>
                    <a:pt x="60465" y="77891"/>
                    <a:pt x="60399" y="78063"/>
                    <a:pt x="60443" y="78223"/>
                  </a:cubicBezTo>
                  <a:cubicBezTo>
                    <a:pt x="60489" y="78384"/>
                    <a:pt x="60635" y="78495"/>
                    <a:pt x="60803" y="78495"/>
                  </a:cubicBezTo>
                  <a:cubicBezTo>
                    <a:pt x="60871" y="78495"/>
                    <a:pt x="60938" y="78476"/>
                    <a:pt x="60997" y="78440"/>
                  </a:cubicBezTo>
                  <a:cubicBezTo>
                    <a:pt x="61952" y="77858"/>
                    <a:pt x="62847" y="77182"/>
                    <a:pt x="63670" y="76424"/>
                  </a:cubicBezTo>
                  <a:cubicBezTo>
                    <a:pt x="63768" y="76334"/>
                    <a:pt x="63871" y="76249"/>
                    <a:pt x="63979" y="76170"/>
                  </a:cubicBezTo>
                  <a:cubicBezTo>
                    <a:pt x="64146" y="76049"/>
                    <a:pt x="64183" y="75815"/>
                    <a:pt x="64061" y="75650"/>
                  </a:cubicBezTo>
                  <a:cubicBezTo>
                    <a:pt x="63988" y="75549"/>
                    <a:pt x="63875" y="75496"/>
                    <a:pt x="63760" y="75496"/>
                  </a:cubicBezTo>
                  <a:close/>
                  <a:moveTo>
                    <a:pt x="97211" y="76320"/>
                  </a:moveTo>
                  <a:cubicBezTo>
                    <a:pt x="97169" y="76320"/>
                    <a:pt x="97126" y="76327"/>
                    <a:pt x="97084" y="76343"/>
                  </a:cubicBezTo>
                  <a:cubicBezTo>
                    <a:pt x="96228" y="76642"/>
                    <a:pt x="95513" y="77173"/>
                    <a:pt x="95014" y="77882"/>
                  </a:cubicBezTo>
                  <a:cubicBezTo>
                    <a:pt x="94766" y="78234"/>
                    <a:pt x="94498" y="78574"/>
                    <a:pt x="94213" y="78898"/>
                  </a:cubicBezTo>
                  <a:cubicBezTo>
                    <a:pt x="94000" y="79139"/>
                    <a:pt x="94172" y="79516"/>
                    <a:pt x="94493" y="79516"/>
                  </a:cubicBezTo>
                  <a:cubicBezTo>
                    <a:pt x="94600" y="79516"/>
                    <a:pt x="94701" y="79471"/>
                    <a:pt x="94773" y="79391"/>
                  </a:cubicBezTo>
                  <a:cubicBezTo>
                    <a:pt x="95075" y="79046"/>
                    <a:pt x="95360" y="78685"/>
                    <a:pt x="95625" y="78311"/>
                  </a:cubicBezTo>
                  <a:cubicBezTo>
                    <a:pt x="96032" y="77731"/>
                    <a:pt x="96622" y="77294"/>
                    <a:pt x="97329" y="77047"/>
                  </a:cubicBezTo>
                  <a:cubicBezTo>
                    <a:pt x="97526" y="76981"/>
                    <a:pt x="97631" y="76766"/>
                    <a:pt x="97563" y="76570"/>
                  </a:cubicBezTo>
                  <a:cubicBezTo>
                    <a:pt x="97509" y="76417"/>
                    <a:pt x="97365" y="76320"/>
                    <a:pt x="97211" y="76320"/>
                  </a:cubicBezTo>
                  <a:close/>
                  <a:moveTo>
                    <a:pt x="39699" y="77014"/>
                  </a:moveTo>
                  <a:cubicBezTo>
                    <a:pt x="39585" y="77014"/>
                    <a:pt x="39472" y="77066"/>
                    <a:pt x="39399" y="77164"/>
                  </a:cubicBezTo>
                  <a:cubicBezTo>
                    <a:pt x="39278" y="77327"/>
                    <a:pt x="39310" y="77558"/>
                    <a:pt x="39470" y="77682"/>
                  </a:cubicBezTo>
                  <a:cubicBezTo>
                    <a:pt x="40492" y="78437"/>
                    <a:pt x="41593" y="79078"/>
                    <a:pt x="42755" y="79593"/>
                  </a:cubicBezTo>
                  <a:cubicBezTo>
                    <a:pt x="42802" y="79613"/>
                    <a:pt x="42854" y="79625"/>
                    <a:pt x="42906" y="79625"/>
                  </a:cubicBezTo>
                  <a:cubicBezTo>
                    <a:pt x="43082" y="79625"/>
                    <a:pt x="43234" y="79502"/>
                    <a:pt x="43271" y="79329"/>
                  </a:cubicBezTo>
                  <a:cubicBezTo>
                    <a:pt x="43307" y="79158"/>
                    <a:pt x="43219" y="78983"/>
                    <a:pt x="43057" y="78912"/>
                  </a:cubicBezTo>
                  <a:cubicBezTo>
                    <a:pt x="41947" y="78419"/>
                    <a:pt x="40892" y="77806"/>
                    <a:pt x="39915" y="77083"/>
                  </a:cubicBezTo>
                  <a:cubicBezTo>
                    <a:pt x="39850" y="77036"/>
                    <a:pt x="39774" y="77014"/>
                    <a:pt x="39699" y="77014"/>
                  </a:cubicBezTo>
                  <a:close/>
                  <a:moveTo>
                    <a:pt x="59160" y="78638"/>
                  </a:moveTo>
                  <a:cubicBezTo>
                    <a:pt x="59108" y="78638"/>
                    <a:pt x="59055" y="78649"/>
                    <a:pt x="59005" y="78672"/>
                  </a:cubicBezTo>
                  <a:cubicBezTo>
                    <a:pt x="57904" y="79193"/>
                    <a:pt x="56756" y="79607"/>
                    <a:pt x="55575" y="79906"/>
                  </a:cubicBezTo>
                  <a:cubicBezTo>
                    <a:pt x="55392" y="79951"/>
                    <a:pt x="55273" y="80126"/>
                    <a:pt x="55297" y="80313"/>
                  </a:cubicBezTo>
                  <a:cubicBezTo>
                    <a:pt x="55320" y="80500"/>
                    <a:pt x="55479" y="80640"/>
                    <a:pt x="55667" y="80640"/>
                  </a:cubicBezTo>
                  <a:cubicBezTo>
                    <a:pt x="55697" y="80640"/>
                    <a:pt x="55728" y="80636"/>
                    <a:pt x="55758" y="80628"/>
                  </a:cubicBezTo>
                  <a:cubicBezTo>
                    <a:pt x="56987" y="80318"/>
                    <a:pt x="58182" y="79888"/>
                    <a:pt x="59326" y="79345"/>
                  </a:cubicBezTo>
                  <a:cubicBezTo>
                    <a:pt x="59508" y="79254"/>
                    <a:pt x="59585" y="79034"/>
                    <a:pt x="59497" y="78850"/>
                  </a:cubicBezTo>
                  <a:cubicBezTo>
                    <a:pt x="59433" y="78716"/>
                    <a:pt x="59300" y="78638"/>
                    <a:pt x="59160" y="78638"/>
                  </a:cubicBezTo>
                  <a:close/>
                  <a:moveTo>
                    <a:pt x="69995" y="77261"/>
                  </a:moveTo>
                  <a:cubicBezTo>
                    <a:pt x="69931" y="77261"/>
                    <a:pt x="69865" y="77278"/>
                    <a:pt x="69805" y="77313"/>
                  </a:cubicBezTo>
                  <a:cubicBezTo>
                    <a:pt x="69629" y="77419"/>
                    <a:pt x="69570" y="77648"/>
                    <a:pt x="69676" y="77825"/>
                  </a:cubicBezTo>
                  <a:cubicBezTo>
                    <a:pt x="70317" y="78901"/>
                    <a:pt x="71142" y="79887"/>
                    <a:pt x="72129" y="80758"/>
                  </a:cubicBezTo>
                  <a:cubicBezTo>
                    <a:pt x="72197" y="80819"/>
                    <a:pt x="72285" y="80852"/>
                    <a:pt x="72376" y="80852"/>
                  </a:cubicBezTo>
                  <a:lnTo>
                    <a:pt x="72375" y="80851"/>
                  </a:lnTo>
                  <a:cubicBezTo>
                    <a:pt x="72530" y="80851"/>
                    <a:pt x="72667" y="80754"/>
                    <a:pt x="72722" y="80610"/>
                  </a:cubicBezTo>
                  <a:cubicBezTo>
                    <a:pt x="72777" y="80465"/>
                    <a:pt x="72737" y="80301"/>
                    <a:pt x="72622" y="80200"/>
                  </a:cubicBezTo>
                  <a:cubicBezTo>
                    <a:pt x="71693" y="79379"/>
                    <a:pt x="70917" y="78452"/>
                    <a:pt x="70315" y="77443"/>
                  </a:cubicBezTo>
                  <a:cubicBezTo>
                    <a:pt x="70246" y="77326"/>
                    <a:pt x="70123" y="77261"/>
                    <a:pt x="69995" y="77261"/>
                  </a:cubicBezTo>
                  <a:close/>
                  <a:moveTo>
                    <a:pt x="44637" y="79545"/>
                  </a:moveTo>
                  <a:cubicBezTo>
                    <a:pt x="44481" y="79545"/>
                    <a:pt x="44335" y="79644"/>
                    <a:pt x="44282" y="79801"/>
                  </a:cubicBezTo>
                  <a:cubicBezTo>
                    <a:pt x="44217" y="80000"/>
                    <a:pt x="44328" y="80212"/>
                    <a:pt x="44528" y="80273"/>
                  </a:cubicBezTo>
                  <a:cubicBezTo>
                    <a:pt x="45731" y="80668"/>
                    <a:pt x="46970" y="80945"/>
                    <a:pt x="48228" y="81100"/>
                  </a:cubicBezTo>
                  <a:cubicBezTo>
                    <a:pt x="48243" y="81103"/>
                    <a:pt x="48259" y="81104"/>
                    <a:pt x="48274" y="81104"/>
                  </a:cubicBezTo>
                  <a:lnTo>
                    <a:pt x="48274" y="81103"/>
                  </a:lnTo>
                  <a:cubicBezTo>
                    <a:pt x="48471" y="81103"/>
                    <a:pt x="48634" y="80950"/>
                    <a:pt x="48645" y="80753"/>
                  </a:cubicBezTo>
                  <a:cubicBezTo>
                    <a:pt x="48658" y="80557"/>
                    <a:pt x="48516" y="80385"/>
                    <a:pt x="48320" y="80361"/>
                  </a:cubicBezTo>
                  <a:cubicBezTo>
                    <a:pt x="47110" y="80211"/>
                    <a:pt x="45918" y="79945"/>
                    <a:pt x="44761" y="79566"/>
                  </a:cubicBezTo>
                  <a:cubicBezTo>
                    <a:pt x="44720" y="79552"/>
                    <a:pt x="44678" y="79545"/>
                    <a:pt x="44637" y="79545"/>
                  </a:cubicBezTo>
                  <a:close/>
                  <a:moveTo>
                    <a:pt x="53844" y="80266"/>
                  </a:moveTo>
                  <a:cubicBezTo>
                    <a:pt x="53825" y="80266"/>
                    <a:pt x="53805" y="80268"/>
                    <a:pt x="53786" y="80271"/>
                  </a:cubicBezTo>
                  <a:cubicBezTo>
                    <a:pt x="53309" y="80345"/>
                    <a:pt x="52821" y="80403"/>
                    <a:pt x="52335" y="80442"/>
                  </a:cubicBezTo>
                  <a:cubicBezTo>
                    <a:pt x="51799" y="80486"/>
                    <a:pt x="51262" y="80508"/>
                    <a:pt x="50724" y="80508"/>
                  </a:cubicBezTo>
                  <a:cubicBezTo>
                    <a:pt x="50530" y="80508"/>
                    <a:pt x="50335" y="80505"/>
                    <a:pt x="50141" y="80500"/>
                  </a:cubicBezTo>
                  <a:cubicBezTo>
                    <a:pt x="50138" y="80500"/>
                    <a:pt x="50135" y="80500"/>
                    <a:pt x="50132" y="80500"/>
                  </a:cubicBezTo>
                  <a:cubicBezTo>
                    <a:pt x="49930" y="80500"/>
                    <a:pt x="49763" y="80659"/>
                    <a:pt x="49758" y="80862"/>
                  </a:cubicBezTo>
                  <a:cubicBezTo>
                    <a:pt x="49752" y="81067"/>
                    <a:pt x="49914" y="81239"/>
                    <a:pt x="50120" y="81245"/>
                  </a:cubicBezTo>
                  <a:cubicBezTo>
                    <a:pt x="50317" y="81251"/>
                    <a:pt x="50514" y="81254"/>
                    <a:pt x="50711" y="81254"/>
                  </a:cubicBezTo>
                  <a:cubicBezTo>
                    <a:pt x="51273" y="81254"/>
                    <a:pt x="51841" y="81230"/>
                    <a:pt x="52397" y="81185"/>
                  </a:cubicBezTo>
                  <a:cubicBezTo>
                    <a:pt x="52899" y="81145"/>
                    <a:pt x="53405" y="81084"/>
                    <a:pt x="53900" y="81007"/>
                  </a:cubicBezTo>
                  <a:cubicBezTo>
                    <a:pt x="54104" y="80975"/>
                    <a:pt x="54243" y="80785"/>
                    <a:pt x="54212" y="80581"/>
                  </a:cubicBezTo>
                  <a:cubicBezTo>
                    <a:pt x="54183" y="80397"/>
                    <a:pt x="54024" y="80266"/>
                    <a:pt x="53844" y="80266"/>
                  </a:cubicBezTo>
                  <a:close/>
                  <a:moveTo>
                    <a:pt x="93163" y="80082"/>
                  </a:moveTo>
                  <a:cubicBezTo>
                    <a:pt x="93079" y="80082"/>
                    <a:pt x="92995" y="80110"/>
                    <a:pt x="92926" y="80168"/>
                  </a:cubicBezTo>
                  <a:cubicBezTo>
                    <a:pt x="92027" y="80939"/>
                    <a:pt x="91009" y="81606"/>
                    <a:pt x="89898" y="82152"/>
                  </a:cubicBezTo>
                  <a:cubicBezTo>
                    <a:pt x="89743" y="82228"/>
                    <a:pt x="89660" y="82403"/>
                    <a:pt x="89700" y="82571"/>
                  </a:cubicBezTo>
                  <a:cubicBezTo>
                    <a:pt x="89739" y="82740"/>
                    <a:pt x="89889" y="82859"/>
                    <a:pt x="90062" y="82859"/>
                  </a:cubicBezTo>
                  <a:cubicBezTo>
                    <a:pt x="90119" y="82859"/>
                    <a:pt x="90175" y="82847"/>
                    <a:pt x="90226" y="82821"/>
                  </a:cubicBezTo>
                  <a:cubicBezTo>
                    <a:pt x="91393" y="82247"/>
                    <a:pt x="92465" y="81545"/>
                    <a:pt x="93410" y="80734"/>
                  </a:cubicBezTo>
                  <a:cubicBezTo>
                    <a:pt x="93562" y="80598"/>
                    <a:pt x="93578" y="80366"/>
                    <a:pt x="93446" y="80212"/>
                  </a:cubicBezTo>
                  <a:cubicBezTo>
                    <a:pt x="93372" y="80127"/>
                    <a:pt x="93268" y="80082"/>
                    <a:pt x="93163" y="80082"/>
                  </a:cubicBezTo>
                  <a:close/>
                  <a:moveTo>
                    <a:pt x="73854" y="81237"/>
                  </a:moveTo>
                  <a:cubicBezTo>
                    <a:pt x="73733" y="81237"/>
                    <a:pt x="73615" y="81296"/>
                    <a:pt x="73543" y="81404"/>
                  </a:cubicBezTo>
                  <a:cubicBezTo>
                    <a:pt x="73429" y="81576"/>
                    <a:pt x="73476" y="81807"/>
                    <a:pt x="73647" y="81921"/>
                  </a:cubicBezTo>
                  <a:cubicBezTo>
                    <a:pt x="74689" y="82610"/>
                    <a:pt x="75837" y="83177"/>
                    <a:pt x="77062" y="83606"/>
                  </a:cubicBezTo>
                  <a:cubicBezTo>
                    <a:pt x="77102" y="83620"/>
                    <a:pt x="77142" y="83628"/>
                    <a:pt x="77184" y="83628"/>
                  </a:cubicBezTo>
                  <a:cubicBezTo>
                    <a:pt x="77366" y="83628"/>
                    <a:pt x="77521" y="83497"/>
                    <a:pt x="77552" y="83317"/>
                  </a:cubicBezTo>
                  <a:cubicBezTo>
                    <a:pt x="77582" y="83138"/>
                    <a:pt x="77479" y="82964"/>
                    <a:pt x="77308" y="82903"/>
                  </a:cubicBezTo>
                  <a:cubicBezTo>
                    <a:pt x="76141" y="82494"/>
                    <a:pt x="75049" y="81955"/>
                    <a:pt x="74059" y="81300"/>
                  </a:cubicBezTo>
                  <a:cubicBezTo>
                    <a:pt x="73996" y="81257"/>
                    <a:pt x="73924" y="81237"/>
                    <a:pt x="73854" y="81237"/>
                  </a:cubicBezTo>
                  <a:close/>
                  <a:moveTo>
                    <a:pt x="88340" y="82838"/>
                  </a:moveTo>
                  <a:cubicBezTo>
                    <a:pt x="88302" y="82838"/>
                    <a:pt x="88262" y="82844"/>
                    <a:pt x="88223" y="82857"/>
                  </a:cubicBezTo>
                  <a:cubicBezTo>
                    <a:pt x="87078" y="83263"/>
                    <a:pt x="85891" y="83539"/>
                    <a:pt x="84684" y="83682"/>
                  </a:cubicBezTo>
                  <a:cubicBezTo>
                    <a:pt x="84488" y="83705"/>
                    <a:pt x="84345" y="83877"/>
                    <a:pt x="84356" y="84074"/>
                  </a:cubicBezTo>
                  <a:cubicBezTo>
                    <a:pt x="84367" y="84271"/>
                    <a:pt x="84530" y="84425"/>
                    <a:pt x="84729" y="84425"/>
                  </a:cubicBezTo>
                  <a:lnTo>
                    <a:pt x="84727" y="84426"/>
                  </a:lnTo>
                  <a:cubicBezTo>
                    <a:pt x="84743" y="84425"/>
                    <a:pt x="84758" y="84424"/>
                    <a:pt x="84772" y="84423"/>
                  </a:cubicBezTo>
                  <a:cubicBezTo>
                    <a:pt x="86034" y="84273"/>
                    <a:pt x="87274" y="83984"/>
                    <a:pt x="88472" y="83560"/>
                  </a:cubicBezTo>
                  <a:cubicBezTo>
                    <a:pt x="88663" y="83489"/>
                    <a:pt x="88761" y="83278"/>
                    <a:pt x="88692" y="83086"/>
                  </a:cubicBezTo>
                  <a:cubicBezTo>
                    <a:pt x="88638" y="82933"/>
                    <a:pt x="88495" y="82838"/>
                    <a:pt x="88340" y="82838"/>
                  </a:cubicBezTo>
                  <a:close/>
                  <a:moveTo>
                    <a:pt x="78967" y="83392"/>
                  </a:moveTo>
                  <a:cubicBezTo>
                    <a:pt x="78797" y="83392"/>
                    <a:pt x="78643" y="83509"/>
                    <a:pt x="78604" y="83682"/>
                  </a:cubicBezTo>
                  <a:cubicBezTo>
                    <a:pt x="78558" y="83886"/>
                    <a:pt x="78689" y="84088"/>
                    <a:pt x="78893" y="84130"/>
                  </a:cubicBezTo>
                  <a:cubicBezTo>
                    <a:pt x="80133" y="84407"/>
                    <a:pt x="81400" y="84547"/>
                    <a:pt x="82672" y="84547"/>
                  </a:cubicBezTo>
                  <a:lnTo>
                    <a:pt x="82875" y="84546"/>
                  </a:lnTo>
                  <a:cubicBezTo>
                    <a:pt x="83081" y="84545"/>
                    <a:pt x="83247" y="84377"/>
                    <a:pt x="83245" y="84171"/>
                  </a:cubicBezTo>
                  <a:cubicBezTo>
                    <a:pt x="83244" y="83965"/>
                    <a:pt x="83079" y="83799"/>
                    <a:pt x="82874" y="83799"/>
                  </a:cubicBezTo>
                  <a:cubicBezTo>
                    <a:pt x="82873" y="83799"/>
                    <a:pt x="82872" y="83799"/>
                    <a:pt x="82872" y="83799"/>
                  </a:cubicBezTo>
                  <a:lnTo>
                    <a:pt x="82868" y="83799"/>
                  </a:lnTo>
                  <a:lnTo>
                    <a:pt x="82669" y="83801"/>
                  </a:lnTo>
                  <a:cubicBezTo>
                    <a:pt x="82664" y="83801"/>
                    <a:pt x="82658" y="83801"/>
                    <a:pt x="82652" y="83801"/>
                  </a:cubicBezTo>
                  <a:cubicBezTo>
                    <a:pt x="81442" y="83801"/>
                    <a:pt x="80237" y="83667"/>
                    <a:pt x="79057" y="83402"/>
                  </a:cubicBezTo>
                  <a:cubicBezTo>
                    <a:pt x="79027" y="83395"/>
                    <a:pt x="78997" y="83392"/>
                    <a:pt x="78967" y="833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2"/>
            <p:cNvSpPr/>
            <p:nvPr/>
          </p:nvSpPr>
          <p:spPr>
            <a:xfrm>
              <a:off x="4426263" y="1634230"/>
              <a:ext cx="213866" cy="196322"/>
            </a:xfrm>
            <a:custGeom>
              <a:avLst/>
              <a:gdLst/>
              <a:ahLst/>
              <a:cxnLst/>
              <a:rect l="l" t="t" r="r" b="b"/>
              <a:pathLst>
                <a:path w="5461" h="5013" extrusionOk="0">
                  <a:moveTo>
                    <a:pt x="2730" y="0"/>
                  </a:moveTo>
                  <a:cubicBezTo>
                    <a:pt x="2610" y="0"/>
                    <a:pt x="2489" y="69"/>
                    <a:pt x="2444" y="208"/>
                  </a:cubicBezTo>
                  <a:lnTo>
                    <a:pt x="2031" y="1476"/>
                  </a:lnTo>
                  <a:cubicBezTo>
                    <a:pt x="1992" y="1600"/>
                    <a:pt x="1876" y="1684"/>
                    <a:pt x="1745" y="1684"/>
                  </a:cubicBezTo>
                  <a:lnTo>
                    <a:pt x="412" y="1684"/>
                  </a:lnTo>
                  <a:cubicBezTo>
                    <a:pt x="121" y="1684"/>
                    <a:pt x="0" y="2058"/>
                    <a:pt x="235" y="2228"/>
                  </a:cubicBezTo>
                  <a:lnTo>
                    <a:pt x="1314" y="3012"/>
                  </a:lnTo>
                  <a:cubicBezTo>
                    <a:pt x="1420" y="3089"/>
                    <a:pt x="1464" y="3224"/>
                    <a:pt x="1423" y="3349"/>
                  </a:cubicBezTo>
                  <a:lnTo>
                    <a:pt x="1011" y="4617"/>
                  </a:lnTo>
                  <a:cubicBezTo>
                    <a:pt x="943" y="4828"/>
                    <a:pt x="1110" y="5012"/>
                    <a:pt x="1298" y="5012"/>
                  </a:cubicBezTo>
                  <a:cubicBezTo>
                    <a:pt x="1357" y="5012"/>
                    <a:pt x="1418" y="4994"/>
                    <a:pt x="1474" y="4953"/>
                  </a:cubicBezTo>
                  <a:lnTo>
                    <a:pt x="2553" y="4169"/>
                  </a:lnTo>
                  <a:cubicBezTo>
                    <a:pt x="2606" y="4131"/>
                    <a:pt x="2668" y="4112"/>
                    <a:pt x="2730" y="4112"/>
                  </a:cubicBezTo>
                  <a:cubicBezTo>
                    <a:pt x="2792" y="4112"/>
                    <a:pt x="2854" y="4131"/>
                    <a:pt x="2907" y="4169"/>
                  </a:cubicBezTo>
                  <a:lnTo>
                    <a:pt x="3985" y="4953"/>
                  </a:lnTo>
                  <a:cubicBezTo>
                    <a:pt x="4042" y="4994"/>
                    <a:pt x="4103" y="5012"/>
                    <a:pt x="4162" y="5012"/>
                  </a:cubicBezTo>
                  <a:cubicBezTo>
                    <a:pt x="4350" y="5012"/>
                    <a:pt x="4517" y="4828"/>
                    <a:pt x="4448" y="4617"/>
                  </a:cubicBezTo>
                  <a:lnTo>
                    <a:pt x="4037" y="3349"/>
                  </a:lnTo>
                  <a:cubicBezTo>
                    <a:pt x="3997" y="3224"/>
                    <a:pt x="4041" y="3089"/>
                    <a:pt x="4147" y="3012"/>
                  </a:cubicBezTo>
                  <a:lnTo>
                    <a:pt x="5226" y="2228"/>
                  </a:lnTo>
                  <a:cubicBezTo>
                    <a:pt x="5461" y="2058"/>
                    <a:pt x="5340" y="1684"/>
                    <a:pt x="5047" y="1684"/>
                  </a:cubicBezTo>
                  <a:lnTo>
                    <a:pt x="3714" y="1684"/>
                  </a:lnTo>
                  <a:cubicBezTo>
                    <a:pt x="3585" y="1684"/>
                    <a:pt x="3469" y="1600"/>
                    <a:pt x="3428" y="1476"/>
                  </a:cubicBezTo>
                  <a:lnTo>
                    <a:pt x="3017" y="208"/>
                  </a:lnTo>
                  <a:cubicBezTo>
                    <a:pt x="2972" y="69"/>
                    <a:pt x="2851" y="0"/>
                    <a:pt x="27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2"/>
            <p:cNvSpPr/>
            <p:nvPr/>
          </p:nvSpPr>
          <p:spPr>
            <a:xfrm>
              <a:off x="3924693" y="4091012"/>
              <a:ext cx="157316" cy="144431"/>
            </a:xfrm>
            <a:custGeom>
              <a:avLst/>
              <a:gdLst/>
              <a:ahLst/>
              <a:cxnLst/>
              <a:rect l="l" t="t" r="r" b="b"/>
              <a:pathLst>
                <a:path w="4017" h="3688" extrusionOk="0">
                  <a:moveTo>
                    <a:pt x="2008" y="1"/>
                  </a:moveTo>
                  <a:cubicBezTo>
                    <a:pt x="1920" y="1"/>
                    <a:pt x="1831" y="52"/>
                    <a:pt x="1798" y="153"/>
                  </a:cubicBezTo>
                  <a:lnTo>
                    <a:pt x="1495" y="1086"/>
                  </a:lnTo>
                  <a:cubicBezTo>
                    <a:pt x="1466" y="1177"/>
                    <a:pt x="1381" y="1240"/>
                    <a:pt x="1284" y="1240"/>
                  </a:cubicBezTo>
                  <a:lnTo>
                    <a:pt x="304" y="1240"/>
                  </a:lnTo>
                  <a:cubicBezTo>
                    <a:pt x="89" y="1240"/>
                    <a:pt x="0" y="1513"/>
                    <a:pt x="173" y="1640"/>
                  </a:cubicBezTo>
                  <a:lnTo>
                    <a:pt x="967" y="2217"/>
                  </a:lnTo>
                  <a:cubicBezTo>
                    <a:pt x="1045" y="2273"/>
                    <a:pt x="1077" y="2373"/>
                    <a:pt x="1047" y="2463"/>
                  </a:cubicBezTo>
                  <a:lnTo>
                    <a:pt x="745" y="3397"/>
                  </a:lnTo>
                  <a:cubicBezTo>
                    <a:pt x="694" y="3552"/>
                    <a:pt x="817" y="3687"/>
                    <a:pt x="956" y="3687"/>
                  </a:cubicBezTo>
                  <a:cubicBezTo>
                    <a:pt x="999" y="3687"/>
                    <a:pt x="1044" y="3674"/>
                    <a:pt x="1085" y="3644"/>
                  </a:cubicBezTo>
                  <a:lnTo>
                    <a:pt x="1878" y="3068"/>
                  </a:lnTo>
                  <a:cubicBezTo>
                    <a:pt x="1917" y="3040"/>
                    <a:pt x="1962" y="3026"/>
                    <a:pt x="2008" y="3026"/>
                  </a:cubicBezTo>
                  <a:cubicBezTo>
                    <a:pt x="2054" y="3026"/>
                    <a:pt x="2100" y="3040"/>
                    <a:pt x="2139" y="3068"/>
                  </a:cubicBezTo>
                  <a:lnTo>
                    <a:pt x="2931" y="3644"/>
                  </a:lnTo>
                  <a:cubicBezTo>
                    <a:pt x="2973" y="3674"/>
                    <a:pt x="3018" y="3687"/>
                    <a:pt x="3061" y="3687"/>
                  </a:cubicBezTo>
                  <a:cubicBezTo>
                    <a:pt x="3199" y="3687"/>
                    <a:pt x="3322" y="3552"/>
                    <a:pt x="3272" y="3396"/>
                  </a:cubicBezTo>
                  <a:lnTo>
                    <a:pt x="2969" y="2463"/>
                  </a:lnTo>
                  <a:cubicBezTo>
                    <a:pt x="2940" y="2373"/>
                    <a:pt x="2972" y="2273"/>
                    <a:pt x="3049" y="2217"/>
                  </a:cubicBezTo>
                  <a:lnTo>
                    <a:pt x="3843" y="1639"/>
                  </a:lnTo>
                  <a:cubicBezTo>
                    <a:pt x="4016" y="1513"/>
                    <a:pt x="3927" y="1240"/>
                    <a:pt x="3713" y="1240"/>
                  </a:cubicBezTo>
                  <a:lnTo>
                    <a:pt x="2731" y="1240"/>
                  </a:lnTo>
                  <a:cubicBezTo>
                    <a:pt x="2636" y="1240"/>
                    <a:pt x="2551" y="1177"/>
                    <a:pt x="2522" y="1086"/>
                  </a:cubicBezTo>
                  <a:lnTo>
                    <a:pt x="2219" y="153"/>
                  </a:lnTo>
                  <a:cubicBezTo>
                    <a:pt x="2186" y="52"/>
                    <a:pt x="2097" y="1"/>
                    <a:pt x="20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2"/>
            <p:cNvSpPr/>
            <p:nvPr/>
          </p:nvSpPr>
          <p:spPr>
            <a:xfrm>
              <a:off x="7174110" y="3530774"/>
              <a:ext cx="157433" cy="144392"/>
            </a:xfrm>
            <a:custGeom>
              <a:avLst/>
              <a:gdLst/>
              <a:ahLst/>
              <a:cxnLst/>
              <a:rect l="l" t="t" r="r" b="b"/>
              <a:pathLst>
                <a:path w="4020" h="3687" extrusionOk="0">
                  <a:moveTo>
                    <a:pt x="2011" y="1"/>
                  </a:moveTo>
                  <a:cubicBezTo>
                    <a:pt x="1922" y="1"/>
                    <a:pt x="1833" y="51"/>
                    <a:pt x="1799" y="153"/>
                  </a:cubicBezTo>
                  <a:lnTo>
                    <a:pt x="1496" y="1086"/>
                  </a:lnTo>
                  <a:cubicBezTo>
                    <a:pt x="1466" y="1177"/>
                    <a:pt x="1380" y="1238"/>
                    <a:pt x="1285" y="1238"/>
                  </a:cubicBezTo>
                  <a:lnTo>
                    <a:pt x="304" y="1238"/>
                  </a:lnTo>
                  <a:cubicBezTo>
                    <a:pt x="91" y="1238"/>
                    <a:pt x="0" y="1513"/>
                    <a:pt x="175" y="1639"/>
                  </a:cubicBezTo>
                  <a:lnTo>
                    <a:pt x="967" y="2216"/>
                  </a:lnTo>
                  <a:cubicBezTo>
                    <a:pt x="1045" y="2272"/>
                    <a:pt x="1078" y="2372"/>
                    <a:pt x="1048" y="2463"/>
                  </a:cubicBezTo>
                  <a:lnTo>
                    <a:pt x="746" y="3396"/>
                  </a:lnTo>
                  <a:cubicBezTo>
                    <a:pt x="695" y="3552"/>
                    <a:pt x="819" y="3687"/>
                    <a:pt x="957" y="3687"/>
                  </a:cubicBezTo>
                  <a:cubicBezTo>
                    <a:pt x="1001" y="3687"/>
                    <a:pt x="1045" y="3674"/>
                    <a:pt x="1087" y="3644"/>
                  </a:cubicBezTo>
                  <a:lnTo>
                    <a:pt x="1880" y="3067"/>
                  </a:lnTo>
                  <a:cubicBezTo>
                    <a:pt x="1919" y="3039"/>
                    <a:pt x="1965" y="3025"/>
                    <a:pt x="2010" y="3025"/>
                  </a:cubicBezTo>
                  <a:cubicBezTo>
                    <a:pt x="2056" y="3025"/>
                    <a:pt x="2101" y="3039"/>
                    <a:pt x="2140" y="3067"/>
                  </a:cubicBezTo>
                  <a:lnTo>
                    <a:pt x="2934" y="3644"/>
                  </a:lnTo>
                  <a:cubicBezTo>
                    <a:pt x="2975" y="3674"/>
                    <a:pt x="3020" y="3687"/>
                    <a:pt x="3063" y="3687"/>
                  </a:cubicBezTo>
                  <a:cubicBezTo>
                    <a:pt x="3202" y="3687"/>
                    <a:pt x="3325" y="3552"/>
                    <a:pt x="3274" y="3396"/>
                  </a:cubicBezTo>
                  <a:lnTo>
                    <a:pt x="2972" y="2463"/>
                  </a:lnTo>
                  <a:cubicBezTo>
                    <a:pt x="2942" y="2372"/>
                    <a:pt x="2976" y="2272"/>
                    <a:pt x="3053" y="2216"/>
                  </a:cubicBezTo>
                  <a:lnTo>
                    <a:pt x="3846" y="1639"/>
                  </a:lnTo>
                  <a:cubicBezTo>
                    <a:pt x="4020" y="1513"/>
                    <a:pt x="3930" y="1238"/>
                    <a:pt x="3716" y="1238"/>
                  </a:cubicBezTo>
                  <a:lnTo>
                    <a:pt x="2735" y="1238"/>
                  </a:lnTo>
                  <a:cubicBezTo>
                    <a:pt x="2640" y="1238"/>
                    <a:pt x="2555" y="1177"/>
                    <a:pt x="2524" y="1086"/>
                  </a:cubicBezTo>
                  <a:lnTo>
                    <a:pt x="2221" y="153"/>
                  </a:lnTo>
                  <a:cubicBezTo>
                    <a:pt x="2188" y="51"/>
                    <a:pt x="2099" y="1"/>
                    <a:pt x="2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2"/>
            <p:cNvSpPr/>
            <p:nvPr/>
          </p:nvSpPr>
          <p:spPr>
            <a:xfrm>
              <a:off x="2720642" y="3121944"/>
              <a:ext cx="157394" cy="144392"/>
            </a:xfrm>
            <a:custGeom>
              <a:avLst/>
              <a:gdLst/>
              <a:ahLst/>
              <a:cxnLst/>
              <a:rect l="l" t="t" r="r" b="b"/>
              <a:pathLst>
                <a:path w="4019" h="3687" extrusionOk="0">
                  <a:moveTo>
                    <a:pt x="2010" y="0"/>
                  </a:moveTo>
                  <a:cubicBezTo>
                    <a:pt x="1921" y="0"/>
                    <a:pt x="1833" y="51"/>
                    <a:pt x="1800" y="153"/>
                  </a:cubicBezTo>
                  <a:lnTo>
                    <a:pt x="1496" y="1085"/>
                  </a:lnTo>
                  <a:cubicBezTo>
                    <a:pt x="1466" y="1177"/>
                    <a:pt x="1381" y="1239"/>
                    <a:pt x="1286" y="1239"/>
                  </a:cubicBezTo>
                  <a:lnTo>
                    <a:pt x="305" y="1239"/>
                  </a:lnTo>
                  <a:cubicBezTo>
                    <a:pt x="90" y="1239"/>
                    <a:pt x="1" y="1513"/>
                    <a:pt x="175" y="1640"/>
                  </a:cubicBezTo>
                  <a:lnTo>
                    <a:pt x="968" y="2216"/>
                  </a:lnTo>
                  <a:cubicBezTo>
                    <a:pt x="1045" y="2272"/>
                    <a:pt x="1078" y="2372"/>
                    <a:pt x="1049" y="2463"/>
                  </a:cubicBezTo>
                  <a:lnTo>
                    <a:pt x="745" y="3395"/>
                  </a:lnTo>
                  <a:cubicBezTo>
                    <a:pt x="695" y="3551"/>
                    <a:pt x="819" y="3686"/>
                    <a:pt x="957" y="3686"/>
                  </a:cubicBezTo>
                  <a:cubicBezTo>
                    <a:pt x="1000" y="3686"/>
                    <a:pt x="1045" y="3673"/>
                    <a:pt x="1086" y="3643"/>
                  </a:cubicBezTo>
                  <a:lnTo>
                    <a:pt x="1880" y="3067"/>
                  </a:lnTo>
                  <a:cubicBezTo>
                    <a:pt x="1919" y="3039"/>
                    <a:pt x="1964" y="3025"/>
                    <a:pt x="2010" y="3025"/>
                  </a:cubicBezTo>
                  <a:cubicBezTo>
                    <a:pt x="2055" y="3025"/>
                    <a:pt x="2100" y="3039"/>
                    <a:pt x="2139" y="3067"/>
                  </a:cubicBezTo>
                  <a:lnTo>
                    <a:pt x="2933" y="3643"/>
                  </a:lnTo>
                  <a:cubicBezTo>
                    <a:pt x="2975" y="3673"/>
                    <a:pt x="3019" y="3686"/>
                    <a:pt x="3063" y="3686"/>
                  </a:cubicBezTo>
                  <a:cubicBezTo>
                    <a:pt x="3201" y="3686"/>
                    <a:pt x="3324" y="3551"/>
                    <a:pt x="3274" y="3395"/>
                  </a:cubicBezTo>
                  <a:lnTo>
                    <a:pt x="2971" y="2463"/>
                  </a:lnTo>
                  <a:cubicBezTo>
                    <a:pt x="2942" y="2372"/>
                    <a:pt x="2974" y="2272"/>
                    <a:pt x="3051" y="2216"/>
                  </a:cubicBezTo>
                  <a:lnTo>
                    <a:pt x="3845" y="1640"/>
                  </a:lnTo>
                  <a:cubicBezTo>
                    <a:pt x="4018" y="1514"/>
                    <a:pt x="3929" y="1239"/>
                    <a:pt x="3714" y="1239"/>
                  </a:cubicBezTo>
                  <a:lnTo>
                    <a:pt x="2735" y="1239"/>
                  </a:lnTo>
                  <a:cubicBezTo>
                    <a:pt x="2638" y="1239"/>
                    <a:pt x="2553" y="1177"/>
                    <a:pt x="2523" y="1085"/>
                  </a:cubicBezTo>
                  <a:lnTo>
                    <a:pt x="2221" y="153"/>
                  </a:lnTo>
                  <a:cubicBezTo>
                    <a:pt x="2188" y="51"/>
                    <a:pt x="2099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2"/>
            <p:cNvSpPr/>
            <p:nvPr/>
          </p:nvSpPr>
          <p:spPr>
            <a:xfrm>
              <a:off x="5593225" y="2003427"/>
              <a:ext cx="157394" cy="144431"/>
            </a:xfrm>
            <a:custGeom>
              <a:avLst/>
              <a:gdLst/>
              <a:ahLst/>
              <a:cxnLst/>
              <a:rect l="l" t="t" r="r" b="b"/>
              <a:pathLst>
                <a:path w="4019" h="3688" extrusionOk="0">
                  <a:moveTo>
                    <a:pt x="2009" y="0"/>
                  </a:moveTo>
                  <a:cubicBezTo>
                    <a:pt x="1921" y="0"/>
                    <a:pt x="1832" y="52"/>
                    <a:pt x="1799" y="155"/>
                  </a:cubicBezTo>
                  <a:lnTo>
                    <a:pt x="1496" y="1087"/>
                  </a:lnTo>
                  <a:cubicBezTo>
                    <a:pt x="1465" y="1177"/>
                    <a:pt x="1380" y="1240"/>
                    <a:pt x="1285" y="1240"/>
                  </a:cubicBezTo>
                  <a:lnTo>
                    <a:pt x="304" y="1240"/>
                  </a:lnTo>
                  <a:cubicBezTo>
                    <a:pt x="89" y="1240"/>
                    <a:pt x="0" y="1514"/>
                    <a:pt x="174" y="1640"/>
                  </a:cubicBezTo>
                  <a:lnTo>
                    <a:pt x="967" y="2217"/>
                  </a:lnTo>
                  <a:cubicBezTo>
                    <a:pt x="1044" y="2273"/>
                    <a:pt x="1077" y="2373"/>
                    <a:pt x="1048" y="2465"/>
                  </a:cubicBezTo>
                  <a:lnTo>
                    <a:pt x="745" y="3397"/>
                  </a:lnTo>
                  <a:cubicBezTo>
                    <a:pt x="695" y="3552"/>
                    <a:pt x="819" y="3688"/>
                    <a:pt x="957" y="3688"/>
                  </a:cubicBezTo>
                  <a:cubicBezTo>
                    <a:pt x="1000" y="3688"/>
                    <a:pt x="1045" y="3674"/>
                    <a:pt x="1086" y="3644"/>
                  </a:cubicBezTo>
                  <a:lnTo>
                    <a:pt x="1880" y="3068"/>
                  </a:lnTo>
                  <a:cubicBezTo>
                    <a:pt x="1919" y="3040"/>
                    <a:pt x="1964" y="3026"/>
                    <a:pt x="2010" y="3026"/>
                  </a:cubicBezTo>
                  <a:cubicBezTo>
                    <a:pt x="2055" y="3026"/>
                    <a:pt x="2101" y="3040"/>
                    <a:pt x="2140" y="3068"/>
                  </a:cubicBezTo>
                  <a:lnTo>
                    <a:pt x="2933" y="3644"/>
                  </a:lnTo>
                  <a:cubicBezTo>
                    <a:pt x="2975" y="3674"/>
                    <a:pt x="3020" y="3688"/>
                    <a:pt x="3063" y="3688"/>
                  </a:cubicBezTo>
                  <a:cubicBezTo>
                    <a:pt x="3201" y="3688"/>
                    <a:pt x="3325" y="3552"/>
                    <a:pt x="3274" y="3397"/>
                  </a:cubicBezTo>
                  <a:lnTo>
                    <a:pt x="2972" y="2465"/>
                  </a:lnTo>
                  <a:cubicBezTo>
                    <a:pt x="2941" y="2373"/>
                    <a:pt x="2974" y="2273"/>
                    <a:pt x="3052" y="2217"/>
                  </a:cubicBezTo>
                  <a:lnTo>
                    <a:pt x="3845" y="1640"/>
                  </a:lnTo>
                  <a:cubicBezTo>
                    <a:pt x="4018" y="1514"/>
                    <a:pt x="3929" y="1240"/>
                    <a:pt x="3714" y="1240"/>
                  </a:cubicBezTo>
                  <a:lnTo>
                    <a:pt x="2734" y="1240"/>
                  </a:lnTo>
                  <a:cubicBezTo>
                    <a:pt x="2638" y="1240"/>
                    <a:pt x="2553" y="1177"/>
                    <a:pt x="2524" y="1087"/>
                  </a:cubicBezTo>
                  <a:lnTo>
                    <a:pt x="2221" y="155"/>
                  </a:lnTo>
                  <a:cubicBezTo>
                    <a:pt x="2187" y="52"/>
                    <a:pt x="2098" y="0"/>
                    <a:pt x="20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2"/>
            <p:cNvSpPr/>
            <p:nvPr/>
          </p:nvSpPr>
          <p:spPr>
            <a:xfrm>
              <a:off x="5167320" y="4034890"/>
              <a:ext cx="236972" cy="217469"/>
            </a:xfrm>
            <a:custGeom>
              <a:avLst/>
              <a:gdLst/>
              <a:ahLst/>
              <a:cxnLst/>
              <a:rect l="l" t="t" r="r" b="b"/>
              <a:pathLst>
                <a:path w="6051" h="5553" extrusionOk="0">
                  <a:moveTo>
                    <a:pt x="3026" y="1"/>
                  </a:moveTo>
                  <a:cubicBezTo>
                    <a:pt x="2892" y="1"/>
                    <a:pt x="2759" y="78"/>
                    <a:pt x="2710" y="232"/>
                  </a:cubicBezTo>
                  <a:lnTo>
                    <a:pt x="2253" y="1636"/>
                  </a:lnTo>
                  <a:cubicBezTo>
                    <a:pt x="2209" y="1773"/>
                    <a:pt x="2080" y="1866"/>
                    <a:pt x="1935" y="1866"/>
                  </a:cubicBezTo>
                  <a:lnTo>
                    <a:pt x="459" y="1866"/>
                  </a:lnTo>
                  <a:cubicBezTo>
                    <a:pt x="135" y="1866"/>
                    <a:pt x="1" y="2280"/>
                    <a:pt x="263" y="2469"/>
                  </a:cubicBezTo>
                  <a:lnTo>
                    <a:pt x="1457" y="3338"/>
                  </a:lnTo>
                  <a:cubicBezTo>
                    <a:pt x="1574" y="3422"/>
                    <a:pt x="1622" y="3573"/>
                    <a:pt x="1578" y="3711"/>
                  </a:cubicBezTo>
                  <a:lnTo>
                    <a:pt x="1123" y="5115"/>
                  </a:lnTo>
                  <a:cubicBezTo>
                    <a:pt x="1046" y="5349"/>
                    <a:pt x="1232" y="5553"/>
                    <a:pt x="1441" y="5553"/>
                  </a:cubicBezTo>
                  <a:cubicBezTo>
                    <a:pt x="1506" y="5553"/>
                    <a:pt x="1573" y="5533"/>
                    <a:pt x="1635" y="5488"/>
                  </a:cubicBezTo>
                  <a:lnTo>
                    <a:pt x="2830" y="4620"/>
                  </a:lnTo>
                  <a:cubicBezTo>
                    <a:pt x="2888" y="4577"/>
                    <a:pt x="2957" y="4556"/>
                    <a:pt x="3026" y="4556"/>
                  </a:cubicBezTo>
                  <a:cubicBezTo>
                    <a:pt x="3095" y="4556"/>
                    <a:pt x="3164" y="4577"/>
                    <a:pt x="3223" y="4620"/>
                  </a:cubicBezTo>
                  <a:lnTo>
                    <a:pt x="4417" y="5488"/>
                  </a:lnTo>
                  <a:cubicBezTo>
                    <a:pt x="4479" y="5533"/>
                    <a:pt x="4546" y="5553"/>
                    <a:pt x="4611" y="5553"/>
                  </a:cubicBezTo>
                  <a:cubicBezTo>
                    <a:pt x="4820" y="5553"/>
                    <a:pt x="5006" y="5349"/>
                    <a:pt x="4930" y="5115"/>
                  </a:cubicBezTo>
                  <a:lnTo>
                    <a:pt x="4473" y="3711"/>
                  </a:lnTo>
                  <a:cubicBezTo>
                    <a:pt x="4429" y="3573"/>
                    <a:pt x="4478" y="3422"/>
                    <a:pt x="4595" y="3338"/>
                  </a:cubicBezTo>
                  <a:lnTo>
                    <a:pt x="5790" y="2469"/>
                  </a:lnTo>
                  <a:cubicBezTo>
                    <a:pt x="6050" y="2280"/>
                    <a:pt x="5917" y="1866"/>
                    <a:pt x="5594" y="1866"/>
                  </a:cubicBezTo>
                  <a:lnTo>
                    <a:pt x="4117" y="1866"/>
                  </a:lnTo>
                  <a:cubicBezTo>
                    <a:pt x="3972" y="1866"/>
                    <a:pt x="3843" y="1773"/>
                    <a:pt x="3799" y="1636"/>
                  </a:cubicBezTo>
                  <a:lnTo>
                    <a:pt x="3342" y="232"/>
                  </a:lnTo>
                  <a:cubicBezTo>
                    <a:pt x="3293" y="78"/>
                    <a:pt x="3159" y="1"/>
                    <a:pt x="30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2"/>
            <p:cNvSpPr/>
            <p:nvPr/>
          </p:nvSpPr>
          <p:spPr>
            <a:xfrm>
              <a:off x="6067264" y="3794934"/>
              <a:ext cx="169809" cy="155828"/>
            </a:xfrm>
            <a:custGeom>
              <a:avLst/>
              <a:gdLst/>
              <a:ahLst/>
              <a:cxnLst/>
              <a:rect l="l" t="t" r="r" b="b"/>
              <a:pathLst>
                <a:path w="4336" h="3979" extrusionOk="0">
                  <a:moveTo>
                    <a:pt x="2168" y="0"/>
                  </a:moveTo>
                  <a:cubicBezTo>
                    <a:pt x="2072" y="0"/>
                    <a:pt x="1976" y="55"/>
                    <a:pt x="1940" y="165"/>
                  </a:cubicBezTo>
                  <a:lnTo>
                    <a:pt x="1614" y="1171"/>
                  </a:lnTo>
                  <a:cubicBezTo>
                    <a:pt x="1582" y="1271"/>
                    <a:pt x="1490" y="1337"/>
                    <a:pt x="1386" y="1337"/>
                  </a:cubicBezTo>
                  <a:lnTo>
                    <a:pt x="329" y="1337"/>
                  </a:lnTo>
                  <a:cubicBezTo>
                    <a:pt x="96" y="1337"/>
                    <a:pt x="1" y="1633"/>
                    <a:pt x="188" y="1769"/>
                  </a:cubicBezTo>
                  <a:lnTo>
                    <a:pt x="1044" y="2391"/>
                  </a:lnTo>
                  <a:cubicBezTo>
                    <a:pt x="1128" y="2452"/>
                    <a:pt x="1162" y="2560"/>
                    <a:pt x="1130" y="2658"/>
                  </a:cubicBezTo>
                  <a:lnTo>
                    <a:pt x="803" y="3664"/>
                  </a:lnTo>
                  <a:cubicBezTo>
                    <a:pt x="749" y="3832"/>
                    <a:pt x="882" y="3978"/>
                    <a:pt x="1031" y="3978"/>
                  </a:cubicBezTo>
                  <a:cubicBezTo>
                    <a:pt x="1078" y="3978"/>
                    <a:pt x="1126" y="3964"/>
                    <a:pt x="1171" y="3932"/>
                  </a:cubicBezTo>
                  <a:lnTo>
                    <a:pt x="2027" y="3310"/>
                  </a:lnTo>
                  <a:cubicBezTo>
                    <a:pt x="2069" y="3279"/>
                    <a:pt x="2118" y="3264"/>
                    <a:pt x="2167" y="3264"/>
                  </a:cubicBezTo>
                  <a:cubicBezTo>
                    <a:pt x="2217" y="3264"/>
                    <a:pt x="2266" y="3279"/>
                    <a:pt x="2308" y="3310"/>
                  </a:cubicBezTo>
                  <a:lnTo>
                    <a:pt x="3164" y="3932"/>
                  </a:lnTo>
                  <a:cubicBezTo>
                    <a:pt x="3209" y="3964"/>
                    <a:pt x="3257" y="3978"/>
                    <a:pt x="3304" y="3978"/>
                  </a:cubicBezTo>
                  <a:cubicBezTo>
                    <a:pt x="3453" y="3978"/>
                    <a:pt x="3587" y="3832"/>
                    <a:pt x="3532" y="3664"/>
                  </a:cubicBezTo>
                  <a:lnTo>
                    <a:pt x="3205" y="2658"/>
                  </a:lnTo>
                  <a:cubicBezTo>
                    <a:pt x="3173" y="2560"/>
                    <a:pt x="3209" y="2452"/>
                    <a:pt x="3293" y="2391"/>
                  </a:cubicBezTo>
                  <a:lnTo>
                    <a:pt x="4149" y="1769"/>
                  </a:lnTo>
                  <a:cubicBezTo>
                    <a:pt x="4336" y="1633"/>
                    <a:pt x="4239" y="1337"/>
                    <a:pt x="4007" y="1337"/>
                  </a:cubicBezTo>
                  <a:lnTo>
                    <a:pt x="2949" y="1337"/>
                  </a:lnTo>
                  <a:cubicBezTo>
                    <a:pt x="2846" y="1337"/>
                    <a:pt x="2755" y="1271"/>
                    <a:pt x="2723" y="1171"/>
                  </a:cubicBezTo>
                  <a:lnTo>
                    <a:pt x="2396" y="165"/>
                  </a:lnTo>
                  <a:cubicBezTo>
                    <a:pt x="2360" y="55"/>
                    <a:pt x="2264" y="0"/>
                    <a:pt x="21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" name="Google Shape;213;p32"/>
          <p:cNvGrpSpPr/>
          <p:nvPr/>
        </p:nvGrpSpPr>
        <p:grpSpPr>
          <a:xfrm>
            <a:off x="867951" y="55101"/>
            <a:ext cx="7721950" cy="5007871"/>
            <a:chOff x="867951" y="55101"/>
            <a:chExt cx="7721950" cy="5007871"/>
          </a:xfrm>
        </p:grpSpPr>
        <p:grpSp>
          <p:nvGrpSpPr>
            <p:cNvPr id="214" name="Google Shape;214;p32"/>
            <p:cNvGrpSpPr/>
            <p:nvPr/>
          </p:nvGrpSpPr>
          <p:grpSpPr>
            <a:xfrm>
              <a:off x="6389480" y="487653"/>
              <a:ext cx="2200421" cy="3060001"/>
              <a:chOff x="6085005" y="476353"/>
              <a:chExt cx="2200421" cy="3060001"/>
            </a:xfrm>
          </p:grpSpPr>
          <p:sp>
            <p:nvSpPr>
              <p:cNvPr id="215" name="Google Shape;215;p32"/>
              <p:cNvSpPr/>
              <p:nvPr/>
            </p:nvSpPr>
            <p:spPr>
              <a:xfrm>
                <a:off x="7228508" y="1048340"/>
                <a:ext cx="1056918" cy="1225708"/>
              </a:xfrm>
              <a:custGeom>
                <a:avLst/>
                <a:gdLst/>
                <a:ahLst/>
                <a:cxnLst/>
                <a:rect l="l" t="t" r="r" b="b"/>
                <a:pathLst>
                  <a:path w="26988" h="31298" extrusionOk="0">
                    <a:moveTo>
                      <a:pt x="14512" y="1"/>
                    </a:moveTo>
                    <a:cubicBezTo>
                      <a:pt x="9720" y="1"/>
                      <a:pt x="5072" y="3419"/>
                      <a:pt x="2815" y="9555"/>
                    </a:cubicBezTo>
                    <a:cubicBezTo>
                      <a:pt x="0" y="17213"/>
                      <a:pt x="668" y="28770"/>
                      <a:pt x="6565" y="30939"/>
                    </a:cubicBezTo>
                    <a:cubicBezTo>
                      <a:pt x="7230" y="31183"/>
                      <a:pt x="7933" y="31298"/>
                      <a:pt x="8661" y="31298"/>
                    </a:cubicBezTo>
                    <a:cubicBezTo>
                      <a:pt x="14391" y="31298"/>
                      <a:pt x="21674" y="24202"/>
                      <a:pt x="24171" y="17408"/>
                    </a:cubicBezTo>
                    <a:cubicBezTo>
                      <a:pt x="26987" y="9751"/>
                      <a:pt x="23966" y="2810"/>
                      <a:pt x="18069" y="642"/>
                    </a:cubicBezTo>
                    <a:cubicBezTo>
                      <a:pt x="16898" y="211"/>
                      <a:pt x="15701" y="1"/>
                      <a:pt x="145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32"/>
              <p:cNvSpPr/>
              <p:nvPr/>
            </p:nvSpPr>
            <p:spPr>
              <a:xfrm>
                <a:off x="7319055" y="2197561"/>
                <a:ext cx="220250" cy="25279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6455" extrusionOk="0">
                    <a:moveTo>
                      <a:pt x="4453" y="1"/>
                    </a:moveTo>
                    <a:lnTo>
                      <a:pt x="1" y="4079"/>
                    </a:lnTo>
                    <a:lnTo>
                      <a:pt x="5623" y="6455"/>
                    </a:lnTo>
                    <a:lnTo>
                      <a:pt x="5383" y="456"/>
                    </a:lnTo>
                    <a:lnTo>
                      <a:pt x="445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32"/>
              <p:cNvSpPr/>
              <p:nvPr/>
            </p:nvSpPr>
            <p:spPr>
              <a:xfrm>
                <a:off x="7417121" y="1181693"/>
                <a:ext cx="354499" cy="402081"/>
              </a:xfrm>
              <a:custGeom>
                <a:avLst/>
                <a:gdLst/>
                <a:ahLst/>
                <a:cxnLst/>
                <a:rect l="l" t="t" r="r" b="b"/>
                <a:pathLst>
                  <a:path w="9052" h="10267" extrusionOk="0">
                    <a:moveTo>
                      <a:pt x="6922" y="0"/>
                    </a:moveTo>
                    <a:cubicBezTo>
                      <a:pt x="5461" y="0"/>
                      <a:pt x="3546" y="1276"/>
                      <a:pt x="2130" y="3341"/>
                    </a:cubicBezTo>
                    <a:cubicBezTo>
                      <a:pt x="307" y="5997"/>
                      <a:pt x="0" y="8953"/>
                      <a:pt x="1444" y="9943"/>
                    </a:cubicBezTo>
                    <a:cubicBezTo>
                      <a:pt x="1759" y="10159"/>
                      <a:pt x="2139" y="10266"/>
                      <a:pt x="2564" y="10266"/>
                    </a:cubicBezTo>
                    <a:cubicBezTo>
                      <a:pt x="3076" y="10266"/>
                      <a:pt x="3653" y="10111"/>
                      <a:pt x="4258" y="9802"/>
                    </a:cubicBezTo>
                    <a:cubicBezTo>
                      <a:pt x="5367" y="9237"/>
                      <a:pt x="6481" y="8203"/>
                      <a:pt x="7356" y="6927"/>
                    </a:cubicBezTo>
                    <a:cubicBezTo>
                      <a:pt x="8231" y="5651"/>
                      <a:pt x="8795" y="4239"/>
                      <a:pt x="8923" y="3001"/>
                    </a:cubicBezTo>
                    <a:cubicBezTo>
                      <a:pt x="9052" y="1762"/>
                      <a:pt x="8735" y="800"/>
                      <a:pt x="8042" y="325"/>
                    </a:cubicBezTo>
                    <a:cubicBezTo>
                      <a:pt x="7721" y="105"/>
                      <a:pt x="7340" y="0"/>
                      <a:pt x="69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32"/>
              <p:cNvSpPr/>
              <p:nvPr/>
            </p:nvSpPr>
            <p:spPr>
              <a:xfrm>
                <a:off x="7264852" y="1397877"/>
                <a:ext cx="961635" cy="876183"/>
              </a:xfrm>
              <a:custGeom>
                <a:avLst/>
                <a:gdLst/>
                <a:ahLst/>
                <a:cxnLst/>
                <a:rect l="l" t="t" r="r" b="b"/>
                <a:pathLst>
                  <a:path w="24555" h="22373" extrusionOk="0">
                    <a:moveTo>
                      <a:pt x="24029" y="0"/>
                    </a:moveTo>
                    <a:lnTo>
                      <a:pt x="24029" y="0"/>
                    </a:lnTo>
                    <a:cubicBezTo>
                      <a:pt x="23873" y="1238"/>
                      <a:pt x="23566" y="2515"/>
                      <a:pt x="23089" y="3814"/>
                    </a:cubicBezTo>
                    <a:cubicBezTo>
                      <a:pt x="20591" y="10608"/>
                      <a:pt x="13310" y="17703"/>
                      <a:pt x="7580" y="17703"/>
                    </a:cubicBezTo>
                    <a:cubicBezTo>
                      <a:pt x="6851" y="17703"/>
                      <a:pt x="6147" y="17589"/>
                      <a:pt x="5482" y="17344"/>
                    </a:cubicBezTo>
                    <a:cubicBezTo>
                      <a:pt x="2495" y="16246"/>
                      <a:pt x="852" y="12738"/>
                      <a:pt x="321" y="8549"/>
                    </a:cubicBezTo>
                    <a:lnTo>
                      <a:pt x="321" y="8549"/>
                    </a:lnTo>
                    <a:cubicBezTo>
                      <a:pt x="1" y="14596"/>
                      <a:pt x="1583" y="20523"/>
                      <a:pt x="5637" y="22014"/>
                    </a:cubicBezTo>
                    <a:cubicBezTo>
                      <a:pt x="6302" y="22258"/>
                      <a:pt x="7005" y="22373"/>
                      <a:pt x="7733" y="22373"/>
                    </a:cubicBezTo>
                    <a:cubicBezTo>
                      <a:pt x="13463" y="22373"/>
                      <a:pt x="20746" y="15277"/>
                      <a:pt x="23243" y="8483"/>
                    </a:cubicBezTo>
                    <a:cubicBezTo>
                      <a:pt x="24355" y="5460"/>
                      <a:pt x="24555" y="2550"/>
                      <a:pt x="24029" y="0"/>
                    </a:cubicBezTo>
                    <a:close/>
                  </a:path>
                </a:pathLst>
              </a:custGeom>
              <a:solidFill>
                <a:schemeClr val="dk2">
                  <a:alpha val="2009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32"/>
              <p:cNvSpPr/>
              <p:nvPr/>
            </p:nvSpPr>
            <p:spPr>
              <a:xfrm rot="203328">
                <a:off x="6961443" y="2229639"/>
                <a:ext cx="485901" cy="1216574"/>
              </a:xfrm>
              <a:custGeom>
                <a:avLst/>
                <a:gdLst/>
                <a:ahLst/>
                <a:cxnLst/>
                <a:rect l="l" t="t" r="r" b="b"/>
                <a:pathLst>
                  <a:path w="12407" h="31064" extrusionOk="0">
                    <a:moveTo>
                      <a:pt x="12218" y="1"/>
                    </a:moveTo>
                    <a:cubicBezTo>
                      <a:pt x="9711" y="1553"/>
                      <a:pt x="8210" y="3056"/>
                      <a:pt x="7957" y="6154"/>
                    </a:cubicBezTo>
                    <a:cubicBezTo>
                      <a:pt x="7881" y="7076"/>
                      <a:pt x="7903" y="8017"/>
                      <a:pt x="7923" y="8928"/>
                    </a:cubicBezTo>
                    <a:cubicBezTo>
                      <a:pt x="7955" y="10342"/>
                      <a:pt x="7990" y="11805"/>
                      <a:pt x="7654" y="13187"/>
                    </a:cubicBezTo>
                    <a:cubicBezTo>
                      <a:pt x="7140" y="15301"/>
                      <a:pt x="5826" y="17094"/>
                      <a:pt x="4411" y="18898"/>
                    </a:cubicBezTo>
                    <a:lnTo>
                      <a:pt x="4189" y="19182"/>
                    </a:lnTo>
                    <a:cubicBezTo>
                      <a:pt x="2882" y="20844"/>
                      <a:pt x="1530" y="22564"/>
                      <a:pt x="833" y="24590"/>
                    </a:cubicBezTo>
                    <a:cubicBezTo>
                      <a:pt x="0" y="27016"/>
                      <a:pt x="393" y="29558"/>
                      <a:pt x="1836" y="31064"/>
                    </a:cubicBezTo>
                    <a:lnTo>
                      <a:pt x="2093" y="30817"/>
                    </a:lnTo>
                    <a:cubicBezTo>
                      <a:pt x="742" y="29406"/>
                      <a:pt x="379" y="27007"/>
                      <a:pt x="1172" y="24706"/>
                    </a:cubicBezTo>
                    <a:cubicBezTo>
                      <a:pt x="1848" y="22738"/>
                      <a:pt x="3181" y="21043"/>
                      <a:pt x="4470" y="19403"/>
                    </a:cubicBezTo>
                    <a:lnTo>
                      <a:pt x="4693" y="19119"/>
                    </a:lnTo>
                    <a:cubicBezTo>
                      <a:pt x="6132" y="17284"/>
                      <a:pt x="7469" y="15455"/>
                      <a:pt x="8001" y="13271"/>
                    </a:cubicBezTo>
                    <a:cubicBezTo>
                      <a:pt x="8347" y="11843"/>
                      <a:pt x="8313" y="10358"/>
                      <a:pt x="8281" y="8920"/>
                    </a:cubicBezTo>
                    <a:cubicBezTo>
                      <a:pt x="8261" y="8018"/>
                      <a:pt x="8239" y="7086"/>
                      <a:pt x="8313" y="6183"/>
                    </a:cubicBezTo>
                    <a:cubicBezTo>
                      <a:pt x="8553" y="3237"/>
                      <a:pt x="9996" y="1797"/>
                      <a:pt x="12406" y="306"/>
                    </a:cubicBezTo>
                    <a:lnTo>
                      <a:pt x="1221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32"/>
              <p:cNvSpPr/>
              <p:nvPr/>
            </p:nvSpPr>
            <p:spPr>
              <a:xfrm>
                <a:off x="7431768" y="2229754"/>
                <a:ext cx="120738" cy="58235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487" extrusionOk="0">
                    <a:moveTo>
                      <a:pt x="205" y="1"/>
                    </a:moveTo>
                    <a:cubicBezTo>
                      <a:pt x="135" y="1"/>
                      <a:pt x="69" y="42"/>
                      <a:pt x="40" y="111"/>
                    </a:cubicBezTo>
                    <a:cubicBezTo>
                      <a:pt x="0" y="204"/>
                      <a:pt x="46" y="311"/>
                      <a:pt x="140" y="346"/>
                    </a:cubicBezTo>
                    <a:lnTo>
                      <a:pt x="2822" y="1472"/>
                    </a:lnTo>
                    <a:cubicBezTo>
                      <a:pt x="2843" y="1481"/>
                      <a:pt x="2866" y="1486"/>
                      <a:pt x="2890" y="1486"/>
                    </a:cubicBezTo>
                    <a:cubicBezTo>
                      <a:pt x="2975" y="1486"/>
                      <a:pt x="3049" y="1426"/>
                      <a:pt x="3066" y="1342"/>
                    </a:cubicBezTo>
                    <a:cubicBezTo>
                      <a:pt x="3082" y="1259"/>
                      <a:pt x="3038" y="1175"/>
                      <a:pt x="2960" y="1141"/>
                    </a:cubicBezTo>
                    <a:lnTo>
                      <a:pt x="279" y="17"/>
                    </a:lnTo>
                    <a:cubicBezTo>
                      <a:pt x="255" y="6"/>
                      <a:pt x="229" y="1"/>
                      <a:pt x="2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32"/>
              <p:cNvSpPr/>
              <p:nvPr/>
            </p:nvSpPr>
            <p:spPr>
              <a:xfrm>
                <a:off x="6085005" y="476353"/>
                <a:ext cx="952549" cy="1204208"/>
              </a:xfrm>
              <a:custGeom>
                <a:avLst/>
                <a:gdLst/>
                <a:ahLst/>
                <a:cxnLst/>
                <a:rect l="l" t="t" r="r" b="b"/>
                <a:pathLst>
                  <a:path w="24323" h="30749" extrusionOk="0">
                    <a:moveTo>
                      <a:pt x="11481" y="0"/>
                    </a:moveTo>
                    <a:cubicBezTo>
                      <a:pt x="10841" y="0"/>
                      <a:pt x="10194" y="62"/>
                      <a:pt x="9548" y="187"/>
                    </a:cubicBezTo>
                    <a:cubicBezTo>
                      <a:pt x="3654" y="1333"/>
                      <a:pt x="0" y="7370"/>
                      <a:pt x="1489" y="15024"/>
                    </a:cubicBezTo>
                    <a:cubicBezTo>
                      <a:pt x="2890" y="22237"/>
                      <a:pt x="8535" y="30749"/>
                      <a:pt x="14113" y="30749"/>
                    </a:cubicBezTo>
                    <a:cubicBezTo>
                      <a:pt x="14455" y="30749"/>
                      <a:pt x="14796" y="30717"/>
                      <a:pt x="15136" y="30651"/>
                    </a:cubicBezTo>
                    <a:cubicBezTo>
                      <a:pt x="21031" y="29505"/>
                      <a:pt x="24323" y="18530"/>
                      <a:pt x="22834" y="10876"/>
                    </a:cubicBezTo>
                    <a:cubicBezTo>
                      <a:pt x="21509" y="4060"/>
                      <a:pt x="16684" y="0"/>
                      <a:pt x="1148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32"/>
              <p:cNvSpPr/>
              <p:nvPr/>
            </p:nvSpPr>
            <p:spPr>
              <a:xfrm>
                <a:off x="6589786" y="1618408"/>
                <a:ext cx="226124" cy="220328"/>
              </a:xfrm>
              <a:custGeom>
                <a:avLst/>
                <a:gdLst/>
                <a:ahLst/>
                <a:cxnLst/>
                <a:rect l="l" t="t" r="r" b="b"/>
                <a:pathLst>
                  <a:path w="5774" h="5626" extrusionOk="0">
                    <a:moveTo>
                      <a:pt x="2608" y="0"/>
                    </a:moveTo>
                    <a:lnTo>
                      <a:pt x="1623" y="87"/>
                    </a:lnTo>
                    <a:lnTo>
                      <a:pt x="1" y="5625"/>
                    </a:lnTo>
                    <a:lnTo>
                      <a:pt x="5773" y="4786"/>
                    </a:lnTo>
                    <a:lnTo>
                      <a:pt x="260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32"/>
              <p:cNvSpPr/>
              <p:nvPr/>
            </p:nvSpPr>
            <p:spPr>
              <a:xfrm>
                <a:off x="6237079" y="627806"/>
                <a:ext cx="233328" cy="405991"/>
              </a:xfrm>
              <a:custGeom>
                <a:avLst/>
                <a:gdLst/>
                <a:ahLst/>
                <a:cxnLst/>
                <a:rect l="l" t="t" r="r" b="b"/>
                <a:pathLst>
                  <a:path w="6400" h="11136" extrusionOk="0">
                    <a:moveTo>
                      <a:pt x="3423" y="1"/>
                    </a:moveTo>
                    <a:cubicBezTo>
                      <a:pt x="1792" y="1"/>
                      <a:pt x="348" y="2381"/>
                      <a:pt x="176" y="5396"/>
                    </a:cubicBezTo>
                    <a:cubicBezTo>
                      <a:pt x="0" y="8469"/>
                      <a:pt x="1212" y="11037"/>
                      <a:pt x="2883" y="11132"/>
                    </a:cubicBezTo>
                    <a:cubicBezTo>
                      <a:pt x="2915" y="11134"/>
                      <a:pt x="2947" y="11135"/>
                      <a:pt x="2978" y="11135"/>
                    </a:cubicBezTo>
                    <a:cubicBezTo>
                      <a:pt x="4610" y="11135"/>
                      <a:pt x="6052" y="8755"/>
                      <a:pt x="6224" y="5742"/>
                    </a:cubicBezTo>
                    <a:cubicBezTo>
                      <a:pt x="6400" y="2668"/>
                      <a:pt x="5189" y="99"/>
                      <a:pt x="3519" y="3"/>
                    </a:cubicBezTo>
                    <a:cubicBezTo>
                      <a:pt x="3487" y="2"/>
                      <a:pt x="3455" y="1"/>
                      <a:pt x="34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32"/>
              <p:cNvSpPr/>
              <p:nvPr/>
            </p:nvSpPr>
            <p:spPr>
              <a:xfrm>
                <a:off x="6246594" y="615424"/>
                <a:ext cx="790965" cy="1065142"/>
              </a:xfrm>
              <a:custGeom>
                <a:avLst/>
                <a:gdLst/>
                <a:ahLst/>
                <a:cxnLst/>
                <a:rect l="l" t="t" r="r" b="b"/>
                <a:pathLst>
                  <a:path w="20197" h="27198" extrusionOk="0">
                    <a:moveTo>
                      <a:pt x="15152" y="1"/>
                    </a:moveTo>
                    <a:cubicBezTo>
                      <a:pt x="15637" y="1090"/>
                      <a:pt x="16019" y="2285"/>
                      <a:pt x="16271" y="3584"/>
                    </a:cubicBezTo>
                    <a:cubicBezTo>
                      <a:pt x="17760" y="11238"/>
                      <a:pt x="14468" y="22213"/>
                      <a:pt x="8573" y="23359"/>
                    </a:cubicBezTo>
                    <a:cubicBezTo>
                      <a:pt x="8233" y="23425"/>
                      <a:pt x="7892" y="23457"/>
                      <a:pt x="7551" y="23457"/>
                    </a:cubicBezTo>
                    <a:cubicBezTo>
                      <a:pt x="4894" y="23457"/>
                      <a:pt x="2223" y="21525"/>
                      <a:pt x="1" y="18724"/>
                    </a:cubicBezTo>
                    <a:lnTo>
                      <a:pt x="1" y="18724"/>
                    </a:lnTo>
                    <a:cubicBezTo>
                      <a:pt x="2503" y="23397"/>
                      <a:pt x="6260" y="27198"/>
                      <a:pt x="9987" y="27198"/>
                    </a:cubicBezTo>
                    <a:cubicBezTo>
                      <a:pt x="10329" y="27198"/>
                      <a:pt x="10670" y="27166"/>
                      <a:pt x="11010" y="27100"/>
                    </a:cubicBezTo>
                    <a:cubicBezTo>
                      <a:pt x="16905" y="25954"/>
                      <a:pt x="20197" y="14979"/>
                      <a:pt x="18708" y="7325"/>
                    </a:cubicBezTo>
                    <a:cubicBezTo>
                      <a:pt x="18121" y="4304"/>
                      <a:pt x="16844" y="1825"/>
                      <a:pt x="15152" y="1"/>
                    </a:cubicBezTo>
                    <a:close/>
                  </a:path>
                </a:pathLst>
              </a:custGeom>
              <a:solidFill>
                <a:schemeClr val="dk2">
                  <a:alpha val="2009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32"/>
              <p:cNvSpPr/>
              <p:nvPr/>
            </p:nvSpPr>
            <p:spPr>
              <a:xfrm>
                <a:off x="6285523" y="1675352"/>
                <a:ext cx="414809" cy="1861002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47520" extrusionOk="0">
                    <a:moveTo>
                      <a:pt x="8673" y="0"/>
                    </a:moveTo>
                    <a:cubicBezTo>
                      <a:pt x="7673" y="2819"/>
                      <a:pt x="7270" y="5191"/>
                      <a:pt x="8342" y="8304"/>
                    </a:cubicBezTo>
                    <a:cubicBezTo>
                      <a:pt x="8494" y="8740"/>
                      <a:pt x="8654" y="9177"/>
                      <a:pt x="8815" y="9614"/>
                    </a:cubicBezTo>
                    <a:cubicBezTo>
                      <a:pt x="9518" y="11512"/>
                      <a:pt x="10243" y="13473"/>
                      <a:pt x="10048" y="15465"/>
                    </a:cubicBezTo>
                    <a:cubicBezTo>
                      <a:pt x="9785" y="18158"/>
                      <a:pt x="7610" y="21725"/>
                      <a:pt x="5691" y="24872"/>
                    </a:cubicBezTo>
                    <a:cubicBezTo>
                      <a:pt x="4594" y="26673"/>
                      <a:pt x="3557" y="28374"/>
                      <a:pt x="2940" y="29788"/>
                    </a:cubicBezTo>
                    <a:cubicBezTo>
                      <a:pt x="0" y="36522"/>
                      <a:pt x="2170" y="42984"/>
                      <a:pt x="8894" y="47519"/>
                    </a:cubicBezTo>
                    <a:lnTo>
                      <a:pt x="9086" y="47235"/>
                    </a:lnTo>
                    <a:cubicBezTo>
                      <a:pt x="2514" y="42802"/>
                      <a:pt x="387" y="36493"/>
                      <a:pt x="3253" y="29926"/>
                    </a:cubicBezTo>
                    <a:cubicBezTo>
                      <a:pt x="3862" y="28533"/>
                      <a:pt x="4893" y="26841"/>
                      <a:pt x="5984" y="25051"/>
                    </a:cubicBezTo>
                    <a:cubicBezTo>
                      <a:pt x="7922" y="21873"/>
                      <a:pt x="10118" y="18270"/>
                      <a:pt x="10389" y="15500"/>
                    </a:cubicBezTo>
                    <a:cubicBezTo>
                      <a:pt x="10591" y="13429"/>
                      <a:pt x="9852" y="11429"/>
                      <a:pt x="9137" y="9496"/>
                    </a:cubicBezTo>
                    <a:cubicBezTo>
                      <a:pt x="8976" y="9061"/>
                      <a:pt x="8815" y="8626"/>
                      <a:pt x="8667" y="8193"/>
                    </a:cubicBezTo>
                    <a:cubicBezTo>
                      <a:pt x="7626" y="5173"/>
                      <a:pt x="8020" y="2863"/>
                      <a:pt x="8996" y="115"/>
                    </a:cubicBezTo>
                    <a:lnTo>
                      <a:pt x="867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6" name="Google Shape;226;p32"/>
            <p:cNvGrpSpPr/>
            <p:nvPr/>
          </p:nvGrpSpPr>
          <p:grpSpPr>
            <a:xfrm>
              <a:off x="6448274" y="2285505"/>
              <a:ext cx="1791802" cy="2664592"/>
              <a:chOff x="6219999" y="2274205"/>
              <a:chExt cx="1791802" cy="2664592"/>
            </a:xfrm>
          </p:grpSpPr>
          <p:sp>
            <p:nvSpPr>
              <p:cNvPr id="227" name="Google Shape;227;p32"/>
              <p:cNvSpPr/>
              <p:nvPr/>
            </p:nvSpPr>
            <p:spPr>
              <a:xfrm>
                <a:off x="6219999" y="4755594"/>
                <a:ext cx="1791802" cy="183202"/>
              </a:xfrm>
              <a:custGeom>
                <a:avLst/>
                <a:gdLst/>
                <a:ahLst/>
                <a:cxnLst/>
                <a:rect l="l" t="t" r="r" b="b"/>
                <a:pathLst>
                  <a:path w="45753" h="4678" extrusionOk="0">
                    <a:moveTo>
                      <a:pt x="22876" y="0"/>
                    </a:moveTo>
                    <a:cubicBezTo>
                      <a:pt x="10241" y="0"/>
                      <a:pt x="0" y="1047"/>
                      <a:pt x="0" y="2338"/>
                    </a:cubicBezTo>
                    <a:cubicBezTo>
                      <a:pt x="0" y="3631"/>
                      <a:pt x="10241" y="4678"/>
                      <a:pt x="22876" y="4678"/>
                    </a:cubicBezTo>
                    <a:cubicBezTo>
                      <a:pt x="35510" y="4678"/>
                      <a:pt x="45752" y="3631"/>
                      <a:pt x="45752" y="2338"/>
                    </a:cubicBezTo>
                    <a:cubicBezTo>
                      <a:pt x="45752" y="1047"/>
                      <a:pt x="35510" y="0"/>
                      <a:pt x="22876" y="0"/>
                    </a:cubicBezTo>
                    <a:close/>
                  </a:path>
                </a:pathLst>
              </a:custGeom>
              <a:solidFill>
                <a:schemeClr val="dk2">
                  <a:alpha val="2009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32"/>
              <p:cNvSpPr/>
              <p:nvPr/>
            </p:nvSpPr>
            <p:spPr>
              <a:xfrm>
                <a:off x="6547372" y="2274205"/>
                <a:ext cx="120855" cy="12093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3088" extrusionOk="0">
                    <a:moveTo>
                      <a:pt x="1543" y="0"/>
                    </a:moveTo>
                    <a:cubicBezTo>
                      <a:pt x="691" y="0"/>
                      <a:pt x="0" y="691"/>
                      <a:pt x="0" y="1543"/>
                    </a:cubicBezTo>
                    <a:cubicBezTo>
                      <a:pt x="0" y="2395"/>
                      <a:pt x="691" y="3087"/>
                      <a:pt x="1543" y="3087"/>
                    </a:cubicBezTo>
                    <a:cubicBezTo>
                      <a:pt x="2395" y="3087"/>
                      <a:pt x="3086" y="2395"/>
                      <a:pt x="3086" y="1543"/>
                    </a:cubicBezTo>
                    <a:cubicBezTo>
                      <a:pt x="3086" y="691"/>
                      <a:pt x="2395" y="0"/>
                      <a:pt x="15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32"/>
              <p:cNvSpPr/>
              <p:nvPr/>
            </p:nvSpPr>
            <p:spPr>
              <a:xfrm>
                <a:off x="6597815" y="2331188"/>
                <a:ext cx="123754" cy="229022"/>
              </a:xfrm>
              <a:custGeom>
                <a:avLst/>
                <a:gdLst/>
                <a:ahLst/>
                <a:cxnLst/>
                <a:rect l="l" t="t" r="r" b="b"/>
                <a:pathLst>
                  <a:path w="3160" h="5848" extrusionOk="0">
                    <a:moveTo>
                      <a:pt x="653" y="0"/>
                    </a:moveTo>
                    <a:lnTo>
                      <a:pt x="1" y="295"/>
                    </a:lnTo>
                    <a:lnTo>
                      <a:pt x="2506" y="5848"/>
                    </a:lnTo>
                    <a:lnTo>
                      <a:pt x="3159" y="5553"/>
                    </a:lnTo>
                    <a:lnTo>
                      <a:pt x="65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32"/>
              <p:cNvSpPr/>
              <p:nvPr/>
            </p:nvSpPr>
            <p:spPr>
              <a:xfrm>
                <a:off x="6882692" y="2274205"/>
                <a:ext cx="120855" cy="12093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3088" extrusionOk="0">
                    <a:moveTo>
                      <a:pt x="1543" y="0"/>
                    </a:moveTo>
                    <a:cubicBezTo>
                      <a:pt x="691" y="0"/>
                      <a:pt x="0" y="691"/>
                      <a:pt x="0" y="1543"/>
                    </a:cubicBezTo>
                    <a:cubicBezTo>
                      <a:pt x="0" y="2395"/>
                      <a:pt x="691" y="3087"/>
                      <a:pt x="1543" y="3087"/>
                    </a:cubicBezTo>
                    <a:cubicBezTo>
                      <a:pt x="2395" y="3087"/>
                      <a:pt x="3086" y="2395"/>
                      <a:pt x="3086" y="1543"/>
                    </a:cubicBezTo>
                    <a:cubicBezTo>
                      <a:pt x="3086" y="691"/>
                      <a:pt x="2395" y="0"/>
                      <a:pt x="15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32"/>
              <p:cNvSpPr/>
              <p:nvPr/>
            </p:nvSpPr>
            <p:spPr>
              <a:xfrm>
                <a:off x="6829077" y="2330327"/>
                <a:ext cx="123754" cy="228983"/>
              </a:xfrm>
              <a:custGeom>
                <a:avLst/>
                <a:gdLst/>
                <a:ahLst/>
                <a:cxnLst/>
                <a:rect l="l" t="t" r="r" b="b"/>
                <a:pathLst>
                  <a:path w="3160" h="5847" extrusionOk="0">
                    <a:moveTo>
                      <a:pt x="2507" y="1"/>
                    </a:moveTo>
                    <a:lnTo>
                      <a:pt x="0" y="5552"/>
                    </a:lnTo>
                    <a:lnTo>
                      <a:pt x="653" y="5847"/>
                    </a:lnTo>
                    <a:lnTo>
                      <a:pt x="3160" y="296"/>
                    </a:lnTo>
                    <a:lnTo>
                      <a:pt x="250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32"/>
              <p:cNvSpPr/>
              <p:nvPr/>
            </p:nvSpPr>
            <p:spPr>
              <a:xfrm>
                <a:off x="6787015" y="3243821"/>
                <a:ext cx="690435" cy="1657788"/>
              </a:xfrm>
              <a:custGeom>
                <a:avLst/>
                <a:gdLst/>
                <a:ahLst/>
                <a:cxnLst/>
                <a:rect l="l" t="t" r="r" b="b"/>
                <a:pathLst>
                  <a:path w="17630" h="42331" extrusionOk="0">
                    <a:moveTo>
                      <a:pt x="1" y="1"/>
                    </a:moveTo>
                    <a:lnTo>
                      <a:pt x="1" y="40810"/>
                    </a:lnTo>
                    <a:cubicBezTo>
                      <a:pt x="1" y="41650"/>
                      <a:pt x="681" y="42331"/>
                      <a:pt x="1522" y="42331"/>
                    </a:cubicBezTo>
                    <a:lnTo>
                      <a:pt x="2550" y="42331"/>
                    </a:lnTo>
                    <a:cubicBezTo>
                      <a:pt x="3389" y="42331"/>
                      <a:pt x="4071" y="41650"/>
                      <a:pt x="4071" y="40810"/>
                    </a:cubicBezTo>
                    <a:lnTo>
                      <a:pt x="4071" y="39816"/>
                    </a:lnTo>
                    <a:cubicBezTo>
                      <a:pt x="4071" y="38789"/>
                      <a:pt x="4912" y="38011"/>
                      <a:pt x="5897" y="38011"/>
                    </a:cubicBezTo>
                    <a:cubicBezTo>
                      <a:pt x="6015" y="38011"/>
                      <a:pt x="6136" y="38022"/>
                      <a:pt x="6258" y="38046"/>
                    </a:cubicBezTo>
                    <a:cubicBezTo>
                      <a:pt x="7057" y="38199"/>
                      <a:pt x="7903" y="38278"/>
                      <a:pt x="8780" y="38278"/>
                    </a:cubicBezTo>
                    <a:cubicBezTo>
                      <a:pt x="8786" y="38278"/>
                      <a:pt x="8792" y="38278"/>
                      <a:pt x="8798" y="38278"/>
                    </a:cubicBezTo>
                    <a:cubicBezTo>
                      <a:pt x="9647" y="38278"/>
                      <a:pt x="10493" y="38189"/>
                      <a:pt x="11324" y="38010"/>
                    </a:cubicBezTo>
                    <a:cubicBezTo>
                      <a:pt x="11462" y="37980"/>
                      <a:pt x="11598" y="37965"/>
                      <a:pt x="11732" y="37965"/>
                    </a:cubicBezTo>
                    <a:cubicBezTo>
                      <a:pt x="12715" y="37965"/>
                      <a:pt x="13559" y="38738"/>
                      <a:pt x="13559" y="39770"/>
                    </a:cubicBezTo>
                    <a:lnTo>
                      <a:pt x="13559" y="40810"/>
                    </a:lnTo>
                    <a:cubicBezTo>
                      <a:pt x="13559" y="41650"/>
                      <a:pt x="14241" y="42331"/>
                      <a:pt x="15080" y="42331"/>
                    </a:cubicBezTo>
                    <a:lnTo>
                      <a:pt x="16108" y="42331"/>
                    </a:lnTo>
                    <a:cubicBezTo>
                      <a:pt x="16949" y="42331"/>
                      <a:pt x="17630" y="41650"/>
                      <a:pt x="17630" y="40810"/>
                    </a:cubicBezTo>
                    <a:lnTo>
                      <a:pt x="17630" y="31761"/>
                    </a:lnTo>
                    <a:cubicBezTo>
                      <a:pt x="17628" y="31562"/>
                      <a:pt x="17617" y="31362"/>
                      <a:pt x="17594" y="31165"/>
                    </a:cubicBezTo>
                    <a:cubicBezTo>
                      <a:pt x="17574" y="26927"/>
                      <a:pt x="15744" y="23472"/>
                      <a:pt x="8509" y="23472"/>
                    </a:cubicBezTo>
                    <a:cubicBezTo>
                      <a:pt x="8480" y="23472"/>
                      <a:pt x="8451" y="23472"/>
                      <a:pt x="8421" y="23472"/>
                    </a:cubicBezTo>
                    <a:cubicBezTo>
                      <a:pt x="7920" y="23472"/>
                      <a:pt x="7420" y="23500"/>
                      <a:pt x="6922" y="23556"/>
                    </a:cubicBezTo>
                    <a:cubicBezTo>
                      <a:pt x="6826" y="23567"/>
                      <a:pt x="6731" y="23572"/>
                      <a:pt x="6637" y="23572"/>
                    </a:cubicBezTo>
                    <a:cubicBezTo>
                      <a:pt x="5235" y="23572"/>
                      <a:pt x="4071" y="22399"/>
                      <a:pt x="4071" y="20959"/>
                    </a:cubicBezTo>
                    <a:lnTo>
                      <a:pt x="407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32"/>
              <p:cNvSpPr/>
              <p:nvPr/>
            </p:nvSpPr>
            <p:spPr>
              <a:xfrm>
                <a:off x="6366005" y="2478640"/>
                <a:ext cx="828796" cy="1107202"/>
              </a:xfrm>
              <a:custGeom>
                <a:avLst/>
                <a:gdLst/>
                <a:ahLst/>
                <a:cxnLst/>
                <a:rect l="l" t="t" r="r" b="b"/>
                <a:pathLst>
                  <a:path w="21163" h="28272" extrusionOk="0">
                    <a:moveTo>
                      <a:pt x="10582" y="0"/>
                    </a:moveTo>
                    <a:cubicBezTo>
                      <a:pt x="5624" y="0"/>
                      <a:pt x="1" y="10715"/>
                      <a:pt x="1" y="16962"/>
                    </a:cubicBezTo>
                    <a:cubicBezTo>
                      <a:pt x="1" y="23207"/>
                      <a:pt x="5624" y="28271"/>
                      <a:pt x="10582" y="28271"/>
                    </a:cubicBezTo>
                    <a:cubicBezTo>
                      <a:pt x="15539" y="28271"/>
                      <a:pt x="21162" y="23207"/>
                      <a:pt x="21162" y="16962"/>
                    </a:cubicBezTo>
                    <a:cubicBezTo>
                      <a:pt x="21162" y="10715"/>
                      <a:pt x="15539" y="0"/>
                      <a:pt x="1058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32"/>
              <p:cNvSpPr/>
              <p:nvPr/>
            </p:nvSpPr>
            <p:spPr>
              <a:xfrm>
                <a:off x="6313956" y="2567777"/>
                <a:ext cx="301160" cy="121521"/>
              </a:xfrm>
              <a:custGeom>
                <a:avLst/>
                <a:gdLst/>
                <a:ahLst/>
                <a:cxnLst/>
                <a:rect l="l" t="t" r="r" b="b"/>
                <a:pathLst>
                  <a:path w="7690" h="3103" extrusionOk="0">
                    <a:moveTo>
                      <a:pt x="3585" y="1"/>
                    </a:moveTo>
                    <a:cubicBezTo>
                      <a:pt x="2883" y="1"/>
                      <a:pt x="2208" y="157"/>
                      <a:pt x="1668" y="584"/>
                    </a:cubicBezTo>
                    <a:cubicBezTo>
                      <a:pt x="1" y="1903"/>
                      <a:pt x="2157" y="3102"/>
                      <a:pt x="5105" y="3102"/>
                    </a:cubicBezTo>
                    <a:cubicBezTo>
                      <a:pt x="5760" y="3102"/>
                      <a:pt x="6454" y="3043"/>
                      <a:pt x="7153" y="2913"/>
                    </a:cubicBezTo>
                    <a:lnTo>
                      <a:pt x="7690" y="1211"/>
                    </a:lnTo>
                    <a:cubicBezTo>
                      <a:pt x="7690" y="1211"/>
                      <a:pt x="5536" y="1"/>
                      <a:pt x="35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32"/>
              <p:cNvSpPr/>
              <p:nvPr/>
            </p:nvSpPr>
            <p:spPr>
              <a:xfrm>
                <a:off x="6945628" y="2567777"/>
                <a:ext cx="301199" cy="121521"/>
              </a:xfrm>
              <a:custGeom>
                <a:avLst/>
                <a:gdLst/>
                <a:ahLst/>
                <a:cxnLst/>
                <a:rect l="l" t="t" r="r" b="b"/>
                <a:pathLst>
                  <a:path w="7691" h="3103" extrusionOk="0">
                    <a:moveTo>
                      <a:pt x="4105" y="1"/>
                    </a:moveTo>
                    <a:cubicBezTo>
                      <a:pt x="2155" y="1"/>
                      <a:pt x="1" y="1211"/>
                      <a:pt x="1" y="1211"/>
                    </a:cubicBezTo>
                    <a:lnTo>
                      <a:pt x="539" y="2913"/>
                    </a:lnTo>
                    <a:cubicBezTo>
                      <a:pt x="1239" y="3043"/>
                      <a:pt x="1932" y="3102"/>
                      <a:pt x="2587" y="3102"/>
                    </a:cubicBezTo>
                    <a:cubicBezTo>
                      <a:pt x="5535" y="3102"/>
                      <a:pt x="7690" y="1903"/>
                      <a:pt x="6023" y="584"/>
                    </a:cubicBezTo>
                    <a:cubicBezTo>
                      <a:pt x="5483" y="157"/>
                      <a:pt x="4808" y="1"/>
                      <a:pt x="410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32"/>
              <p:cNvSpPr/>
              <p:nvPr/>
            </p:nvSpPr>
            <p:spPr>
              <a:xfrm>
                <a:off x="6994348" y="2590648"/>
                <a:ext cx="187823" cy="75779"/>
              </a:xfrm>
              <a:custGeom>
                <a:avLst/>
                <a:gdLst/>
                <a:ahLst/>
                <a:cxnLst/>
                <a:rect l="l" t="t" r="r" b="b"/>
                <a:pathLst>
                  <a:path w="4796" h="1935" extrusionOk="0">
                    <a:moveTo>
                      <a:pt x="2561" y="0"/>
                    </a:moveTo>
                    <a:cubicBezTo>
                      <a:pt x="1344" y="0"/>
                      <a:pt x="1" y="756"/>
                      <a:pt x="1" y="756"/>
                    </a:cubicBezTo>
                    <a:lnTo>
                      <a:pt x="335" y="1816"/>
                    </a:lnTo>
                    <a:cubicBezTo>
                      <a:pt x="772" y="1898"/>
                      <a:pt x="1205" y="1935"/>
                      <a:pt x="1613" y="1935"/>
                    </a:cubicBezTo>
                    <a:cubicBezTo>
                      <a:pt x="3452" y="1935"/>
                      <a:pt x="4796" y="1187"/>
                      <a:pt x="3756" y="364"/>
                    </a:cubicBezTo>
                    <a:cubicBezTo>
                      <a:pt x="3420" y="98"/>
                      <a:pt x="2999" y="0"/>
                      <a:pt x="256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32"/>
              <p:cNvSpPr/>
              <p:nvPr/>
            </p:nvSpPr>
            <p:spPr>
              <a:xfrm>
                <a:off x="6378655" y="2590648"/>
                <a:ext cx="187863" cy="75779"/>
              </a:xfrm>
              <a:custGeom>
                <a:avLst/>
                <a:gdLst/>
                <a:ahLst/>
                <a:cxnLst/>
                <a:rect l="l" t="t" r="r" b="b"/>
                <a:pathLst>
                  <a:path w="4797" h="1935" extrusionOk="0">
                    <a:moveTo>
                      <a:pt x="2235" y="0"/>
                    </a:moveTo>
                    <a:cubicBezTo>
                      <a:pt x="1798" y="0"/>
                      <a:pt x="1376" y="98"/>
                      <a:pt x="1040" y="364"/>
                    </a:cubicBezTo>
                    <a:cubicBezTo>
                      <a:pt x="1" y="1187"/>
                      <a:pt x="1344" y="1935"/>
                      <a:pt x="3183" y="1935"/>
                    </a:cubicBezTo>
                    <a:cubicBezTo>
                      <a:pt x="3591" y="1935"/>
                      <a:pt x="4024" y="1898"/>
                      <a:pt x="4461" y="1816"/>
                    </a:cubicBezTo>
                    <a:lnTo>
                      <a:pt x="4797" y="756"/>
                    </a:lnTo>
                    <a:cubicBezTo>
                      <a:pt x="4797" y="756"/>
                      <a:pt x="3452" y="0"/>
                      <a:pt x="223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32"/>
              <p:cNvSpPr/>
              <p:nvPr/>
            </p:nvSpPr>
            <p:spPr>
              <a:xfrm>
                <a:off x="6586301" y="2903097"/>
                <a:ext cx="84943" cy="136912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3496" extrusionOk="0">
                    <a:moveTo>
                      <a:pt x="1085" y="0"/>
                    </a:moveTo>
                    <a:cubicBezTo>
                      <a:pt x="485" y="0"/>
                      <a:pt x="1" y="782"/>
                      <a:pt x="1" y="1748"/>
                    </a:cubicBezTo>
                    <a:cubicBezTo>
                      <a:pt x="1" y="2713"/>
                      <a:pt x="487" y="3496"/>
                      <a:pt x="1085" y="3496"/>
                    </a:cubicBezTo>
                    <a:cubicBezTo>
                      <a:pt x="1682" y="3496"/>
                      <a:pt x="2168" y="2713"/>
                      <a:pt x="2168" y="1748"/>
                    </a:cubicBezTo>
                    <a:cubicBezTo>
                      <a:pt x="2168" y="782"/>
                      <a:pt x="1682" y="0"/>
                      <a:pt x="108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32"/>
              <p:cNvSpPr/>
              <p:nvPr/>
            </p:nvSpPr>
            <p:spPr>
              <a:xfrm>
                <a:off x="6629851" y="2919271"/>
                <a:ext cx="25495" cy="22440"/>
              </a:xfrm>
              <a:custGeom>
                <a:avLst/>
                <a:gdLst/>
                <a:ahLst/>
                <a:cxnLst/>
                <a:rect l="l" t="t" r="r" b="b"/>
                <a:pathLst>
                  <a:path w="651" h="573" extrusionOk="0">
                    <a:moveTo>
                      <a:pt x="325" y="1"/>
                    </a:moveTo>
                    <a:cubicBezTo>
                      <a:pt x="147" y="1"/>
                      <a:pt x="1" y="128"/>
                      <a:pt x="1" y="287"/>
                    </a:cubicBezTo>
                    <a:cubicBezTo>
                      <a:pt x="1" y="444"/>
                      <a:pt x="146" y="573"/>
                      <a:pt x="325" y="573"/>
                    </a:cubicBezTo>
                    <a:cubicBezTo>
                      <a:pt x="506" y="573"/>
                      <a:pt x="651" y="444"/>
                      <a:pt x="651" y="287"/>
                    </a:cubicBezTo>
                    <a:cubicBezTo>
                      <a:pt x="651" y="128"/>
                      <a:pt x="504" y="1"/>
                      <a:pt x="3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32"/>
              <p:cNvSpPr/>
              <p:nvPr/>
            </p:nvSpPr>
            <p:spPr>
              <a:xfrm>
                <a:off x="6881831" y="2903097"/>
                <a:ext cx="84904" cy="136912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3496" extrusionOk="0">
                    <a:moveTo>
                      <a:pt x="1084" y="0"/>
                    </a:moveTo>
                    <a:cubicBezTo>
                      <a:pt x="486" y="0"/>
                      <a:pt x="0" y="782"/>
                      <a:pt x="0" y="1748"/>
                    </a:cubicBezTo>
                    <a:cubicBezTo>
                      <a:pt x="0" y="2713"/>
                      <a:pt x="486" y="3496"/>
                      <a:pt x="1084" y="3496"/>
                    </a:cubicBezTo>
                    <a:cubicBezTo>
                      <a:pt x="1682" y="3496"/>
                      <a:pt x="2168" y="2713"/>
                      <a:pt x="2168" y="1748"/>
                    </a:cubicBezTo>
                    <a:cubicBezTo>
                      <a:pt x="2168" y="782"/>
                      <a:pt x="1683" y="0"/>
                      <a:pt x="108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32"/>
              <p:cNvSpPr/>
              <p:nvPr/>
            </p:nvSpPr>
            <p:spPr>
              <a:xfrm>
                <a:off x="6925381" y="2919271"/>
                <a:ext cx="25495" cy="22440"/>
              </a:xfrm>
              <a:custGeom>
                <a:avLst/>
                <a:gdLst/>
                <a:ahLst/>
                <a:cxnLst/>
                <a:rect l="l" t="t" r="r" b="b"/>
                <a:pathLst>
                  <a:path w="651" h="573" extrusionOk="0">
                    <a:moveTo>
                      <a:pt x="326" y="1"/>
                    </a:moveTo>
                    <a:cubicBezTo>
                      <a:pt x="146" y="1"/>
                      <a:pt x="0" y="128"/>
                      <a:pt x="0" y="287"/>
                    </a:cubicBezTo>
                    <a:cubicBezTo>
                      <a:pt x="0" y="444"/>
                      <a:pt x="146" y="573"/>
                      <a:pt x="326" y="573"/>
                    </a:cubicBezTo>
                    <a:cubicBezTo>
                      <a:pt x="505" y="573"/>
                      <a:pt x="650" y="444"/>
                      <a:pt x="650" y="287"/>
                    </a:cubicBezTo>
                    <a:cubicBezTo>
                      <a:pt x="650" y="128"/>
                      <a:pt x="505" y="1"/>
                      <a:pt x="3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32"/>
              <p:cNvSpPr/>
              <p:nvPr/>
            </p:nvSpPr>
            <p:spPr>
              <a:xfrm>
                <a:off x="6368707" y="3076945"/>
                <a:ext cx="823352" cy="508917"/>
              </a:xfrm>
              <a:custGeom>
                <a:avLst/>
                <a:gdLst/>
                <a:ahLst/>
                <a:cxnLst/>
                <a:rect l="l" t="t" r="r" b="b"/>
                <a:pathLst>
                  <a:path w="21024" h="12995" extrusionOk="0">
                    <a:moveTo>
                      <a:pt x="10435" y="0"/>
                    </a:moveTo>
                    <a:cubicBezTo>
                      <a:pt x="6549" y="0"/>
                      <a:pt x="2977" y="746"/>
                      <a:pt x="149" y="1994"/>
                    </a:cubicBezTo>
                    <a:cubicBezTo>
                      <a:pt x="86" y="2293"/>
                      <a:pt x="37" y="2586"/>
                      <a:pt x="1" y="2873"/>
                    </a:cubicBezTo>
                    <a:cubicBezTo>
                      <a:pt x="653" y="8560"/>
                      <a:pt x="5875" y="12994"/>
                      <a:pt x="10513" y="12994"/>
                    </a:cubicBezTo>
                    <a:cubicBezTo>
                      <a:pt x="15150" y="12994"/>
                      <a:pt x="20371" y="8561"/>
                      <a:pt x="21023" y="2875"/>
                    </a:cubicBezTo>
                    <a:cubicBezTo>
                      <a:pt x="20990" y="2612"/>
                      <a:pt x="20947" y="2344"/>
                      <a:pt x="20890" y="2069"/>
                    </a:cubicBezTo>
                    <a:cubicBezTo>
                      <a:pt x="18037" y="776"/>
                      <a:pt x="14399" y="0"/>
                      <a:pt x="10435" y="0"/>
                    </a:cubicBezTo>
                    <a:close/>
                  </a:path>
                </a:pathLst>
              </a:custGeom>
              <a:solidFill>
                <a:srgbClr val="CAA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32"/>
              <p:cNvSpPr/>
              <p:nvPr/>
            </p:nvSpPr>
            <p:spPr>
              <a:xfrm>
                <a:off x="6697643" y="3173287"/>
                <a:ext cx="58548" cy="27100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692" extrusionOk="0">
                    <a:moveTo>
                      <a:pt x="1118" y="0"/>
                    </a:moveTo>
                    <a:cubicBezTo>
                      <a:pt x="988" y="0"/>
                      <a:pt x="829" y="25"/>
                      <a:pt x="665" y="76"/>
                    </a:cubicBezTo>
                    <a:cubicBezTo>
                      <a:pt x="278" y="194"/>
                      <a:pt x="1" y="411"/>
                      <a:pt x="47" y="560"/>
                    </a:cubicBezTo>
                    <a:cubicBezTo>
                      <a:pt x="74" y="646"/>
                      <a:pt x="200" y="691"/>
                      <a:pt x="377" y="691"/>
                    </a:cubicBezTo>
                    <a:cubicBezTo>
                      <a:pt x="508" y="691"/>
                      <a:pt x="666" y="667"/>
                      <a:pt x="831" y="616"/>
                    </a:cubicBezTo>
                    <a:cubicBezTo>
                      <a:pt x="1218" y="498"/>
                      <a:pt x="1494" y="280"/>
                      <a:pt x="1448" y="130"/>
                    </a:cubicBezTo>
                    <a:cubicBezTo>
                      <a:pt x="1422" y="45"/>
                      <a:pt x="1295" y="0"/>
                      <a:pt x="11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32"/>
              <p:cNvSpPr/>
              <p:nvPr/>
            </p:nvSpPr>
            <p:spPr>
              <a:xfrm>
                <a:off x="6820618" y="3172465"/>
                <a:ext cx="58195" cy="28745"/>
              </a:xfrm>
              <a:custGeom>
                <a:avLst/>
                <a:gdLst/>
                <a:ahLst/>
                <a:cxnLst/>
                <a:rect l="l" t="t" r="r" b="b"/>
                <a:pathLst>
                  <a:path w="1486" h="734" extrusionOk="0">
                    <a:moveTo>
                      <a:pt x="340" y="0"/>
                    </a:moveTo>
                    <a:cubicBezTo>
                      <a:pt x="190" y="0"/>
                      <a:pt x="82" y="39"/>
                      <a:pt x="55" y="114"/>
                    </a:cubicBezTo>
                    <a:cubicBezTo>
                      <a:pt x="0" y="262"/>
                      <a:pt x="265" y="493"/>
                      <a:pt x="645" y="632"/>
                    </a:cubicBezTo>
                    <a:cubicBezTo>
                      <a:pt x="828" y="700"/>
                      <a:pt x="1005" y="733"/>
                      <a:pt x="1145" y="733"/>
                    </a:cubicBezTo>
                    <a:cubicBezTo>
                      <a:pt x="1296" y="733"/>
                      <a:pt x="1403" y="694"/>
                      <a:pt x="1431" y="618"/>
                    </a:cubicBezTo>
                    <a:cubicBezTo>
                      <a:pt x="1486" y="472"/>
                      <a:pt x="1220" y="240"/>
                      <a:pt x="840" y="100"/>
                    </a:cubicBezTo>
                    <a:cubicBezTo>
                      <a:pt x="656" y="34"/>
                      <a:pt x="480" y="0"/>
                      <a:pt x="3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32"/>
              <p:cNvSpPr/>
              <p:nvPr/>
            </p:nvSpPr>
            <p:spPr>
              <a:xfrm>
                <a:off x="7138197" y="4302535"/>
                <a:ext cx="193267" cy="66106"/>
              </a:xfrm>
              <a:custGeom>
                <a:avLst/>
                <a:gdLst/>
                <a:ahLst/>
                <a:cxnLst/>
                <a:rect l="l" t="t" r="r" b="b"/>
                <a:pathLst>
                  <a:path w="4935" h="1688" extrusionOk="0">
                    <a:moveTo>
                      <a:pt x="524" y="1"/>
                    </a:moveTo>
                    <a:cubicBezTo>
                      <a:pt x="196" y="1"/>
                      <a:pt x="0" y="88"/>
                      <a:pt x="0" y="390"/>
                    </a:cubicBezTo>
                    <a:cubicBezTo>
                      <a:pt x="0" y="1107"/>
                      <a:pt x="1106" y="1687"/>
                      <a:pt x="2468" y="1687"/>
                    </a:cubicBezTo>
                    <a:cubicBezTo>
                      <a:pt x="3830" y="1687"/>
                      <a:pt x="4934" y="1106"/>
                      <a:pt x="4934" y="390"/>
                    </a:cubicBezTo>
                    <a:cubicBezTo>
                      <a:pt x="4934" y="88"/>
                      <a:pt x="4739" y="1"/>
                      <a:pt x="4410" y="1"/>
                    </a:cubicBezTo>
                    <a:cubicBezTo>
                      <a:pt x="3958" y="1"/>
                      <a:pt x="3256" y="166"/>
                      <a:pt x="2467" y="166"/>
                    </a:cubicBezTo>
                    <a:cubicBezTo>
                      <a:pt x="1678" y="166"/>
                      <a:pt x="975" y="1"/>
                      <a:pt x="52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32"/>
              <p:cNvSpPr/>
              <p:nvPr/>
            </p:nvSpPr>
            <p:spPr>
              <a:xfrm>
                <a:off x="6919193" y="4460326"/>
                <a:ext cx="193267" cy="66145"/>
              </a:xfrm>
              <a:custGeom>
                <a:avLst/>
                <a:gdLst/>
                <a:ahLst/>
                <a:cxnLst/>
                <a:rect l="l" t="t" r="r" b="b"/>
                <a:pathLst>
                  <a:path w="4935" h="1689" extrusionOk="0">
                    <a:moveTo>
                      <a:pt x="524" y="0"/>
                    </a:moveTo>
                    <a:cubicBezTo>
                      <a:pt x="196" y="0"/>
                      <a:pt x="0" y="87"/>
                      <a:pt x="0" y="389"/>
                    </a:cubicBezTo>
                    <a:cubicBezTo>
                      <a:pt x="0" y="1107"/>
                      <a:pt x="1105" y="1688"/>
                      <a:pt x="2467" y="1688"/>
                    </a:cubicBezTo>
                    <a:cubicBezTo>
                      <a:pt x="3829" y="1688"/>
                      <a:pt x="4935" y="1107"/>
                      <a:pt x="4935" y="389"/>
                    </a:cubicBezTo>
                    <a:cubicBezTo>
                      <a:pt x="4935" y="88"/>
                      <a:pt x="4739" y="1"/>
                      <a:pt x="4410" y="1"/>
                    </a:cubicBezTo>
                    <a:cubicBezTo>
                      <a:pt x="3958" y="1"/>
                      <a:pt x="3255" y="166"/>
                      <a:pt x="2467" y="166"/>
                    </a:cubicBezTo>
                    <a:cubicBezTo>
                      <a:pt x="1678" y="166"/>
                      <a:pt x="976" y="0"/>
                      <a:pt x="52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32"/>
              <p:cNvSpPr/>
              <p:nvPr/>
            </p:nvSpPr>
            <p:spPr>
              <a:xfrm>
                <a:off x="7138197" y="4602099"/>
                <a:ext cx="193267" cy="66145"/>
              </a:xfrm>
              <a:custGeom>
                <a:avLst/>
                <a:gdLst/>
                <a:ahLst/>
                <a:cxnLst/>
                <a:rect l="l" t="t" r="r" b="b"/>
                <a:pathLst>
                  <a:path w="4935" h="1689" extrusionOk="0">
                    <a:moveTo>
                      <a:pt x="4411" y="1"/>
                    </a:moveTo>
                    <a:cubicBezTo>
                      <a:pt x="3959" y="1"/>
                      <a:pt x="3256" y="167"/>
                      <a:pt x="2467" y="167"/>
                    </a:cubicBezTo>
                    <a:cubicBezTo>
                      <a:pt x="1678" y="167"/>
                      <a:pt x="975" y="1"/>
                      <a:pt x="524" y="1"/>
                    </a:cubicBezTo>
                    <a:cubicBezTo>
                      <a:pt x="196" y="1"/>
                      <a:pt x="0" y="89"/>
                      <a:pt x="0" y="391"/>
                    </a:cubicBezTo>
                    <a:cubicBezTo>
                      <a:pt x="0" y="1107"/>
                      <a:pt x="1106" y="1688"/>
                      <a:pt x="2468" y="1688"/>
                    </a:cubicBezTo>
                    <a:cubicBezTo>
                      <a:pt x="3830" y="1688"/>
                      <a:pt x="4934" y="1107"/>
                      <a:pt x="4934" y="391"/>
                    </a:cubicBezTo>
                    <a:cubicBezTo>
                      <a:pt x="4934" y="88"/>
                      <a:pt x="4739" y="1"/>
                      <a:pt x="441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32"/>
              <p:cNvSpPr/>
              <p:nvPr/>
            </p:nvSpPr>
            <p:spPr>
              <a:xfrm>
                <a:off x="6466421" y="3267555"/>
                <a:ext cx="625856" cy="206151"/>
              </a:xfrm>
              <a:custGeom>
                <a:avLst/>
                <a:gdLst/>
                <a:ahLst/>
                <a:cxnLst/>
                <a:rect l="l" t="t" r="r" b="b"/>
                <a:pathLst>
                  <a:path w="15981" h="5264" extrusionOk="0">
                    <a:moveTo>
                      <a:pt x="15657" y="0"/>
                    </a:moveTo>
                    <a:cubicBezTo>
                      <a:pt x="14136" y="3165"/>
                      <a:pt x="11442" y="4904"/>
                      <a:pt x="8219" y="4904"/>
                    </a:cubicBezTo>
                    <a:cubicBezTo>
                      <a:pt x="7510" y="4904"/>
                      <a:pt x="6774" y="4820"/>
                      <a:pt x="6020" y="4648"/>
                    </a:cubicBezTo>
                    <a:cubicBezTo>
                      <a:pt x="2951" y="3949"/>
                      <a:pt x="357" y="1856"/>
                      <a:pt x="357" y="78"/>
                    </a:cubicBezTo>
                    <a:lnTo>
                      <a:pt x="0" y="78"/>
                    </a:lnTo>
                    <a:cubicBezTo>
                      <a:pt x="0" y="2043"/>
                      <a:pt x="2665" y="4250"/>
                      <a:pt x="5942" y="4997"/>
                    </a:cubicBezTo>
                    <a:cubicBezTo>
                      <a:pt x="6726" y="5176"/>
                      <a:pt x="7492" y="5264"/>
                      <a:pt x="8231" y="5264"/>
                    </a:cubicBezTo>
                    <a:cubicBezTo>
                      <a:pt x="11588" y="5264"/>
                      <a:pt x="14395" y="3452"/>
                      <a:pt x="15980" y="155"/>
                    </a:cubicBezTo>
                    <a:lnTo>
                      <a:pt x="1565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32"/>
              <p:cNvSpPr/>
              <p:nvPr/>
            </p:nvSpPr>
            <p:spPr>
              <a:xfrm>
                <a:off x="6408067" y="3201525"/>
                <a:ext cx="104564" cy="104564"/>
              </a:xfrm>
              <a:custGeom>
                <a:avLst/>
                <a:gdLst/>
                <a:ahLst/>
                <a:cxnLst/>
                <a:rect l="l" t="t" r="r" b="b"/>
                <a:pathLst>
                  <a:path w="2670" h="2670" extrusionOk="0">
                    <a:moveTo>
                      <a:pt x="1335" y="1"/>
                    </a:moveTo>
                    <a:cubicBezTo>
                      <a:pt x="598" y="1"/>
                      <a:pt x="0" y="599"/>
                      <a:pt x="0" y="1335"/>
                    </a:cubicBezTo>
                    <a:cubicBezTo>
                      <a:pt x="0" y="2072"/>
                      <a:pt x="598" y="2669"/>
                      <a:pt x="1335" y="2669"/>
                    </a:cubicBezTo>
                    <a:cubicBezTo>
                      <a:pt x="2073" y="2669"/>
                      <a:pt x="2669" y="2072"/>
                      <a:pt x="2669" y="1335"/>
                    </a:cubicBezTo>
                    <a:cubicBezTo>
                      <a:pt x="2669" y="599"/>
                      <a:pt x="2073" y="1"/>
                      <a:pt x="13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32"/>
              <p:cNvSpPr/>
              <p:nvPr/>
            </p:nvSpPr>
            <p:spPr>
              <a:xfrm>
                <a:off x="7029595" y="3201525"/>
                <a:ext cx="108637" cy="104525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2669" extrusionOk="0">
                    <a:moveTo>
                      <a:pt x="1439" y="1"/>
                    </a:moveTo>
                    <a:cubicBezTo>
                      <a:pt x="899" y="1"/>
                      <a:pt x="412" y="325"/>
                      <a:pt x="206" y="824"/>
                    </a:cubicBezTo>
                    <a:cubicBezTo>
                      <a:pt x="0" y="1322"/>
                      <a:pt x="113" y="1896"/>
                      <a:pt x="495" y="2278"/>
                    </a:cubicBezTo>
                    <a:cubicBezTo>
                      <a:pt x="750" y="2533"/>
                      <a:pt x="1092" y="2669"/>
                      <a:pt x="1440" y="2669"/>
                    </a:cubicBezTo>
                    <a:cubicBezTo>
                      <a:pt x="1611" y="2669"/>
                      <a:pt x="1784" y="2636"/>
                      <a:pt x="1949" y="2568"/>
                    </a:cubicBezTo>
                    <a:cubicBezTo>
                      <a:pt x="2448" y="2362"/>
                      <a:pt x="2773" y="1874"/>
                      <a:pt x="2773" y="1335"/>
                    </a:cubicBezTo>
                    <a:cubicBezTo>
                      <a:pt x="2773" y="597"/>
                      <a:pt x="2175" y="1"/>
                      <a:pt x="14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1" name="Google Shape;251;p32"/>
            <p:cNvGrpSpPr/>
            <p:nvPr/>
          </p:nvGrpSpPr>
          <p:grpSpPr>
            <a:xfrm>
              <a:off x="1102771" y="55101"/>
              <a:ext cx="1915786" cy="3809878"/>
              <a:chOff x="1584971" y="72301"/>
              <a:chExt cx="1915786" cy="3809878"/>
            </a:xfrm>
          </p:grpSpPr>
          <p:sp>
            <p:nvSpPr>
              <p:cNvPr id="252" name="Google Shape;252;p32"/>
              <p:cNvSpPr/>
              <p:nvPr/>
            </p:nvSpPr>
            <p:spPr>
              <a:xfrm>
                <a:off x="1584971" y="1137320"/>
                <a:ext cx="1019909" cy="1172369"/>
              </a:xfrm>
              <a:custGeom>
                <a:avLst/>
                <a:gdLst/>
                <a:ahLst/>
                <a:cxnLst/>
                <a:rect l="l" t="t" r="r" b="b"/>
                <a:pathLst>
                  <a:path w="26043" h="29936" extrusionOk="0">
                    <a:moveTo>
                      <a:pt x="11772" y="0"/>
                    </a:moveTo>
                    <a:cubicBezTo>
                      <a:pt x="10479" y="0"/>
                      <a:pt x="9187" y="250"/>
                      <a:pt x="7947" y="760"/>
                    </a:cubicBezTo>
                    <a:cubicBezTo>
                      <a:pt x="2393" y="3044"/>
                      <a:pt x="1" y="9682"/>
                      <a:pt x="2966" y="16893"/>
                    </a:cubicBezTo>
                    <a:cubicBezTo>
                      <a:pt x="5569" y="23223"/>
                      <a:pt x="12004" y="29936"/>
                      <a:pt x="17294" y="29936"/>
                    </a:cubicBezTo>
                    <a:cubicBezTo>
                      <a:pt x="18030" y="29936"/>
                      <a:pt x="18744" y="29806"/>
                      <a:pt x="19422" y="29526"/>
                    </a:cubicBezTo>
                    <a:cubicBezTo>
                      <a:pt x="24976" y="27242"/>
                      <a:pt x="26043" y="15834"/>
                      <a:pt x="23076" y="8623"/>
                    </a:cubicBezTo>
                    <a:cubicBezTo>
                      <a:pt x="20773" y="3021"/>
                      <a:pt x="16270" y="0"/>
                      <a:pt x="1177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32"/>
              <p:cNvSpPr/>
              <p:nvPr/>
            </p:nvSpPr>
            <p:spPr>
              <a:xfrm>
                <a:off x="2291251" y="2233670"/>
                <a:ext cx="215198" cy="236150"/>
              </a:xfrm>
              <a:custGeom>
                <a:avLst/>
                <a:gdLst/>
                <a:ahLst/>
                <a:cxnLst/>
                <a:rect l="l" t="t" r="r" b="b"/>
                <a:pathLst>
                  <a:path w="5495" h="6030" extrusionOk="0">
                    <a:moveTo>
                      <a:pt x="1449" y="1"/>
                    </a:moveTo>
                    <a:lnTo>
                      <a:pt x="500" y="281"/>
                    </a:lnTo>
                    <a:lnTo>
                      <a:pt x="0" y="6029"/>
                    </a:lnTo>
                    <a:lnTo>
                      <a:pt x="5494" y="4070"/>
                    </a:lnTo>
                    <a:lnTo>
                      <a:pt x="144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32"/>
              <p:cNvSpPr/>
              <p:nvPr/>
            </p:nvSpPr>
            <p:spPr>
              <a:xfrm>
                <a:off x="1727449" y="1383543"/>
                <a:ext cx="268851" cy="433568"/>
              </a:xfrm>
              <a:custGeom>
                <a:avLst/>
                <a:gdLst/>
                <a:ahLst/>
                <a:cxnLst/>
                <a:rect l="l" t="t" r="r" b="b"/>
                <a:pathLst>
                  <a:path w="6865" h="11071" extrusionOk="0">
                    <a:moveTo>
                      <a:pt x="2887" y="1"/>
                    </a:moveTo>
                    <a:cubicBezTo>
                      <a:pt x="2807" y="1"/>
                      <a:pt x="2728" y="6"/>
                      <a:pt x="2649" y="17"/>
                    </a:cubicBezTo>
                    <a:cubicBezTo>
                      <a:pt x="993" y="253"/>
                      <a:pt x="1" y="2914"/>
                      <a:pt x="435" y="5962"/>
                    </a:cubicBezTo>
                    <a:cubicBezTo>
                      <a:pt x="846" y="8863"/>
                      <a:pt x="2403" y="11070"/>
                      <a:pt x="3981" y="11070"/>
                    </a:cubicBezTo>
                    <a:cubicBezTo>
                      <a:pt x="4060" y="11070"/>
                      <a:pt x="4139" y="11065"/>
                      <a:pt x="4218" y="11054"/>
                    </a:cubicBezTo>
                    <a:cubicBezTo>
                      <a:pt x="5874" y="10817"/>
                      <a:pt x="6865" y="8156"/>
                      <a:pt x="6432" y="5109"/>
                    </a:cubicBezTo>
                    <a:cubicBezTo>
                      <a:pt x="6019" y="2207"/>
                      <a:pt x="4464" y="1"/>
                      <a:pt x="288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32"/>
              <p:cNvSpPr/>
              <p:nvPr/>
            </p:nvSpPr>
            <p:spPr>
              <a:xfrm>
                <a:off x="1858295" y="1221209"/>
                <a:ext cx="746594" cy="1088483"/>
              </a:xfrm>
              <a:custGeom>
                <a:avLst/>
                <a:gdLst/>
                <a:ahLst/>
                <a:cxnLst/>
                <a:rect l="l" t="t" r="r" b="b"/>
                <a:pathLst>
                  <a:path w="19064" h="27794" extrusionOk="0">
                    <a:moveTo>
                      <a:pt x="11168" y="0"/>
                    </a:moveTo>
                    <a:lnTo>
                      <a:pt x="11168" y="0"/>
                    </a:lnTo>
                    <a:cubicBezTo>
                      <a:pt x="11859" y="974"/>
                      <a:pt x="12468" y="2070"/>
                      <a:pt x="12971" y="3294"/>
                    </a:cubicBezTo>
                    <a:cubicBezTo>
                      <a:pt x="15937" y="10505"/>
                      <a:pt x="14870" y="21912"/>
                      <a:pt x="9318" y="24197"/>
                    </a:cubicBezTo>
                    <a:cubicBezTo>
                      <a:pt x="8640" y="24475"/>
                      <a:pt x="7926" y="24605"/>
                      <a:pt x="7191" y="24605"/>
                    </a:cubicBezTo>
                    <a:cubicBezTo>
                      <a:pt x="4874" y="24605"/>
                      <a:pt x="2339" y="23317"/>
                      <a:pt x="0" y="21340"/>
                    </a:cubicBezTo>
                    <a:lnTo>
                      <a:pt x="0" y="21340"/>
                    </a:lnTo>
                    <a:cubicBezTo>
                      <a:pt x="3027" y="25011"/>
                      <a:pt x="6908" y="27793"/>
                      <a:pt x="10315" y="27793"/>
                    </a:cubicBezTo>
                    <a:cubicBezTo>
                      <a:pt x="11051" y="27793"/>
                      <a:pt x="11765" y="27663"/>
                      <a:pt x="12443" y="27384"/>
                    </a:cubicBezTo>
                    <a:cubicBezTo>
                      <a:pt x="17998" y="25101"/>
                      <a:pt x="19064" y="13692"/>
                      <a:pt x="16097" y="6481"/>
                    </a:cubicBezTo>
                    <a:cubicBezTo>
                      <a:pt x="14927" y="3635"/>
                      <a:pt x="13187" y="1457"/>
                      <a:pt x="11168" y="0"/>
                    </a:cubicBezTo>
                    <a:close/>
                  </a:path>
                </a:pathLst>
              </a:custGeom>
              <a:solidFill>
                <a:schemeClr val="dk2">
                  <a:alpha val="2009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32"/>
              <p:cNvSpPr/>
              <p:nvPr/>
            </p:nvSpPr>
            <p:spPr>
              <a:xfrm>
                <a:off x="2258079" y="2302599"/>
                <a:ext cx="243277" cy="1579580"/>
              </a:xfrm>
              <a:custGeom>
                <a:avLst/>
                <a:gdLst/>
                <a:ahLst/>
                <a:cxnLst/>
                <a:rect l="l" t="t" r="r" b="b"/>
                <a:pathLst>
                  <a:path w="6212" h="40334" extrusionOk="0">
                    <a:moveTo>
                      <a:pt x="911" y="0"/>
                    </a:moveTo>
                    <a:cubicBezTo>
                      <a:pt x="635" y="1805"/>
                      <a:pt x="391" y="5246"/>
                      <a:pt x="1853" y="8009"/>
                    </a:cubicBezTo>
                    <a:cubicBezTo>
                      <a:pt x="2263" y="8782"/>
                      <a:pt x="2732" y="9500"/>
                      <a:pt x="3186" y="10194"/>
                    </a:cubicBezTo>
                    <a:cubicBezTo>
                      <a:pt x="4387" y="12030"/>
                      <a:pt x="5522" y="13763"/>
                      <a:pt x="5379" y="16224"/>
                    </a:cubicBezTo>
                    <a:cubicBezTo>
                      <a:pt x="5256" y="18348"/>
                      <a:pt x="4191" y="20174"/>
                      <a:pt x="3066" y="22108"/>
                    </a:cubicBezTo>
                    <a:cubicBezTo>
                      <a:pt x="2486" y="23103"/>
                      <a:pt x="1886" y="24130"/>
                      <a:pt x="1436" y="25194"/>
                    </a:cubicBezTo>
                    <a:cubicBezTo>
                      <a:pt x="187" y="28141"/>
                      <a:pt x="0" y="33307"/>
                      <a:pt x="1850" y="36851"/>
                    </a:cubicBezTo>
                    <a:cubicBezTo>
                      <a:pt x="2839" y="38746"/>
                      <a:pt x="4324" y="39950"/>
                      <a:pt x="6143" y="40333"/>
                    </a:cubicBezTo>
                    <a:lnTo>
                      <a:pt x="6211" y="40000"/>
                    </a:lnTo>
                    <a:cubicBezTo>
                      <a:pt x="4471" y="39632"/>
                      <a:pt x="3105" y="38519"/>
                      <a:pt x="2151" y="36693"/>
                    </a:cubicBezTo>
                    <a:cubicBezTo>
                      <a:pt x="349" y="33238"/>
                      <a:pt x="532" y="28202"/>
                      <a:pt x="1750" y="25327"/>
                    </a:cubicBezTo>
                    <a:cubicBezTo>
                      <a:pt x="2193" y="24283"/>
                      <a:pt x="2787" y="23265"/>
                      <a:pt x="3361" y="22280"/>
                    </a:cubicBezTo>
                    <a:cubicBezTo>
                      <a:pt x="4457" y="20397"/>
                      <a:pt x="5592" y="18450"/>
                      <a:pt x="5720" y="16244"/>
                    </a:cubicBezTo>
                    <a:cubicBezTo>
                      <a:pt x="5869" y="13671"/>
                      <a:pt x="4705" y="11891"/>
                      <a:pt x="3473" y="10007"/>
                    </a:cubicBezTo>
                    <a:cubicBezTo>
                      <a:pt x="3022" y="9319"/>
                      <a:pt x="2557" y="8608"/>
                      <a:pt x="2155" y="7850"/>
                    </a:cubicBezTo>
                    <a:cubicBezTo>
                      <a:pt x="739" y="5173"/>
                      <a:pt x="979" y="1815"/>
                      <a:pt x="1249" y="52"/>
                    </a:cubicBezTo>
                    <a:lnTo>
                      <a:pt x="91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32"/>
              <p:cNvSpPr/>
              <p:nvPr/>
            </p:nvSpPr>
            <p:spPr>
              <a:xfrm>
                <a:off x="2289214" y="2263357"/>
                <a:ext cx="119289" cy="502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284" extrusionOk="0">
                    <a:moveTo>
                      <a:pt x="2853" y="1"/>
                    </a:moveTo>
                    <a:cubicBezTo>
                      <a:pt x="2834" y="1"/>
                      <a:pt x="2814" y="4"/>
                      <a:pt x="2795" y="11"/>
                    </a:cubicBezTo>
                    <a:lnTo>
                      <a:pt x="181" y="951"/>
                    </a:lnTo>
                    <a:cubicBezTo>
                      <a:pt x="0" y="1016"/>
                      <a:pt x="46" y="1283"/>
                      <a:pt x="238" y="1283"/>
                    </a:cubicBezTo>
                    <a:cubicBezTo>
                      <a:pt x="258" y="1283"/>
                      <a:pt x="277" y="1279"/>
                      <a:pt x="296" y="1273"/>
                    </a:cubicBezTo>
                    <a:lnTo>
                      <a:pt x="2910" y="333"/>
                    </a:lnTo>
                    <a:cubicBezTo>
                      <a:pt x="2999" y="301"/>
                      <a:pt x="3045" y="203"/>
                      <a:pt x="3013" y="114"/>
                    </a:cubicBezTo>
                    <a:cubicBezTo>
                      <a:pt x="2989" y="45"/>
                      <a:pt x="2923" y="1"/>
                      <a:pt x="28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32"/>
              <p:cNvSpPr/>
              <p:nvPr/>
            </p:nvSpPr>
            <p:spPr>
              <a:xfrm>
                <a:off x="1860175" y="72301"/>
                <a:ext cx="1047205" cy="1145738"/>
              </a:xfrm>
              <a:custGeom>
                <a:avLst/>
                <a:gdLst/>
                <a:ahLst/>
                <a:cxnLst/>
                <a:rect l="l" t="t" r="r" b="b"/>
                <a:pathLst>
                  <a:path w="26740" h="29256" extrusionOk="0">
                    <a:moveTo>
                      <a:pt x="11752" y="1"/>
                    </a:moveTo>
                    <a:cubicBezTo>
                      <a:pt x="10086" y="1"/>
                      <a:pt x="8441" y="408"/>
                      <a:pt x="6929" y="1232"/>
                    </a:cubicBezTo>
                    <a:cubicBezTo>
                      <a:pt x="1657" y="4107"/>
                      <a:pt x="0" y="10965"/>
                      <a:pt x="3734" y="17812"/>
                    </a:cubicBezTo>
                    <a:cubicBezTo>
                      <a:pt x="6863" y="23552"/>
                      <a:pt x="13504" y="29255"/>
                      <a:pt x="18676" y="29255"/>
                    </a:cubicBezTo>
                    <a:cubicBezTo>
                      <a:pt x="19673" y="29255"/>
                      <a:pt x="20616" y="29043"/>
                      <a:pt x="21468" y="28578"/>
                    </a:cubicBezTo>
                    <a:cubicBezTo>
                      <a:pt x="26740" y="25704"/>
                      <a:pt x="26558" y="14248"/>
                      <a:pt x="22826" y="7402"/>
                    </a:cubicBezTo>
                    <a:cubicBezTo>
                      <a:pt x="20163" y="2519"/>
                      <a:pt x="15894" y="1"/>
                      <a:pt x="117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32"/>
              <p:cNvSpPr/>
              <p:nvPr/>
            </p:nvSpPr>
            <p:spPr>
              <a:xfrm>
                <a:off x="1999794" y="341277"/>
                <a:ext cx="289646" cy="427067"/>
              </a:xfrm>
              <a:custGeom>
                <a:avLst/>
                <a:gdLst/>
                <a:ahLst/>
                <a:cxnLst/>
                <a:rect l="l" t="t" r="r" b="b"/>
                <a:pathLst>
                  <a:path w="7396" h="10905" extrusionOk="0">
                    <a:moveTo>
                      <a:pt x="2737" y="1"/>
                    </a:moveTo>
                    <a:cubicBezTo>
                      <a:pt x="2596" y="1"/>
                      <a:pt x="2455" y="18"/>
                      <a:pt x="2317" y="53"/>
                    </a:cubicBezTo>
                    <a:cubicBezTo>
                      <a:pt x="697" y="468"/>
                      <a:pt x="1" y="3222"/>
                      <a:pt x="764" y="6203"/>
                    </a:cubicBezTo>
                    <a:cubicBezTo>
                      <a:pt x="1129" y="7635"/>
                      <a:pt x="1789" y="8930"/>
                      <a:pt x="2600" y="9802"/>
                    </a:cubicBezTo>
                    <a:cubicBezTo>
                      <a:pt x="3267" y="10521"/>
                      <a:pt x="3991" y="10905"/>
                      <a:pt x="4660" y="10905"/>
                    </a:cubicBezTo>
                    <a:cubicBezTo>
                      <a:pt x="4803" y="10905"/>
                      <a:pt x="4942" y="10887"/>
                      <a:pt x="5079" y="10852"/>
                    </a:cubicBezTo>
                    <a:cubicBezTo>
                      <a:pt x="6699" y="10439"/>
                      <a:pt x="7395" y="7685"/>
                      <a:pt x="6633" y="4703"/>
                    </a:cubicBezTo>
                    <a:cubicBezTo>
                      <a:pt x="5935" y="1975"/>
                      <a:pt x="4260" y="1"/>
                      <a:pt x="273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32"/>
              <p:cNvSpPr/>
              <p:nvPr/>
            </p:nvSpPr>
            <p:spPr>
              <a:xfrm>
                <a:off x="2190756" y="130929"/>
                <a:ext cx="716635" cy="1087073"/>
              </a:xfrm>
              <a:custGeom>
                <a:avLst/>
                <a:gdLst/>
                <a:ahLst/>
                <a:cxnLst/>
                <a:rect l="l" t="t" r="r" b="b"/>
                <a:pathLst>
                  <a:path w="18299" h="27758" extrusionOk="0">
                    <a:moveTo>
                      <a:pt x="8780" y="0"/>
                    </a:moveTo>
                    <a:lnTo>
                      <a:pt x="8780" y="0"/>
                    </a:lnTo>
                    <a:cubicBezTo>
                      <a:pt x="9571" y="892"/>
                      <a:pt x="10296" y="1916"/>
                      <a:pt x="10930" y="3076"/>
                    </a:cubicBezTo>
                    <a:cubicBezTo>
                      <a:pt x="14663" y="9922"/>
                      <a:pt x="14844" y="21379"/>
                      <a:pt x="9572" y="24254"/>
                    </a:cubicBezTo>
                    <a:cubicBezTo>
                      <a:pt x="8721" y="24718"/>
                      <a:pt x="7780" y="24929"/>
                      <a:pt x="6784" y="24929"/>
                    </a:cubicBezTo>
                    <a:cubicBezTo>
                      <a:pt x="4656" y="24929"/>
                      <a:pt x="2279" y="23963"/>
                      <a:pt x="1" y="22427"/>
                    </a:cubicBezTo>
                    <a:lnTo>
                      <a:pt x="1" y="22427"/>
                    </a:lnTo>
                    <a:cubicBezTo>
                      <a:pt x="3171" y="25515"/>
                      <a:pt x="6992" y="27758"/>
                      <a:pt x="10236" y="27758"/>
                    </a:cubicBezTo>
                    <a:cubicBezTo>
                      <a:pt x="11233" y="27758"/>
                      <a:pt x="12175" y="27546"/>
                      <a:pt x="13027" y="27081"/>
                    </a:cubicBezTo>
                    <a:cubicBezTo>
                      <a:pt x="18299" y="24207"/>
                      <a:pt x="18117" y="12751"/>
                      <a:pt x="14385" y="5905"/>
                    </a:cubicBezTo>
                    <a:cubicBezTo>
                      <a:pt x="12910" y="3202"/>
                      <a:pt x="10944" y="1228"/>
                      <a:pt x="8780" y="0"/>
                    </a:cubicBezTo>
                    <a:close/>
                  </a:path>
                </a:pathLst>
              </a:custGeom>
              <a:solidFill>
                <a:schemeClr val="dk2">
                  <a:alpha val="2009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32"/>
              <p:cNvSpPr/>
              <p:nvPr/>
            </p:nvSpPr>
            <p:spPr>
              <a:xfrm>
                <a:off x="2646388" y="1206131"/>
                <a:ext cx="578783" cy="1771202"/>
              </a:xfrm>
              <a:custGeom>
                <a:avLst/>
                <a:gdLst/>
                <a:ahLst/>
                <a:cxnLst/>
                <a:rect l="l" t="t" r="r" b="b"/>
                <a:pathLst>
                  <a:path w="14779" h="45227" extrusionOk="0">
                    <a:moveTo>
                      <a:pt x="101" y="0"/>
                    </a:moveTo>
                    <a:lnTo>
                      <a:pt x="101" y="0"/>
                    </a:lnTo>
                    <a:cubicBezTo>
                      <a:pt x="0" y="2988"/>
                      <a:pt x="332" y="5372"/>
                      <a:pt x="2298" y="8015"/>
                    </a:cubicBezTo>
                    <a:cubicBezTo>
                      <a:pt x="2572" y="8385"/>
                      <a:pt x="2859" y="8753"/>
                      <a:pt x="3145" y="9122"/>
                    </a:cubicBezTo>
                    <a:cubicBezTo>
                      <a:pt x="4388" y="10718"/>
                      <a:pt x="5672" y="12369"/>
                      <a:pt x="6088" y="14327"/>
                    </a:cubicBezTo>
                    <a:cubicBezTo>
                      <a:pt x="6653" y="16973"/>
                      <a:pt x="5658" y="21030"/>
                      <a:pt x="4781" y="24610"/>
                    </a:cubicBezTo>
                    <a:cubicBezTo>
                      <a:pt x="4279" y="26658"/>
                      <a:pt x="3805" y="28592"/>
                      <a:pt x="3645" y="30128"/>
                    </a:cubicBezTo>
                    <a:cubicBezTo>
                      <a:pt x="2880" y="37436"/>
                      <a:pt x="6904" y="42938"/>
                      <a:pt x="14683" y="45227"/>
                    </a:cubicBezTo>
                    <a:lnTo>
                      <a:pt x="14779" y="44898"/>
                    </a:lnTo>
                    <a:cubicBezTo>
                      <a:pt x="7173" y="42661"/>
                      <a:pt x="3239" y="37291"/>
                      <a:pt x="3984" y="30163"/>
                    </a:cubicBezTo>
                    <a:cubicBezTo>
                      <a:pt x="4143" y="28651"/>
                      <a:pt x="4614" y="26728"/>
                      <a:pt x="5114" y="24691"/>
                    </a:cubicBezTo>
                    <a:cubicBezTo>
                      <a:pt x="5999" y="21076"/>
                      <a:pt x="7003" y="16978"/>
                      <a:pt x="6423" y="14256"/>
                    </a:cubicBezTo>
                    <a:cubicBezTo>
                      <a:pt x="5990" y="12220"/>
                      <a:pt x="4680" y="10539"/>
                      <a:pt x="3415" y="8912"/>
                    </a:cubicBezTo>
                    <a:cubicBezTo>
                      <a:pt x="3130" y="8545"/>
                      <a:pt x="2846" y="8179"/>
                      <a:pt x="2572" y="7811"/>
                    </a:cubicBezTo>
                    <a:cubicBezTo>
                      <a:pt x="667" y="5248"/>
                      <a:pt x="345" y="2926"/>
                      <a:pt x="443" y="11"/>
                    </a:cubicBezTo>
                    <a:lnTo>
                      <a:pt x="10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32"/>
              <p:cNvSpPr/>
              <p:nvPr/>
            </p:nvSpPr>
            <p:spPr>
              <a:xfrm>
                <a:off x="2540058" y="439814"/>
                <a:ext cx="960695" cy="1266280"/>
              </a:xfrm>
              <a:custGeom>
                <a:avLst/>
                <a:gdLst/>
                <a:ahLst/>
                <a:cxnLst/>
                <a:rect l="l" t="t" r="r" b="b"/>
                <a:pathLst>
                  <a:path w="24531" h="32334" extrusionOk="0">
                    <a:moveTo>
                      <a:pt x="11779" y="0"/>
                    </a:moveTo>
                    <a:cubicBezTo>
                      <a:pt x="11360" y="0"/>
                      <a:pt x="10937" y="25"/>
                      <a:pt x="10513" y="76"/>
                    </a:cubicBezTo>
                    <a:cubicBezTo>
                      <a:pt x="4275" y="821"/>
                      <a:pt x="1" y="6842"/>
                      <a:pt x="969" y="14943"/>
                    </a:cubicBezTo>
                    <a:cubicBezTo>
                      <a:pt x="1903" y="22758"/>
                      <a:pt x="7372" y="32333"/>
                      <a:pt x="13356" y="32333"/>
                    </a:cubicBezTo>
                    <a:cubicBezTo>
                      <a:pt x="13576" y="32333"/>
                      <a:pt x="13797" y="32320"/>
                      <a:pt x="14019" y="32294"/>
                    </a:cubicBezTo>
                    <a:cubicBezTo>
                      <a:pt x="20258" y="31547"/>
                      <a:pt x="24531" y="20345"/>
                      <a:pt x="23563" y="12244"/>
                    </a:cubicBezTo>
                    <a:cubicBezTo>
                      <a:pt x="22662" y="4693"/>
                      <a:pt x="17524" y="0"/>
                      <a:pt x="117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32"/>
              <p:cNvSpPr/>
              <p:nvPr/>
            </p:nvSpPr>
            <p:spPr>
              <a:xfrm>
                <a:off x="2984880" y="1644687"/>
                <a:ext cx="238460" cy="222169"/>
              </a:xfrm>
              <a:custGeom>
                <a:avLst/>
                <a:gdLst/>
                <a:ahLst/>
                <a:cxnLst/>
                <a:rect l="l" t="t" r="r" b="b"/>
                <a:pathLst>
                  <a:path w="6089" h="5673" extrusionOk="0">
                    <a:moveTo>
                      <a:pt x="3152" y="1"/>
                    </a:moveTo>
                    <a:lnTo>
                      <a:pt x="2116" y="17"/>
                    </a:lnTo>
                    <a:lnTo>
                      <a:pt x="1" y="5673"/>
                    </a:lnTo>
                    <a:lnTo>
                      <a:pt x="6089" y="5238"/>
                    </a:lnTo>
                    <a:lnTo>
                      <a:pt x="315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32"/>
              <p:cNvSpPr/>
              <p:nvPr/>
            </p:nvSpPr>
            <p:spPr>
              <a:xfrm>
                <a:off x="2598072" y="639596"/>
                <a:ext cx="259650" cy="422798"/>
              </a:xfrm>
              <a:custGeom>
                <a:avLst/>
                <a:gdLst/>
                <a:ahLst/>
                <a:cxnLst/>
                <a:rect l="l" t="t" r="r" b="b"/>
                <a:pathLst>
                  <a:path w="7122" h="11597" extrusionOk="0">
                    <a:moveTo>
                      <a:pt x="4090" y="1"/>
                    </a:moveTo>
                    <a:cubicBezTo>
                      <a:pt x="2432" y="1"/>
                      <a:pt x="818" y="2334"/>
                      <a:pt x="419" y="5387"/>
                    </a:cubicBezTo>
                    <a:cubicBezTo>
                      <a:pt x="1" y="8581"/>
                      <a:pt x="1069" y="11354"/>
                      <a:pt x="2805" y="11582"/>
                    </a:cubicBezTo>
                    <a:cubicBezTo>
                      <a:pt x="2880" y="11591"/>
                      <a:pt x="2954" y="11596"/>
                      <a:pt x="3029" y="11596"/>
                    </a:cubicBezTo>
                    <a:cubicBezTo>
                      <a:pt x="3794" y="11596"/>
                      <a:pt x="4583" y="11096"/>
                      <a:pt x="5249" y="10179"/>
                    </a:cubicBezTo>
                    <a:cubicBezTo>
                      <a:pt x="5980" y="9171"/>
                      <a:pt x="6503" y="7743"/>
                      <a:pt x="6704" y="6210"/>
                    </a:cubicBezTo>
                    <a:cubicBezTo>
                      <a:pt x="7121" y="3016"/>
                      <a:pt x="6053" y="243"/>
                      <a:pt x="4318" y="15"/>
                    </a:cubicBezTo>
                    <a:cubicBezTo>
                      <a:pt x="4242" y="5"/>
                      <a:pt x="4166" y="1"/>
                      <a:pt x="40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32"/>
              <p:cNvSpPr/>
              <p:nvPr/>
            </p:nvSpPr>
            <p:spPr>
              <a:xfrm>
                <a:off x="2664168" y="609353"/>
                <a:ext cx="836589" cy="1096707"/>
              </a:xfrm>
              <a:custGeom>
                <a:avLst/>
                <a:gdLst/>
                <a:ahLst/>
                <a:cxnLst/>
                <a:rect l="l" t="t" r="r" b="b"/>
                <a:pathLst>
                  <a:path w="21362" h="28004" extrusionOk="0">
                    <a:moveTo>
                      <a:pt x="17241" y="0"/>
                    </a:moveTo>
                    <a:lnTo>
                      <a:pt x="17241" y="0"/>
                    </a:lnTo>
                    <a:cubicBezTo>
                      <a:pt x="17665" y="1175"/>
                      <a:pt x="17972" y="2452"/>
                      <a:pt x="18136" y="3825"/>
                    </a:cubicBezTo>
                    <a:cubicBezTo>
                      <a:pt x="19105" y="11927"/>
                      <a:pt x="14831" y="23128"/>
                      <a:pt x="8592" y="23874"/>
                    </a:cubicBezTo>
                    <a:cubicBezTo>
                      <a:pt x="8371" y="23900"/>
                      <a:pt x="8150" y="23913"/>
                      <a:pt x="7930" y="23913"/>
                    </a:cubicBezTo>
                    <a:cubicBezTo>
                      <a:pt x="5008" y="23913"/>
                      <a:pt x="2209" y="21629"/>
                      <a:pt x="1" y="18382"/>
                    </a:cubicBezTo>
                    <a:lnTo>
                      <a:pt x="1" y="18382"/>
                    </a:lnTo>
                    <a:cubicBezTo>
                      <a:pt x="2334" y="23630"/>
                      <a:pt x="6143" y="28004"/>
                      <a:pt x="10188" y="28004"/>
                    </a:cubicBezTo>
                    <a:cubicBezTo>
                      <a:pt x="10408" y="28004"/>
                      <a:pt x="10628" y="27991"/>
                      <a:pt x="10850" y="27965"/>
                    </a:cubicBezTo>
                    <a:cubicBezTo>
                      <a:pt x="17089" y="27219"/>
                      <a:pt x="21362" y="16016"/>
                      <a:pt x="20394" y="7915"/>
                    </a:cubicBezTo>
                    <a:cubicBezTo>
                      <a:pt x="20012" y="4717"/>
                      <a:pt x="18867" y="2034"/>
                      <a:pt x="17241" y="0"/>
                    </a:cubicBezTo>
                    <a:close/>
                  </a:path>
                </a:pathLst>
              </a:custGeom>
              <a:solidFill>
                <a:schemeClr val="dk2">
                  <a:alpha val="2009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32"/>
              <p:cNvSpPr/>
              <p:nvPr/>
            </p:nvSpPr>
            <p:spPr>
              <a:xfrm>
                <a:off x="2949123" y="1698224"/>
                <a:ext cx="280208" cy="1268591"/>
              </a:xfrm>
              <a:custGeom>
                <a:avLst/>
                <a:gdLst/>
                <a:ahLst/>
                <a:cxnLst/>
                <a:rect l="l" t="t" r="r" b="b"/>
                <a:pathLst>
                  <a:path w="7155" h="32393" extrusionOk="0">
                    <a:moveTo>
                      <a:pt x="2186" y="0"/>
                    </a:moveTo>
                    <a:cubicBezTo>
                      <a:pt x="656" y="2521"/>
                      <a:pt x="0" y="4542"/>
                      <a:pt x="1181" y="7416"/>
                    </a:cubicBezTo>
                    <a:cubicBezTo>
                      <a:pt x="1533" y="8273"/>
                      <a:pt x="1980" y="9101"/>
                      <a:pt x="2412" y="9904"/>
                    </a:cubicBezTo>
                    <a:cubicBezTo>
                      <a:pt x="3083" y="11149"/>
                      <a:pt x="3776" y="12438"/>
                      <a:pt x="4104" y="13821"/>
                    </a:cubicBezTo>
                    <a:cubicBezTo>
                      <a:pt x="4606" y="15938"/>
                      <a:pt x="4252" y="18133"/>
                      <a:pt x="3809" y="20382"/>
                    </a:cubicBezTo>
                    <a:lnTo>
                      <a:pt x="3740" y="20731"/>
                    </a:lnTo>
                    <a:cubicBezTo>
                      <a:pt x="3331" y="22809"/>
                      <a:pt x="2906" y="24956"/>
                      <a:pt x="3205" y="27078"/>
                    </a:cubicBezTo>
                    <a:cubicBezTo>
                      <a:pt x="3563" y="29619"/>
                      <a:pt x="5068" y="31705"/>
                      <a:pt x="7037" y="32392"/>
                    </a:cubicBezTo>
                    <a:lnTo>
                      <a:pt x="7154" y="32052"/>
                    </a:lnTo>
                    <a:cubicBezTo>
                      <a:pt x="5311" y="31410"/>
                      <a:pt x="3899" y="29437"/>
                      <a:pt x="3560" y="27028"/>
                    </a:cubicBezTo>
                    <a:cubicBezTo>
                      <a:pt x="3270" y="24965"/>
                      <a:pt x="3687" y="22848"/>
                      <a:pt x="4091" y="20801"/>
                    </a:cubicBezTo>
                    <a:lnTo>
                      <a:pt x="4161" y="20452"/>
                    </a:lnTo>
                    <a:cubicBezTo>
                      <a:pt x="4610" y="18162"/>
                      <a:pt x="4972" y="15924"/>
                      <a:pt x="4453" y="13738"/>
                    </a:cubicBezTo>
                    <a:cubicBezTo>
                      <a:pt x="4114" y="12309"/>
                      <a:pt x="3408" y="10999"/>
                      <a:pt x="2726" y="9734"/>
                    </a:cubicBezTo>
                    <a:cubicBezTo>
                      <a:pt x="2299" y="8940"/>
                      <a:pt x="1858" y="8119"/>
                      <a:pt x="1513" y="7281"/>
                    </a:cubicBezTo>
                    <a:cubicBezTo>
                      <a:pt x="388" y="4546"/>
                      <a:pt x="1021" y="2609"/>
                      <a:pt x="2491" y="186"/>
                    </a:cubicBezTo>
                    <a:lnTo>
                      <a:pt x="218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32"/>
              <p:cNvSpPr/>
              <p:nvPr/>
            </p:nvSpPr>
            <p:spPr>
              <a:xfrm>
                <a:off x="3030819" y="1689216"/>
                <a:ext cx="127983" cy="22479"/>
              </a:xfrm>
              <a:custGeom>
                <a:avLst/>
                <a:gdLst/>
                <a:ahLst/>
                <a:cxnLst/>
                <a:rect l="l" t="t" r="r" b="b"/>
                <a:pathLst>
                  <a:path w="3268" h="574" extrusionOk="0">
                    <a:moveTo>
                      <a:pt x="3082" y="1"/>
                    </a:moveTo>
                    <a:cubicBezTo>
                      <a:pt x="3078" y="1"/>
                      <a:pt x="3073" y="1"/>
                      <a:pt x="3069" y="1"/>
                    </a:cubicBezTo>
                    <a:lnTo>
                      <a:pt x="168" y="216"/>
                    </a:lnTo>
                    <a:cubicBezTo>
                      <a:pt x="73" y="224"/>
                      <a:pt x="1" y="306"/>
                      <a:pt x="3" y="402"/>
                    </a:cubicBezTo>
                    <a:cubicBezTo>
                      <a:pt x="7" y="497"/>
                      <a:pt x="86" y="573"/>
                      <a:pt x="181" y="573"/>
                    </a:cubicBezTo>
                    <a:lnTo>
                      <a:pt x="195" y="573"/>
                    </a:lnTo>
                    <a:lnTo>
                      <a:pt x="3094" y="358"/>
                    </a:lnTo>
                    <a:cubicBezTo>
                      <a:pt x="3193" y="351"/>
                      <a:pt x="3267" y="266"/>
                      <a:pt x="3259" y="166"/>
                    </a:cubicBezTo>
                    <a:cubicBezTo>
                      <a:pt x="3253" y="73"/>
                      <a:pt x="3175" y="1"/>
                      <a:pt x="30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8" name="Google Shape;268;p32"/>
            <p:cNvGrpSpPr/>
            <p:nvPr/>
          </p:nvGrpSpPr>
          <p:grpSpPr>
            <a:xfrm>
              <a:off x="867951" y="2816544"/>
              <a:ext cx="2297600" cy="2246427"/>
              <a:chOff x="1337026" y="2824769"/>
              <a:chExt cx="2297600" cy="2246427"/>
            </a:xfrm>
          </p:grpSpPr>
          <p:sp>
            <p:nvSpPr>
              <p:cNvPr id="269" name="Google Shape;269;p32"/>
              <p:cNvSpPr/>
              <p:nvPr/>
            </p:nvSpPr>
            <p:spPr>
              <a:xfrm>
                <a:off x="1420249" y="4887994"/>
                <a:ext cx="1791802" cy="183202"/>
              </a:xfrm>
              <a:custGeom>
                <a:avLst/>
                <a:gdLst/>
                <a:ahLst/>
                <a:cxnLst/>
                <a:rect l="l" t="t" r="r" b="b"/>
                <a:pathLst>
                  <a:path w="45753" h="4678" extrusionOk="0">
                    <a:moveTo>
                      <a:pt x="22876" y="0"/>
                    </a:moveTo>
                    <a:cubicBezTo>
                      <a:pt x="10241" y="0"/>
                      <a:pt x="0" y="1047"/>
                      <a:pt x="0" y="2338"/>
                    </a:cubicBezTo>
                    <a:cubicBezTo>
                      <a:pt x="0" y="3631"/>
                      <a:pt x="10241" y="4678"/>
                      <a:pt x="22876" y="4678"/>
                    </a:cubicBezTo>
                    <a:cubicBezTo>
                      <a:pt x="35510" y="4678"/>
                      <a:pt x="45752" y="3631"/>
                      <a:pt x="45752" y="2338"/>
                    </a:cubicBezTo>
                    <a:cubicBezTo>
                      <a:pt x="45752" y="1047"/>
                      <a:pt x="35510" y="0"/>
                      <a:pt x="22876" y="0"/>
                    </a:cubicBezTo>
                    <a:close/>
                  </a:path>
                </a:pathLst>
              </a:custGeom>
              <a:solidFill>
                <a:schemeClr val="dk2">
                  <a:alpha val="2009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70" name="Google Shape;270;p32"/>
              <p:cNvGrpSpPr/>
              <p:nvPr/>
            </p:nvGrpSpPr>
            <p:grpSpPr>
              <a:xfrm>
                <a:off x="1337026" y="2824769"/>
                <a:ext cx="2297600" cy="2193598"/>
                <a:chOff x="1337026" y="2824769"/>
                <a:chExt cx="2297600" cy="2193598"/>
              </a:xfrm>
            </p:grpSpPr>
            <p:sp>
              <p:nvSpPr>
                <p:cNvPr id="271" name="Google Shape;271;p32"/>
                <p:cNvSpPr/>
                <p:nvPr/>
              </p:nvSpPr>
              <p:spPr>
                <a:xfrm>
                  <a:off x="1481148" y="3414027"/>
                  <a:ext cx="1759532" cy="1603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29" h="40949" extrusionOk="0">
                      <a:moveTo>
                        <a:pt x="32096" y="1"/>
                      </a:moveTo>
                      <a:cubicBezTo>
                        <a:pt x="25128" y="1"/>
                        <a:pt x="19478" y="5650"/>
                        <a:pt x="19478" y="12620"/>
                      </a:cubicBezTo>
                      <a:cubicBezTo>
                        <a:pt x="19478" y="13396"/>
                        <a:pt x="19551" y="14170"/>
                        <a:pt x="19693" y="14935"/>
                      </a:cubicBezTo>
                      <a:cubicBezTo>
                        <a:pt x="19683" y="14884"/>
                        <a:pt x="19615" y="14861"/>
                        <a:pt x="19497" y="14861"/>
                      </a:cubicBezTo>
                      <a:cubicBezTo>
                        <a:pt x="18380" y="14861"/>
                        <a:pt x="12863" y="16956"/>
                        <a:pt x="12360" y="17147"/>
                      </a:cubicBezTo>
                      <a:cubicBezTo>
                        <a:pt x="5083" y="19910"/>
                        <a:pt x="1" y="31415"/>
                        <a:pt x="6594" y="37480"/>
                      </a:cubicBezTo>
                      <a:cubicBezTo>
                        <a:pt x="8543" y="39271"/>
                        <a:pt x="11143" y="40224"/>
                        <a:pt x="13760" y="40612"/>
                      </a:cubicBezTo>
                      <a:cubicBezTo>
                        <a:pt x="15396" y="40854"/>
                        <a:pt x="17064" y="40949"/>
                        <a:pt x="18741" y="40949"/>
                      </a:cubicBezTo>
                      <a:cubicBezTo>
                        <a:pt x="21917" y="40949"/>
                        <a:pt x="25128" y="40611"/>
                        <a:pt x="28223" y="40300"/>
                      </a:cubicBezTo>
                      <a:cubicBezTo>
                        <a:pt x="30145" y="40108"/>
                        <a:pt x="31801" y="38900"/>
                        <a:pt x="32551" y="37180"/>
                      </a:cubicBezTo>
                      <a:lnTo>
                        <a:pt x="32551" y="37180"/>
                      </a:lnTo>
                      <a:lnTo>
                        <a:pt x="32507" y="38569"/>
                      </a:lnTo>
                      <a:cubicBezTo>
                        <a:pt x="32477" y="39565"/>
                        <a:pt x="33276" y="40388"/>
                        <a:pt x="34272" y="40388"/>
                      </a:cubicBezTo>
                      <a:lnTo>
                        <a:pt x="38319" y="40388"/>
                      </a:lnTo>
                      <a:cubicBezTo>
                        <a:pt x="39333" y="40388"/>
                        <a:pt x="40146" y="39550"/>
                        <a:pt x="40114" y="38537"/>
                      </a:cubicBezTo>
                      <a:lnTo>
                        <a:pt x="39717" y="25663"/>
                      </a:lnTo>
                      <a:cubicBezTo>
                        <a:pt x="39664" y="23967"/>
                        <a:pt x="40312" y="22344"/>
                        <a:pt x="41451" y="21087"/>
                      </a:cubicBezTo>
                      <a:cubicBezTo>
                        <a:pt x="43659" y="18649"/>
                        <a:pt x="44929" y="15342"/>
                        <a:pt x="44684" y="11739"/>
                      </a:cubicBezTo>
                      <a:cubicBezTo>
                        <a:pt x="44248" y="5317"/>
                        <a:pt x="38907" y="193"/>
                        <a:pt x="32472" y="6"/>
                      </a:cubicBezTo>
                      <a:cubicBezTo>
                        <a:pt x="32346" y="3"/>
                        <a:pt x="32221" y="1"/>
                        <a:pt x="3209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2" name="Google Shape;272;p32"/>
                <p:cNvSpPr/>
                <p:nvPr/>
              </p:nvSpPr>
              <p:spPr>
                <a:xfrm>
                  <a:off x="3011237" y="2824769"/>
                  <a:ext cx="623389" cy="131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18" h="33515" extrusionOk="0">
                      <a:moveTo>
                        <a:pt x="4932" y="0"/>
                      </a:moveTo>
                      <a:cubicBezTo>
                        <a:pt x="3037" y="0"/>
                        <a:pt x="167" y="4291"/>
                        <a:pt x="3634" y="9425"/>
                      </a:cubicBezTo>
                      <a:cubicBezTo>
                        <a:pt x="8594" y="16772"/>
                        <a:pt x="8712" y="22084"/>
                        <a:pt x="4735" y="22084"/>
                      </a:cubicBezTo>
                      <a:cubicBezTo>
                        <a:pt x="4008" y="22084"/>
                        <a:pt x="3145" y="21907"/>
                        <a:pt x="2149" y="21532"/>
                      </a:cubicBezTo>
                      <a:lnTo>
                        <a:pt x="1" y="33458"/>
                      </a:lnTo>
                      <a:cubicBezTo>
                        <a:pt x="1" y="33458"/>
                        <a:pt x="501" y="33515"/>
                        <a:pt x="1323" y="33515"/>
                      </a:cubicBezTo>
                      <a:cubicBezTo>
                        <a:pt x="4106" y="33515"/>
                        <a:pt x="10572" y="32872"/>
                        <a:pt x="13770" y="27234"/>
                      </a:cubicBezTo>
                      <a:cubicBezTo>
                        <a:pt x="15917" y="23449"/>
                        <a:pt x="15545" y="18257"/>
                        <a:pt x="11028" y="12557"/>
                      </a:cubicBezTo>
                      <a:cubicBezTo>
                        <a:pt x="9337" y="10425"/>
                        <a:pt x="2341" y="5315"/>
                        <a:pt x="6791" y="1722"/>
                      </a:cubicBezTo>
                      <a:cubicBezTo>
                        <a:pt x="6791" y="1722"/>
                        <a:pt x="7298" y="1087"/>
                        <a:pt x="5442" y="121"/>
                      </a:cubicBezTo>
                      <a:cubicBezTo>
                        <a:pt x="5285" y="40"/>
                        <a:pt x="5113" y="0"/>
                        <a:pt x="493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273;p32"/>
                <p:cNvSpPr/>
                <p:nvPr/>
              </p:nvSpPr>
              <p:spPr>
                <a:xfrm>
                  <a:off x="2761451" y="3730588"/>
                  <a:ext cx="128257" cy="109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5" h="2794" extrusionOk="0">
                      <a:moveTo>
                        <a:pt x="2823" y="1"/>
                      </a:moveTo>
                      <a:lnTo>
                        <a:pt x="2663" y="120"/>
                      </a:lnTo>
                      <a:cubicBezTo>
                        <a:pt x="3171" y="811"/>
                        <a:pt x="3023" y="1783"/>
                        <a:pt x="2332" y="2290"/>
                      </a:cubicBezTo>
                      <a:cubicBezTo>
                        <a:pt x="2055" y="2495"/>
                        <a:pt x="1732" y="2593"/>
                        <a:pt x="1413" y="2593"/>
                      </a:cubicBezTo>
                      <a:cubicBezTo>
                        <a:pt x="936" y="2593"/>
                        <a:pt x="466" y="2374"/>
                        <a:pt x="161" y="1961"/>
                      </a:cubicBezTo>
                      <a:lnTo>
                        <a:pt x="1" y="2079"/>
                      </a:lnTo>
                      <a:cubicBezTo>
                        <a:pt x="274" y="2454"/>
                        <a:pt x="689" y="2705"/>
                        <a:pt x="1148" y="2774"/>
                      </a:cubicBezTo>
                      <a:cubicBezTo>
                        <a:pt x="1237" y="2786"/>
                        <a:pt x="1326" y="2794"/>
                        <a:pt x="1417" y="2794"/>
                      </a:cubicBezTo>
                      <a:cubicBezTo>
                        <a:pt x="2077" y="2791"/>
                        <a:pt x="2680" y="2419"/>
                        <a:pt x="2977" y="1830"/>
                      </a:cubicBezTo>
                      <a:cubicBezTo>
                        <a:pt x="3275" y="1240"/>
                        <a:pt x="3215" y="532"/>
                        <a:pt x="282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274;p32"/>
                <p:cNvSpPr/>
                <p:nvPr/>
              </p:nvSpPr>
              <p:spPr>
                <a:xfrm>
                  <a:off x="2769518" y="3828967"/>
                  <a:ext cx="24947" cy="49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7" h="1273" extrusionOk="0">
                      <a:moveTo>
                        <a:pt x="449" y="1"/>
                      </a:moveTo>
                      <a:lnTo>
                        <a:pt x="1" y="1203"/>
                      </a:lnTo>
                      <a:lnTo>
                        <a:pt x="188" y="1273"/>
                      </a:lnTo>
                      <a:lnTo>
                        <a:pt x="637" y="71"/>
                      </a:lnTo>
                      <a:lnTo>
                        <a:pt x="449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275;p32"/>
                <p:cNvSpPr/>
                <p:nvPr/>
              </p:nvSpPr>
              <p:spPr>
                <a:xfrm>
                  <a:off x="2851097" y="3819960"/>
                  <a:ext cx="36147" cy="45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3" h="1154" extrusionOk="0">
                      <a:moveTo>
                        <a:pt x="162" y="1"/>
                      </a:moveTo>
                      <a:lnTo>
                        <a:pt x="0" y="120"/>
                      </a:lnTo>
                      <a:lnTo>
                        <a:pt x="761" y="1153"/>
                      </a:lnTo>
                      <a:lnTo>
                        <a:pt x="922" y="1034"/>
                      </a:lnTo>
                      <a:lnTo>
                        <a:pt x="16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276;p32"/>
                <p:cNvSpPr/>
                <p:nvPr/>
              </p:nvSpPr>
              <p:spPr>
                <a:xfrm>
                  <a:off x="2821606" y="3834215"/>
                  <a:ext cx="7989" cy="50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" h="1284" extrusionOk="0">
                      <a:moveTo>
                        <a:pt x="200" y="0"/>
                      </a:moveTo>
                      <a:lnTo>
                        <a:pt x="0" y="2"/>
                      </a:lnTo>
                      <a:lnTo>
                        <a:pt x="4" y="1284"/>
                      </a:lnTo>
                      <a:lnTo>
                        <a:pt x="204" y="1284"/>
                      </a:lnTo>
                      <a:lnTo>
                        <a:pt x="20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277;p32"/>
                <p:cNvSpPr/>
                <p:nvPr/>
              </p:nvSpPr>
              <p:spPr>
                <a:xfrm>
                  <a:off x="2881527" y="3756906"/>
                  <a:ext cx="50637" cy="106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3" h="273" extrusionOk="0">
                      <a:moveTo>
                        <a:pt x="1281" y="0"/>
                      </a:moveTo>
                      <a:lnTo>
                        <a:pt x="0" y="71"/>
                      </a:lnTo>
                      <a:lnTo>
                        <a:pt x="12" y="272"/>
                      </a:lnTo>
                      <a:lnTo>
                        <a:pt x="1293" y="200"/>
                      </a:lnTo>
                      <a:lnTo>
                        <a:pt x="1281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278;p32"/>
                <p:cNvSpPr/>
                <p:nvPr/>
              </p:nvSpPr>
              <p:spPr>
                <a:xfrm>
                  <a:off x="2874203" y="3793798"/>
                  <a:ext cx="50285" cy="22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4" h="578" extrusionOk="0">
                      <a:moveTo>
                        <a:pt x="60" y="1"/>
                      </a:moveTo>
                      <a:lnTo>
                        <a:pt x="0" y="192"/>
                      </a:lnTo>
                      <a:lnTo>
                        <a:pt x="1224" y="577"/>
                      </a:lnTo>
                      <a:lnTo>
                        <a:pt x="1284" y="386"/>
                      </a:lnTo>
                      <a:lnTo>
                        <a:pt x="6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279;p32"/>
                <p:cNvSpPr/>
                <p:nvPr/>
              </p:nvSpPr>
              <p:spPr>
                <a:xfrm>
                  <a:off x="1824379" y="3580434"/>
                  <a:ext cx="774399" cy="640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74" h="16353" extrusionOk="0">
                      <a:moveTo>
                        <a:pt x="19416" y="1"/>
                      </a:moveTo>
                      <a:cubicBezTo>
                        <a:pt x="15773" y="784"/>
                        <a:pt x="12593" y="3164"/>
                        <a:pt x="10846" y="6555"/>
                      </a:cubicBezTo>
                      <a:cubicBezTo>
                        <a:pt x="10645" y="7928"/>
                        <a:pt x="10673" y="9323"/>
                        <a:pt x="10929" y="10686"/>
                      </a:cubicBezTo>
                      <a:cubicBezTo>
                        <a:pt x="10475" y="10906"/>
                        <a:pt x="9984" y="11164"/>
                        <a:pt x="9475" y="11463"/>
                      </a:cubicBezTo>
                      <a:cubicBezTo>
                        <a:pt x="9474" y="11486"/>
                        <a:pt x="9470" y="11509"/>
                        <a:pt x="9469" y="11533"/>
                      </a:cubicBezTo>
                      <a:cubicBezTo>
                        <a:pt x="9411" y="11544"/>
                        <a:pt x="9350" y="11558"/>
                        <a:pt x="9292" y="11571"/>
                      </a:cubicBezTo>
                      <a:cubicBezTo>
                        <a:pt x="7540" y="12620"/>
                        <a:pt x="3470" y="11590"/>
                        <a:pt x="356" y="14576"/>
                      </a:cubicBezTo>
                      <a:cubicBezTo>
                        <a:pt x="310" y="14548"/>
                        <a:pt x="277" y="14536"/>
                        <a:pt x="256" y="14536"/>
                      </a:cubicBezTo>
                      <a:cubicBezTo>
                        <a:pt x="0" y="14536"/>
                        <a:pt x="1507" y="16353"/>
                        <a:pt x="4808" y="16353"/>
                      </a:cubicBezTo>
                      <a:cubicBezTo>
                        <a:pt x="8946" y="16353"/>
                        <a:pt x="13762" y="15109"/>
                        <a:pt x="16587" y="11399"/>
                      </a:cubicBezTo>
                      <a:lnTo>
                        <a:pt x="19553" y="5235"/>
                      </a:lnTo>
                      <a:cubicBezTo>
                        <a:pt x="19773" y="3440"/>
                        <a:pt x="19681" y="1648"/>
                        <a:pt x="19416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280;p32"/>
                <p:cNvSpPr/>
                <p:nvPr/>
              </p:nvSpPr>
              <p:spPr>
                <a:xfrm>
                  <a:off x="1821795" y="3100286"/>
                  <a:ext cx="824136" cy="1077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44" h="27507" extrusionOk="0">
                      <a:moveTo>
                        <a:pt x="11445" y="0"/>
                      </a:moveTo>
                      <a:cubicBezTo>
                        <a:pt x="8486" y="0"/>
                        <a:pt x="6171" y="2403"/>
                        <a:pt x="5977" y="5772"/>
                      </a:cubicBezTo>
                      <a:cubicBezTo>
                        <a:pt x="5865" y="7695"/>
                        <a:pt x="6250" y="9610"/>
                        <a:pt x="6351" y="11534"/>
                      </a:cubicBezTo>
                      <a:cubicBezTo>
                        <a:pt x="6453" y="13458"/>
                        <a:pt x="6226" y="15509"/>
                        <a:pt x="5064" y="17046"/>
                      </a:cubicBezTo>
                      <a:cubicBezTo>
                        <a:pt x="3794" y="18725"/>
                        <a:pt x="1554" y="19599"/>
                        <a:pt x="652" y="21501"/>
                      </a:cubicBezTo>
                      <a:cubicBezTo>
                        <a:pt x="1" y="22877"/>
                        <a:pt x="253" y="24632"/>
                        <a:pt x="1267" y="25768"/>
                      </a:cubicBezTo>
                      <a:cubicBezTo>
                        <a:pt x="2380" y="27019"/>
                        <a:pt x="4167" y="27423"/>
                        <a:pt x="5840" y="27493"/>
                      </a:cubicBezTo>
                      <a:cubicBezTo>
                        <a:pt x="6061" y="27502"/>
                        <a:pt x="6284" y="27507"/>
                        <a:pt x="6508" y="27507"/>
                      </a:cubicBezTo>
                      <a:cubicBezTo>
                        <a:pt x="10484" y="27507"/>
                        <a:pt x="14944" y="26051"/>
                        <a:pt x="17618" y="22540"/>
                      </a:cubicBezTo>
                      <a:lnTo>
                        <a:pt x="20586" y="16376"/>
                      </a:lnTo>
                      <a:cubicBezTo>
                        <a:pt x="21044" y="12621"/>
                        <a:pt x="20147" y="8864"/>
                        <a:pt x="19138" y="6467"/>
                      </a:cubicBezTo>
                      <a:cubicBezTo>
                        <a:pt x="18128" y="4069"/>
                        <a:pt x="16532" y="1786"/>
                        <a:pt x="14187" y="660"/>
                      </a:cubicBezTo>
                      <a:cubicBezTo>
                        <a:pt x="13242" y="208"/>
                        <a:pt x="12316" y="0"/>
                        <a:pt x="1144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281;p32"/>
                <p:cNvSpPr/>
                <p:nvPr/>
              </p:nvSpPr>
              <p:spPr>
                <a:xfrm>
                  <a:off x="1961609" y="3263677"/>
                  <a:ext cx="597933" cy="7815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68" h="19957" extrusionOk="0">
                      <a:moveTo>
                        <a:pt x="8302" y="1"/>
                      </a:moveTo>
                      <a:cubicBezTo>
                        <a:pt x="6156" y="1"/>
                        <a:pt x="4477" y="1744"/>
                        <a:pt x="4335" y="4187"/>
                      </a:cubicBezTo>
                      <a:cubicBezTo>
                        <a:pt x="4255" y="5583"/>
                        <a:pt x="4534" y="6972"/>
                        <a:pt x="4607" y="8369"/>
                      </a:cubicBezTo>
                      <a:cubicBezTo>
                        <a:pt x="4680" y="9764"/>
                        <a:pt x="4516" y="11252"/>
                        <a:pt x="3674" y="12367"/>
                      </a:cubicBezTo>
                      <a:cubicBezTo>
                        <a:pt x="2753" y="13585"/>
                        <a:pt x="1126" y="14219"/>
                        <a:pt x="473" y="15599"/>
                      </a:cubicBezTo>
                      <a:cubicBezTo>
                        <a:pt x="0" y="16597"/>
                        <a:pt x="183" y="17871"/>
                        <a:pt x="919" y="18695"/>
                      </a:cubicBezTo>
                      <a:cubicBezTo>
                        <a:pt x="1726" y="19602"/>
                        <a:pt x="3023" y="19896"/>
                        <a:pt x="4236" y="19947"/>
                      </a:cubicBezTo>
                      <a:cubicBezTo>
                        <a:pt x="4397" y="19953"/>
                        <a:pt x="4558" y="19957"/>
                        <a:pt x="4721" y="19957"/>
                      </a:cubicBezTo>
                      <a:cubicBezTo>
                        <a:pt x="7606" y="19957"/>
                        <a:pt x="10842" y="18901"/>
                        <a:pt x="12781" y="16353"/>
                      </a:cubicBezTo>
                      <a:lnTo>
                        <a:pt x="14934" y="11881"/>
                      </a:lnTo>
                      <a:cubicBezTo>
                        <a:pt x="15267" y="9156"/>
                        <a:pt x="14616" y="6431"/>
                        <a:pt x="13884" y="4691"/>
                      </a:cubicBezTo>
                      <a:cubicBezTo>
                        <a:pt x="13152" y="2952"/>
                        <a:pt x="11993" y="1295"/>
                        <a:pt x="10291" y="480"/>
                      </a:cubicBezTo>
                      <a:cubicBezTo>
                        <a:pt x="9606" y="151"/>
                        <a:pt x="8934" y="1"/>
                        <a:pt x="830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282;p32"/>
                <p:cNvSpPr/>
                <p:nvPr/>
              </p:nvSpPr>
              <p:spPr>
                <a:xfrm>
                  <a:off x="2876788" y="3947438"/>
                  <a:ext cx="138087" cy="138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6" h="3526" extrusionOk="0">
                      <a:moveTo>
                        <a:pt x="1762" y="1"/>
                      </a:moveTo>
                      <a:cubicBezTo>
                        <a:pt x="789" y="1"/>
                        <a:pt x="0" y="789"/>
                        <a:pt x="0" y="1764"/>
                      </a:cubicBezTo>
                      <a:cubicBezTo>
                        <a:pt x="0" y="2737"/>
                        <a:pt x="789" y="3525"/>
                        <a:pt x="1762" y="3525"/>
                      </a:cubicBezTo>
                      <a:cubicBezTo>
                        <a:pt x="2735" y="3525"/>
                        <a:pt x="3525" y="2737"/>
                        <a:pt x="3525" y="1764"/>
                      </a:cubicBezTo>
                      <a:cubicBezTo>
                        <a:pt x="3525" y="789"/>
                        <a:pt x="2735" y="1"/>
                        <a:pt x="176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283;p32"/>
                <p:cNvSpPr/>
                <p:nvPr/>
              </p:nvSpPr>
              <p:spPr>
                <a:xfrm>
                  <a:off x="2331785" y="4576447"/>
                  <a:ext cx="503160" cy="295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48" h="7552" extrusionOk="0">
                      <a:moveTo>
                        <a:pt x="7551" y="0"/>
                      </a:moveTo>
                      <a:cubicBezTo>
                        <a:pt x="4929" y="0"/>
                        <a:pt x="1544" y="686"/>
                        <a:pt x="1" y="1537"/>
                      </a:cubicBezTo>
                      <a:cubicBezTo>
                        <a:pt x="1" y="1537"/>
                        <a:pt x="4302" y="526"/>
                        <a:pt x="7448" y="526"/>
                      </a:cubicBezTo>
                      <a:cubicBezTo>
                        <a:pt x="8931" y="526"/>
                        <a:pt x="10158" y="751"/>
                        <a:pt x="10555" y="1412"/>
                      </a:cubicBezTo>
                      <a:cubicBezTo>
                        <a:pt x="11793" y="3478"/>
                        <a:pt x="10850" y="6884"/>
                        <a:pt x="10831" y="7499"/>
                      </a:cubicBezTo>
                      <a:cubicBezTo>
                        <a:pt x="10829" y="7534"/>
                        <a:pt x="10836" y="7551"/>
                        <a:pt x="10848" y="7551"/>
                      </a:cubicBezTo>
                      <a:cubicBezTo>
                        <a:pt x="11047" y="7551"/>
                        <a:pt x="12848" y="3050"/>
                        <a:pt x="10836" y="793"/>
                      </a:cubicBezTo>
                      <a:cubicBezTo>
                        <a:pt x="10335" y="230"/>
                        <a:pt x="9071" y="0"/>
                        <a:pt x="7551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284;p32"/>
                <p:cNvSpPr/>
                <p:nvPr/>
              </p:nvSpPr>
              <p:spPr>
                <a:xfrm>
                  <a:off x="2779035" y="4921323"/>
                  <a:ext cx="76328" cy="744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9" h="1901" extrusionOk="0">
                      <a:moveTo>
                        <a:pt x="975" y="0"/>
                      </a:moveTo>
                      <a:cubicBezTo>
                        <a:pt x="437" y="0"/>
                        <a:pt x="1" y="437"/>
                        <a:pt x="1" y="975"/>
                      </a:cubicBezTo>
                      <a:cubicBezTo>
                        <a:pt x="1" y="1486"/>
                        <a:pt x="415" y="1901"/>
                        <a:pt x="927" y="1901"/>
                      </a:cubicBezTo>
                      <a:lnTo>
                        <a:pt x="1679" y="1901"/>
                      </a:lnTo>
                      <a:cubicBezTo>
                        <a:pt x="1827" y="1901"/>
                        <a:pt x="1948" y="1780"/>
                        <a:pt x="1948" y="1631"/>
                      </a:cubicBezTo>
                      <a:lnTo>
                        <a:pt x="1948" y="975"/>
                      </a:lnTo>
                      <a:cubicBezTo>
                        <a:pt x="1948" y="437"/>
                        <a:pt x="1513" y="0"/>
                        <a:pt x="97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5" name="Google Shape;285;p32"/>
                <p:cNvSpPr/>
                <p:nvPr/>
              </p:nvSpPr>
              <p:spPr>
                <a:xfrm>
                  <a:off x="2951747" y="4921323"/>
                  <a:ext cx="76328" cy="744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9" h="1901" extrusionOk="0">
                      <a:moveTo>
                        <a:pt x="975" y="0"/>
                      </a:moveTo>
                      <a:cubicBezTo>
                        <a:pt x="437" y="0"/>
                        <a:pt x="1" y="437"/>
                        <a:pt x="1" y="975"/>
                      </a:cubicBezTo>
                      <a:lnTo>
                        <a:pt x="1" y="1537"/>
                      </a:lnTo>
                      <a:cubicBezTo>
                        <a:pt x="1" y="1738"/>
                        <a:pt x="164" y="1901"/>
                        <a:pt x="365" y="1901"/>
                      </a:cubicBezTo>
                      <a:lnTo>
                        <a:pt x="1049" y="1901"/>
                      </a:lnTo>
                      <a:cubicBezTo>
                        <a:pt x="1545" y="1901"/>
                        <a:pt x="1948" y="1498"/>
                        <a:pt x="1948" y="1002"/>
                      </a:cubicBezTo>
                      <a:lnTo>
                        <a:pt x="1948" y="728"/>
                      </a:lnTo>
                      <a:cubicBezTo>
                        <a:pt x="1948" y="326"/>
                        <a:pt x="1623" y="0"/>
                        <a:pt x="122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6" name="Google Shape;286;p32"/>
                <p:cNvSpPr/>
                <p:nvPr/>
              </p:nvSpPr>
              <p:spPr>
                <a:xfrm>
                  <a:off x="2864334" y="4921323"/>
                  <a:ext cx="76367" cy="744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0" h="1901" extrusionOk="0">
                      <a:moveTo>
                        <a:pt x="975" y="0"/>
                      </a:moveTo>
                      <a:cubicBezTo>
                        <a:pt x="437" y="0"/>
                        <a:pt x="0" y="437"/>
                        <a:pt x="0" y="975"/>
                      </a:cubicBezTo>
                      <a:lnTo>
                        <a:pt x="0" y="1537"/>
                      </a:lnTo>
                      <a:cubicBezTo>
                        <a:pt x="0" y="1738"/>
                        <a:pt x="163" y="1901"/>
                        <a:pt x="366" y="1901"/>
                      </a:cubicBezTo>
                      <a:lnTo>
                        <a:pt x="1760" y="1901"/>
                      </a:lnTo>
                      <a:cubicBezTo>
                        <a:pt x="1864" y="1901"/>
                        <a:pt x="1949" y="1816"/>
                        <a:pt x="1949" y="1711"/>
                      </a:cubicBezTo>
                      <a:lnTo>
                        <a:pt x="1949" y="975"/>
                      </a:lnTo>
                      <a:cubicBezTo>
                        <a:pt x="1949" y="437"/>
                        <a:pt x="1513" y="0"/>
                        <a:pt x="97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7" name="Google Shape;287;p32"/>
                <p:cNvSpPr/>
                <p:nvPr/>
              </p:nvSpPr>
              <p:spPr>
                <a:xfrm>
                  <a:off x="2691622" y="4624775"/>
                  <a:ext cx="72529" cy="752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2" h="1921" extrusionOk="0">
                      <a:moveTo>
                        <a:pt x="708" y="0"/>
                      </a:moveTo>
                      <a:cubicBezTo>
                        <a:pt x="317" y="0"/>
                        <a:pt x="0" y="360"/>
                        <a:pt x="0" y="805"/>
                      </a:cubicBezTo>
                      <a:lnTo>
                        <a:pt x="0" y="1116"/>
                      </a:lnTo>
                      <a:cubicBezTo>
                        <a:pt x="0" y="1561"/>
                        <a:pt x="317" y="1921"/>
                        <a:pt x="708" y="1921"/>
                      </a:cubicBezTo>
                      <a:lnTo>
                        <a:pt x="1851" y="1921"/>
                      </a:lnTo>
                      <a:cubicBezTo>
                        <a:pt x="1851" y="1921"/>
                        <a:pt x="1693" y="321"/>
                        <a:pt x="117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" name="Google Shape;288;p32"/>
                <p:cNvSpPr/>
                <p:nvPr/>
              </p:nvSpPr>
              <p:spPr>
                <a:xfrm>
                  <a:off x="2693658" y="4809941"/>
                  <a:ext cx="72529" cy="661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2" h="1689" extrusionOk="0">
                      <a:moveTo>
                        <a:pt x="709" y="0"/>
                      </a:moveTo>
                      <a:cubicBezTo>
                        <a:pt x="317" y="0"/>
                        <a:pt x="1" y="317"/>
                        <a:pt x="1" y="707"/>
                      </a:cubicBezTo>
                      <a:lnTo>
                        <a:pt x="1" y="980"/>
                      </a:lnTo>
                      <a:cubicBezTo>
                        <a:pt x="1" y="1371"/>
                        <a:pt x="317" y="1688"/>
                        <a:pt x="709" y="1688"/>
                      </a:cubicBezTo>
                      <a:lnTo>
                        <a:pt x="1222" y="1688"/>
                      </a:lnTo>
                      <a:cubicBezTo>
                        <a:pt x="1430" y="1688"/>
                        <a:pt x="1611" y="1546"/>
                        <a:pt x="1661" y="1342"/>
                      </a:cubicBezTo>
                      <a:cubicBezTo>
                        <a:pt x="1762" y="901"/>
                        <a:pt x="1826" y="452"/>
                        <a:pt x="185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" name="Google Shape;289;p32"/>
                <p:cNvSpPr/>
                <p:nvPr/>
              </p:nvSpPr>
              <p:spPr>
                <a:xfrm>
                  <a:off x="2688489" y="4716614"/>
                  <a:ext cx="87920" cy="791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5" h="2022" extrusionOk="0">
                      <a:moveTo>
                        <a:pt x="709" y="1"/>
                      </a:moveTo>
                      <a:cubicBezTo>
                        <a:pt x="317" y="1"/>
                        <a:pt x="0" y="380"/>
                        <a:pt x="0" y="848"/>
                      </a:cubicBezTo>
                      <a:lnTo>
                        <a:pt x="0" y="1175"/>
                      </a:lnTo>
                      <a:cubicBezTo>
                        <a:pt x="0" y="1643"/>
                        <a:pt x="317" y="2022"/>
                        <a:pt x="709" y="2022"/>
                      </a:cubicBezTo>
                      <a:lnTo>
                        <a:pt x="2010" y="2022"/>
                      </a:lnTo>
                      <a:cubicBezTo>
                        <a:pt x="2010" y="2022"/>
                        <a:pt x="2244" y="649"/>
                        <a:pt x="199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" name="Google Shape;290;p32"/>
                <p:cNvSpPr/>
                <p:nvPr/>
              </p:nvSpPr>
              <p:spPr>
                <a:xfrm>
                  <a:off x="1337026" y="4842956"/>
                  <a:ext cx="639132" cy="1673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20" h="4273" extrusionOk="0">
                      <a:moveTo>
                        <a:pt x="12776" y="1"/>
                      </a:moveTo>
                      <a:cubicBezTo>
                        <a:pt x="12776" y="1"/>
                        <a:pt x="9876" y="2575"/>
                        <a:pt x="6986" y="2575"/>
                      </a:cubicBezTo>
                      <a:cubicBezTo>
                        <a:pt x="6101" y="2575"/>
                        <a:pt x="5218" y="2334"/>
                        <a:pt x="4419" y="1705"/>
                      </a:cubicBezTo>
                      <a:cubicBezTo>
                        <a:pt x="3162" y="716"/>
                        <a:pt x="2139" y="444"/>
                        <a:pt x="1396" y="444"/>
                      </a:cubicBezTo>
                      <a:cubicBezTo>
                        <a:pt x="493" y="444"/>
                        <a:pt x="1" y="845"/>
                        <a:pt x="1" y="845"/>
                      </a:cubicBezTo>
                      <a:cubicBezTo>
                        <a:pt x="119" y="829"/>
                        <a:pt x="233" y="821"/>
                        <a:pt x="342" y="821"/>
                      </a:cubicBezTo>
                      <a:cubicBezTo>
                        <a:pt x="2226" y="821"/>
                        <a:pt x="2961" y="3131"/>
                        <a:pt x="6855" y="4046"/>
                      </a:cubicBezTo>
                      <a:cubicBezTo>
                        <a:pt x="7538" y="4206"/>
                        <a:pt x="8255" y="4273"/>
                        <a:pt x="8976" y="4273"/>
                      </a:cubicBezTo>
                      <a:cubicBezTo>
                        <a:pt x="12600" y="4273"/>
                        <a:pt x="16320" y="2583"/>
                        <a:pt x="16320" y="2583"/>
                      </a:cubicBezTo>
                      <a:lnTo>
                        <a:pt x="12776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1" name="Google Shape;291;p32"/>
                <p:cNvSpPr/>
                <p:nvPr/>
              </p:nvSpPr>
              <p:spPr>
                <a:xfrm>
                  <a:off x="2271355" y="4898490"/>
                  <a:ext cx="586380" cy="1198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73" h="3061" extrusionOk="0">
                      <a:moveTo>
                        <a:pt x="1" y="1"/>
                      </a:moveTo>
                      <a:lnTo>
                        <a:pt x="1" y="3060"/>
                      </a:lnTo>
                      <a:lnTo>
                        <a:pt x="14972" y="3060"/>
                      </a:lnTo>
                      <a:lnTo>
                        <a:pt x="14972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211" name="Google Shape;211;p32"/>
          <p:cNvSpPr txBox="1">
            <a:spLocks noGrp="1"/>
          </p:cNvSpPr>
          <p:nvPr>
            <p:ph type="ctrTitle"/>
          </p:nvPr>
        </p:nvSpPr>
        <p:spPr>
          <a:xfrm>
            <a:off x="1777157" y="1199900"/>
            <a:ext cx="5801100" cy="126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Quick Camping Personal Use" pitchFamily="50" charset="0"/>
              </a:rPr>
              <a:t>Nuestra amiga</a:t>
            </a:r>
            <a:endParaRPr b="1" dirty="0">
              <a:ln w="1905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  <a:latin typeface="Quick Camping Personal Use" pitchFamily="50" charset="0"/>
            </a:endParaRPr>
          </a:p>
        </p:txBody>
      </p:sp>
      <p:sp>
        <p:nvSpPr>
          <p:cNvPr id="97" name="Google Shape;211;p32">
            <a:extLst>
              <a:ext uri="{FF2B5EF4-FFF2-40B4-BE49-F238E27FC236}">
                <a16:creationId xmlns:a16="http://schemas.microsoft.com/office/drawing/2014/main" id="{82479999-D9AE-4430-89D3-C2760BD0748A}"/>
              </a:ext>
            </a:extLst>
          </p:cNvPr>
          <p:cNvSpPr txBox="1">
            <a:spLocks/>
          </p:cNvSpPr>
          <p:nvPr/>
        </p:nvSpPr>
        <p:spPr>
          <a:xfrm>
            <a:off x="1669993" y="3801645"/>
            <a:ext cx="5801100" cy="1260000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Amatic SC"/>
              <a:buNone/>
              <a:defRPr sz="7200" b="0" i="0" u="none" strike="noStrike" cap="none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CL" sz="19900" dirty="0">
                <a:ln w="88900">
                  <a:solidFill>
                    <a:sysClr val="windowText" lastClr="000000"/>
                  </a:solidFill>
                </a:ln>
                <a:gradFill>
                  <a:gsLst>
                    <a:gs pos="24000">
                      <a:schemeClr val="accent3"/>
                    </a:gs>
                    <a:gs pos="55000">
                      <a:schemeClr val="accent2"/>
                    </a:gs>
                    <a:gs pos="81000">
                      <a:schemeClr val="accent4"/>
                    </a:gs>
                  </a:gsLst>
                  <a:lin ang="54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VOCAL O.mp4">
            <a:hlinkClick r:id="" action="ppaction://media"/>
            <a:extLst>
              <a:ext uri="{FF2B5EF4-FFF2-40B4-BE49-F238E27FC236}">
                <a16:creationId xmlns:a16="http://schemas.microsoft.com/office/drawing/2014/main" id="{C76EF378-0EA1-41E9-A9E3-679CC410AB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-1"/>
            <a:ext cx="9144001" cy="5764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7000">
              <a:schemeClr val="accent3">
                <a:lumMod val="60000"/>
                <a:lumOff val="40000"/>
              </a:schemeClr>
            </a:gs>
            <a:gs pos="44000">
              <a:schemeClr val="accent2">
                <a:lumMod val="60000"/>
                <a:lumOff val="40000"/>
              </a:schemeClr>
            </a:gs>
            <a:gs pos="23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989;p48">
            <a:extLst>
              <a:ext uri="{FF2B5EF4-FFF2-40B4-BE49-F238E27FC236}">
                <a16:creationId xmlns:a16="http://schemas.microsoft.com/office/drawing/2014/main" id="{09429274-DEC1-48FC-A102-22CB9C2EBF97}"/>
              </a:ext>
            </a:extLst>
          </p:cNvPr>
          <p:cNvGrpSpPr/>
          <p:nvPr/>
        </p:nvGrpSpPr>
        <p:grpSpPr>
          <a:xfrm rot="2210484" flipH="1">
            <a:off x="7218857" y="-148280"/>
            <a:ext cx="1376402" cy="2288771"/>
            <a:chOff x="5295075" y="3168600"/>
            <a:chExt cx="1077525" cy="1803725"/>
          </a:xfrm>
        </p:grpSpPr>
        <p:sp>
          <p:nvSpPr>
            <p:cNvPr id="116" name="Google Shape;990;p48">
              <a:extLst>
                <a:ext uri="{FF2B5EF4-FFF2-40B4-BE49-F238E27FC236}">
                  <a16:creationId xmlns:a16="http://schemas.microsoft.com/office/drawing/2014/main" id="{FC48203A-5A40-43DE-BA87-FC0106E56DFF}"/>
                </a:ext>
              </a:extLst>
            </p:cNvPr>
            <p:cNvSpPr/>
            <p:nvPr/>
          </p:nvSpPr>
          <p:spPr>
            <a:xfrm>
              <a:off x="5700000" y="4910325"/>
              <a:ext cx="384600" cy="62000"/>
            </a:xfrm>
            <a:custGeom>
              <a:avLst/>
              <a:gdLst/>
              <a:ahLst/>
              <a:cxnLst/>
              <a:rect l="l" t="t" r="r" b="b"/>
              <a:pathLst>
                <a:path w="15384" h="2480" extrusionOk="0">
                  <a:moveTo>
                    <a:pt x="7693" y="1"/>
                  </a:moveTo>
                  <a:cubicBezTo>
                    <a:pt x="3444" y="1"/>
                    <a:pt x="1" y="556"/>
                    <a:pt x="1" y="1240"/>
                  </a:cubicBezTo>
                  <a:cubicBezTo>
                    <a:pt x="1" y="1925"/>
                    <a:pt x="3444" y="2480"/>
                    <a:pt x="7693" y="2480"/>
                  </a:cubicBezTo>
                  <a:cubicBezTo>
                    <a:pt x="11940" y="2480"/>
                    <a:pt x="15384" y="1925"/>
                    <a:pt x="15384" y="1240"/>
                  </a:cubicBezTo>
                  <a:cubicBezTo>
                    <a:pt x="15384" y="556"/>
                    <a:pt x="11940" y="1"/>
                    <a:pt x="7693" y="1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991;p48">
              <a:extLst>
                <a:ext uri="{FF2B5EF4-FFF2-40B4-BE49-F238E27FC236}">
                  <a16:creationId xmlns:a16="http://schemas.microsoft.com/office/drawing/2014/main" id="{AFE35F3A-249E-4CB4-9E2A-D605F980AF7D}"/>
                </a:ext>
              </a:extLst>
            </p:cNvPr>
            <p:cNvSpPr/>
            <p:nvPr/>
          </p:nvSpPr>
          <p:spPr>
            <a:xfrm>
              <a:off x="5602025" y="4002600"/>
              <a:ext cx="322950" cy="917775"/>
            </a:xfrm>
            <a:custGeom>
              <a:avLst/>
              <a:gdLst/>
              <a:ahLst/>
              <a:cxnLst/>
              <a:rect l="l" t="t" r="r" b="b"/>
              <a:pathLst>
                <a:path w="12918" h="36711" extrusionOk="0">
                  <a:moveTo>
                    <a:pt x="6051" y="0"/>
                  </a:moveTo>
                  <a:cubicBezTo>
                    <a:pt x="5818" y="0"/>
                    <a:pt x="5598" y="224"/>
                    <a:pt x="5759" y="483"/>
                  </a:cubicBezTo>
                  <a:cubicBezTo>
                    <a:pt x="7243" y="2883"/>
                    <a:pt x="9433" y="7569"/>
                    <a:pt x="7156" y="10130"/>
                  </a:cubicBezTo>
                  <a:cubicBezTo>
                    <a:pt x="5889" y="11555"/>
                    <a:pt x="3729" y="11817"/>
                    <a:pt x="2401" y="13192"/>
                  </a:cubicBezTo>
                  <a:cubicBezTo>
                    <a:pt x="1" y="15683"/>
                    <a:pt x="2026" y="19042"/>
                    <a:pt x="4644" y="20296"/>
                  </a:cubicBezTo>
                  <a:cubicBezTo>
                    <a:pt x="5547" y="20730"/>
                    <a:pt x="6517" y="20933"/>
                    <a:pt x="7482" y="21167"/>
                  </a:cubicBezTo>
                  <a:cubicBezTo>
                    <a:pt x="7976" y="21287"/>
                    <a:pt x="8481" y="21391"/>
                    <a:pt x="8962" y="21560"/>
                  </a:cubicBezTo>
                  <a:cubicBezTo>
                    <a:pt x="9405" y="21690"/>
                    <a:pt x="9830" y="21873"/>
                    <a:pt x="10227" y="22107"/>
                  </a:cubicBezTo>
                  <a:cubicBezTo>
                    <a:pt x="10891" y="22599"/>
                    <a:pt x="11998" y="23327"/>
                    <a:pt x="10932" y="25548"/>
                  </a:cubicBezTo>
                  <a:cubicBezTo>
                    <a:pt x="10124" y="27088"/>
                    <a:pt x="9226" y="28274"/>
                    <a:pt x="9226" y="28274"/>
                  </a:cubicBezTo>
                  <a:cubicBezTo>
                    <a:pt x="9226" y="28274"/>
                    <a:pt x="8089" y="29743"/>
                    <a:pt x="7834" y="31600"/>
                  </a:cubicBezTo>
                  <a:cubicBezTo>
                    <a:pt x="7484" y="34157"/>
                    <a:pt x="9039" y="36710"/>
                    <a:pt x="11541" y="36710"/>
                  </a:cubicBezTo>
                  <a:cubicBezTo>
                    <a:pt x="11880" y="36710"/>
                    <a:pt x="12235" y="36664"/>
                    <a:pt x="12606" y="36564"/>
                  </a:cubicBezTo>
                  <a:cubicBezTo>
                    <a:pt x="12917" y="36480"/>
                    <a:pt x="12798" y="36070"/>
                    <a:pt x="12513" y="36070"/>
                  </a:cubicBezTo>
                  <a:cubicBezTo>
                    <a:pt x="12499" y="36070"/>
                    <a:pt x="12485" y="36071"/>
                    <a:pt x="12471" y="36073"/>
                  </a:cubicBezTo>
                  <a:lnTo>
                    <a:pt x="12470" y="36073"/>
                  </a:lnTo>
                  <a:cubicBezTo>
                    <a:pt x="12268" y="36101"/>
                    <a:pt x="12072" y="36115"/>
                    <a:pt x="11882" y="36115"/>
                  </a:cubicBezTo>
                  <a:cubicBezTo>
                    <a:pt x="9554" y="36115"/>
                    <a:pt x="8154" y="34081"/>
                    <a:pt x="8507" y="31737"/>
                  </a:cubicBezTo>
                  <a:cubicBezTo>
                    <a:pt x="8702" y="30437"/>
                    <a:pt x="9292" y="29271"/>
                    <a:pt x="9996" y="28172"/>
                  </a:cubicBezTo>
                  <a:cubicBezTo>
                    <a:pt x="10876" y="26797"/>
                    <a:pt x="12387" y="25274"/>
                    <a:pt x="12046" y="23475"/>
                  </a:cubicBezTo>
                  <a:cubicBezTo>
                    <a:pt x="11470" y="20447"/>
                    <a:pt x="7075" y="20657"/>
                    <a:pt x="4956" y="19570"/>
                  </a:cubicBezTo>
                  <a:cubicBezTo>
                    <a:pt x="3049" y="18592"/>
                    <a:pt x="1440" y="16565"/>
                    <a:pt x="2592" y="14426"/>
                  </a:cubicBezTo>
                  <a:cubicBezTo>
                    <a:pt x="3181" y="13332"/>
                    <a:pt x="4225" y="12861"/>
                    <a:pt x="5280" y="12300"/>
                  </a:cubicBezTo>
                  <a:cubicBezTo>
                    <a:pt x="6410" y="11698"/>
                    <a:pt x="7599" y="11105"/>
                    <a:pt x="8261" y="9955"/>
                  </a:cubicBezTo>
                  <a:cubicBezTo>
                    <a:pt x="9913" y="7086"/>
                    <a:pt x="8095" y="2523"/>
                    <a:pt x="6335" y="147"/>
                  </a:cubicBezTo>
                  <a:cubicBezTo>
                    <a:pt x="6259" y="44"/>
                    <a:pt x="6154" y="0"/>
                    <a:pt x="60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992;p48">
              <a:extLst>
                <a:ext uri="{FF2B5EF4-FFF2-40B4-BE49-F238E27FC236}">
                  <a16:creationId xmlns:a16="http://schemas.microsoft.com/office/drawing/2014/main" id="{2CE2CD5B-C2AC-42A3-8474-48528DD90E8A}"/>
                </a:ext>
              </a:extLst>
            </p:cNvPr>
            <p:cNvSpPr/>
            <p:nvPr/>
          </p:nvSpPr>
          <p:spPr>
            <a:xfrm>
              <a:off x="5811750" y="4430175"/>
              <a:ext cx="216700" cy="483125"/>
            </a:xfrm>
            <a:custGeom>
              <a:avLst/>
              <a:gdLst/>
              <a:ahLst/>
              <a:cxnLst/>
              <a:rect l="l" t="t" r="r" b="b"/>
              <a:pathLst>
                <a:path w="8668" h="19325" extrusionOk="0">
                  <a:moveTo>
                    <a:pt x="7193" y="1"/>
                  </a:moveTo>
                  <a:cubicBezTo>
                    <a:pt x="7159" y="1"/>
                    <a:pt x="7127" y="16"/>
                    <a:pt x="7109" y="52"/>
                  </a:cubicBezTo>
                  <a:cubicBezTo>
                    <a:pt x="6118" y="2050"/>
                    <a:pt x="5088" y="4445"/>
                    <a:pt x="5811" y="6703"/>
                  </a:cubicBezTo>
                  <a:cubicBezTo>
                    <a:pt x="5965" y="7182"/>
                    <a:pt x="6742" y="8365"/>
                    <a:pt x="6905" y="8555"/>
                  </a:cubicBezTo>
                  <a:cubicBezTo>
                    <a:pt x="7761" y="9562"/>
                    <a:pt x="8454" y="11363"/>
                    <a:pt x="6231" y="12261"/>
                  </a:cubicBezTo>
                  <a:cubicBezTo>
                    <a:pt x="5217" y="12669"/>
                    <a:pt x="4551" y="12735"/>
                    <a:pt x="4020" y="12735"/>
                  </a:cubicBezTo>
                  <a:cubicBezTo>
                    <a:pt x="3769" y="12735"/>
                    <a:pt x="3548" y="12720"/>
                    <a:pt x="3335" y="12720"/>
                  </a:cubicBezTo>
                  <a:cubicBezTo>
                    <a:pt x="3011" y="12720"/>
                    <a:pt x="2706" y="12755"/>
                    <a:pt x="2340" y="12928"/>
                  </a:cubicBezTo>
                  <a:cubicBezTo>
                    <a:pt x="1" y="14035"/>
                    <a:pt x="1681" y="19324"/>
                    <a:pt x="3975" y="19324"/>
                  </a:cubicBezTo>
                  <a:cubicBezTo>
                    <a:pt x="4098" y="19324"/>
                    <a:pt x="4223" y="19309"/>
                    <a:pt x="4348" y="19277"/>
                  </a:cubicBezTo>
                  <a:cubicBezTo>
                    <a:pt x="4492" y="19241"/>
                    <a:pt x="4470" y="19052"/>
                    <a:pt x="4348" y="19006"/>
                  </a:cubicBezTo>
                  <a:lnTo>
                    <a:pt x="4348" y="19007"/>
                  </a:lnTo>
                  <a:cubicBezTo>
                    <a:pt x="2596" y="18346"/>
                    <a:pt x="1505" y="15957"/>
                    <a:pt x="1988" y="14378"/>
                  </a:cubicBezTo>
                  <a:cubicBezTo>
                    <a:pt x="2454" y="12856"/>
                    <a:pt x="3388" y="13318"/>
                    <a:pt x="4798" y="13050"/>
                  </a:cubicBezTo>
                  <a:cubicBezTo>
                    <a:pt x="5941" y="12833"/>
                    <a:pt x="7402" y="12346"/>
                    <a:pt x="8068" y="11299"/>
                  </a:cubicBezTo>
                  <a:cubicBezTo>
                    <a:pt x="8668" y="10357"/>
                    <a:pt x="8368" y="9534"/>
                    <a:pt x="7806" y="8661"/>
                  </a:cubicBezTo>
                  <a:cubicBezTo>
                    <a:pt x="6930" y="7299"/>
                    <a:pt x="6128" y="6359"/>
                    <a:pt x="6110" y="4617"/>
                  </a:cubicBezTo>
                  <a:cubicBezTo>
                    <a:pt x="6094" y="3073"/>
                    <a:pt x="6784" y="1556"/>
                    <a:pt x="7302" y="133"/>
                  </a:cubicBezTo>
                  <a:cubicBezTo>
                    <a:pt x="7328" y="59"/>
                    <a:pt x="7258" y="1"/>
                    <a:pt x="71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993;p48">
              <a:extLst>
                <a:ext uri="{FF2B5EF4-FFF2-40B4-BE49-F238E27FC236}">
                  <a16:creationId xmlns:a16="http://schemas.microsoft.com/office/drawing/2014/main" id="{BF3C0324-63DB-43AE-9828-8C2F2DF5FB1C}"/>
                </a:ext>
              </a:extLst>
            </p:cNvPr>
            <p:cNvSpPr/>
            <p:nvPr/>
          </p:nvSpPr>
          <p:spPr>
            <a:xfrm>
              <a:off x="5804225" y="3891075"/>
              <a:ext cx="568375" cy="580275"/>
            </a:xfrm>
            <a:custGeom>
              <a:avLst/>
              <a:gdLst/>
              <a:ahLst/>
              <a:cxnLst/>
              <a:rect l="l" t="t" r="r" b="b"/>
              <a:pathLst>
                <a:path w="22735" h="23211" extrusionOk="0">
                  <a:moveTo>
                    <a:pt x="11602" y="0"/>
                  </a:moveTo>
                  <a:cubicBezTo>
                    <a:pt x="7385" y="0"/>
                    <a:pt x="3398" y="2718"/>
                    <a:pt x="1895" y="6902"/>
                  </a:cubicBezTo>
                  <a:lnTo>
                    <a:pt x="1895" y="6903"/>
                  </a:lnTo>
                  <a:cubicBezTo>
                    <a:pt x="0" y="12177"/>
                    <a:pt x="1705" y="20944"/>
                    <a:pt x="6981" y="22838"/>
                  </a:cubicBezTo>
                  <a:cubicBezTo>
                    <a:pt x="7690" y="23093"/>
                    <a:pt x="8426" y="23210"/>
                    <a:pt x="9172" y="23210"/>
                  </a:cubicBezTo>
                  <a:cubicBezTo>
                    <a:pt x="13969" y="23210"/>
                    <a:pt x="19201" y="18340"/>
                    <a:pt x="20840" y="13776"/>
                  </a:cubicBezTo>
                  <a:lnTo>
                    <a:pt x="20840" y="13775"/>
                  </a:lnTo>
                  <a:cubicBezTo>
                    <a:pt x="22735" y="8499"/>
                    <a:pt x="20184" y="2472"/>
                    <a:pt x="14909" y="577"/>
                  </a:cubicBezTo>
                  <a:cubicBezTo>
                    <a:pt x="13817" y="185"/>
                    <a:pt x="12702" y="0"/>
                    <a:pt x="116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994;p48">
              <a:extLst>
                <a:ext uri="{FF2B5EF4-FFF2-40B4-BE49-F238E27FC236}">
                  <a16:creationId xmlns:a16="http://schemas.microsoft.com/office/drawing/2014/main" id="{D116E6B6-EE75-4E13-A9EC-48F81E98D261}"/>
                </a:ext>
              </a:extLst>
            </p:cNvPr>
            <p:cNvSpPr/>
            <p:nvPr/>
          </p:nvSpPr>
          <p:spPr>
            <a:xfrm>
              <a:off x="5941000" y="4395450"/>
              <a:ext cx="64800" cy="131625"/>
            </a:xfrm>
            <a:custGeom>
              <a:avLst/>
              <a:gdLst/>
              <a:ahLst/>
              <a:cxnLst/>
              <a:rect l="l" t="t" r="r" b="b"/>
              <a:pathLst>
                <a:path w="2592" h="5265" extrusionOk="0">
                  <a:moveTo>
                    <a:pt x="2505" y="1"/>
                  </a:moveTo>
                  <a:lnTo>
                    <a:pt x="2265" y="674"/>
                  </a:lnTo>
                  <a:lnTo>
                    <a:pt x="1" y="4709"/>
                  </a:lnTo>
                  <a:lnTo>
                    <a:pt x="735" y="4972"/>
                  </a:lnTo>
                  <a:lnTo>
                    <a:pt x="816" y="5001"/>
                  </a:lnTo>
                  <a:lnTo>
                    <a:pt x="1550" y="5264"/>
                  </a:lnTo>
                  <a:lnTo>
                    <a:pt x="2365" y="703"/>
                  </a:lnTo>
                  <a:lnTo>
                    <a:pt x="2592" y="76"/>
                  </a:lnTo>
                  <a:lnTo>
                    <a:pt x="2448" y="321"/>
                  </a:lnTo>
                  <a:lnTo>
                    <a:pt x="250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995;p48">
              <a:extLst>
                <a:ext uri="{FF2B5EF4-FFF2-40B4-BE49-F238E27FC236}">
                  <a16:creationId xmlns:a16="http://schemas.microsoft.com/office/drawing/2014/main" id="{24633232-58EA-4156-B332-6C19B7A49B7A}"/>
                </a:ext>
              </a:extLst>
            </p:cNvPr>
            <p:cNvSpPr/>
            <p:nvPr/>
          </p:nvSpPr>
          <p:spPr>
            <a:xfrm>
              <a:off x="5931625" y="4398400"/>
              <a:ext cx="75625" cy="118550"/>
            </a:xfrm>
            <a:custGeom>
              <a:avLst/>
              <a:gdLst/>
              <a:ahLst/>
              <a:cxnLst/>
              <a:rect l="l" t="t" r="r" b="b"/>
              <a:pathLst>
                <a:path w="3025" h="4742" extrusionOk="0">
                  <a:moveTo>
                    <a:pt x="2850" y="0"/>
                  </a:moveTo>
                  <a:lnTo>
                    <a:pt x="2650" y="564"/>
                  </a:lnTo>
                  <a:lnTo>
                    <a:pt x="0" y="3710"/>
                  </a:lnTo>
                  <a:lnTo>
                    <a:pt x="1366" y="4199"/>
                  </a:lnTo>
                  <a:lnTo>
                    <a:pt x="1517" y="4253"/>
                  </a:lnTo>
                  <a:lnTo>
                    <a:pt x="2881" y="4742"/>
                  </a:lnTo>
                  <a:lnTo>
                    <a:pt x="2834" y="624"/>
                  </a:lnTo>
                  <a:lnTo>
                    <a:pt x="3024" y="99"/>
                  </a:lnTo>
                  <a:lnTo>
                    <a:pt x="3024" y="99"/>
                  </a:lnTo>
                  <a:lnTo>
                    <a:pt x="2851" y="289"/>
                  </a:lnTo>
                  <a:lnTo>
                    <a:pt x="28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996;p48">
              <a:extLst>
                <a:ext uri="{FF2B5EF4-FFF2-40B4-BE49-F238E27FC236}">
                  <a16:creationId xmlns:a16="http://schemas.microsoft.com/office/drawing/2014/main" id="{7E1528B8-F848-4241-8D32-793A6122AE4B}"/>
                </a:ext>
              </a:extLst>
            </p:cNvPr>
            <p:cNvSpPr/>
            <p:nvPr/>
          </p:nvSpPr>
          <p:spPr>
            <a:xfrm>
              <a:off x="5879100" y="4123625"/>
              <a:ext cx="335725" cy="337650"/>
            </a:xfrm>
            <a:custGeom>
              <a:avLst/>
              <a:gdLst/>
              <a:ahLst/>
              <a:cxnLst/>
              <a:rect l="l" t="t" r="r" b="b"/>
              <a:pathLst>
                <a:path w="13429" h="13506" extrusionOk="0">
                  <a:moveTo>
                    <a:pt x="6729" y="0"/>
                  </a:moveTo>
                  <a:cubicBezTo>
                    <a:pt x="4282" y="0"/>
                    <a:pt x="1974" y="1520"/>
                    <a:pt x="1105" y="3947"/>
                  </a:cubicBezTo>
                  <a:cubicBezTo>
                    <a:pt x="0" y="7032"/>
                    <a:pt x="1002" y="12184"/>
                    <a:pt x="4088" y="13289"/>
                  </a:cubicBezTo>
                  <a:cubicBezTo>
                    <a:pt x="4500" y="13437"/>
                    <a:pt x="4930" y="13505"/>
                    <a:pt x="5367" y="13505"/>
                  </a:cubicBezTo>
                  <a:cubicBezTo>
                    <a:pt x="8202" y="13505"/>
                    <a:pt x="11367" y="10639"/>
                    <a:pt x="12324" y="7966"/>
                  </a:cubicBezTo>
                  <a:cubicBezTo>
                    <a:pt x="13429" y="4881"/>
                    <a:pt x="11809" y="1452"/>
                    <a:pt x="8724" y="348"/>
                  </a:cubicBezTo>
                  <a:cubicBezTo>
                    <a:pt x="8066" y="112"/>
                    <a:pt x="7392" y="0"/>
                    <a:pt x="67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997;p48">
              <a:extLst>
                <a:ext uri="{FF2B5EF4-FFF2-40B4-BE49-F238E27FC236}">
                  <a16:creationId xmlns:a16="http://schemas.microsoft.com/office/drawing/2014/main" id="{3632A4D3-3924-446F-BE85-2CAE955F46C0}"/>
                </a:ext>
              </a:extLst>
            </p:cNvPr>
            <p:cNvSpPr/>
            <p:nvPr/>
          </p:nvSpPr>
          <p:spPr>
            <a:xfrm>
              <a:off x="5896250" y="3959925"/>
              <a:ext cx="183800" cy="161925"/>
            </a:xfrm>
            <a:custGeom>
              <a:avLst/>
              <a:gdLst/>
              <a:ahLst/>
              <a:cxnLst/>
              <a:rect l="l" t="t" r="r" b="b"/>
              <a:pathLst>
                <a:path w="7352" h="6477" extrusionOk="0">
                  <a:moveTo>
                    <a:pt x="5549" y="1"/>
                  </a:moveTo>
                  <a:cubicBezTo>
                    <a:pt x="5215" y="1"/>
                    <a:pt x="4880" y="56"/>
                    <a:pt x="4624" y="123"/>
                  </a:cubicBezTo>
                  <a:cubicBezTo>
                    <a:pt x="3713" y="360"/>
                    <a:pt x="2950" y="886"/>
                    <a:pt x="2283" y="1538"/>
                  </a:cubicBezTo>
                  <a:cubicBezTo>
                    <a:pt x="1117" y="2677"/>
                    <a:pt x="1" y="4588"/>
                    <a:pt x="895" y="6211"/>
                  </a:cubicBezTo>
                  <a:cubicBezTo>
                    <a:pt x="992" y="6388"/>
                    <a:pt x="1175" y="6476"/>
                    <a:pt x="1360" y="6476"/>
                  </a:cubicBezTo>
                  <a:cubicBezTo>
                    <a:pt x="1502" y="6476"/>
                    <a:pt x="1645" y="6424"/>
                    <a:pt x="1753" y="6321"/>
                  </a:cubicBezTo>
                  <a:cubicBezTo>
                    <a:pt x="2842" y="5272"/>
                    <a:pt x="3337" y="3766"/>
                    <a:pt x="4556" y="2814"/>
                  </a:cubicBezTo>
                  <a:cubicBezTo>
                    <a:pt x="5040" y="2436"/>
                    <a:pt x="7351" y="1253"/>
                    <a:pt x="6714" y="430"/>
                  </a:cubicBezTo>
                  <a:cubicBezTo>
                    <a:pt x="6464" y="106"/>
                    <a:pt x="6007" y="1"/>
                    <a:pt x="55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998;p48">
              <a:extLst>
                <a:ext uri="{FF2B5EF4-FFF2-40B4-BE49-F238E27FC236}">
                  <a16:creationId xmlns:a16="http://schemas.microsoft.com/office/drawing/2014/main" id="{4B874455-BD7D-468F-A9F2-62D1035D441F}"/>
                </a:ext>
              </a:extLst>
            </p:cNvPr>
            <p:cNvSpPr/>
            <p:nvPr/>
          </p:nvSpPr>
          <p:spPr>
            <a:xfrm>
              <a:off x="5927100" y="4159675"/>
              <a:ext cx="114975" cy="122625"/>
            </a:xfrm>
            <a:custGeom>
              <a:avLst/>
              <a:gdLst/>
              <a:ahLst/>
              <a:cxnLst/>
              <a:rect l="l" t="t" r="r" b="b"/>
              <a:pathLst>
                <a:path w="4599" h="4905" extrusionOk="0">
                  <a:moveTo>
                    <a:pt x="3452" y="1"/>
                  </a:moveTo>
                  <a:cubicBezTo>
                    <a:pt x="3412" y="1"/>
                    <a:pt x="3371" y="4"/>
                    <a:pt x="3329" y="9"/>
                  </a:cubicBezTo>
                  <a:lnTo>
                    <a:pt x="3330" y="9"/>
                  </a:lnTo>
                  <a:cubicBezTo>
                    <a:pt x="2143" y="162"/>
                    <a:pt x="1151" y="686"/>
                    <a:pt x="505" y="1732"/>
                  </a:cubicBezTo>
                  <a:cubicBezTo>
                    <a:pt x="205" y="2219"/>
                    <a:pt x="0" y="2941"/>
                    <a:pt x="157" y="3513"/>
                  </a:cubicBezTo>
                  <a:cubicBezTo>
                    <a:pt x="271" y="3924"/>
                    <a:pt x="351" y="4454"/>
                    <a:pt x="695" y="4740"/>
                  </a:cubicBezTo>
                  <a:cubicBezTo>
                    <a:pt x="818" y="4843"/>
                    <a:pt x="974" y="4905"/>
                    <a:pt x="1127" y="4905"/>
                  </a:cubicBezTo>
                  <a:cubicBezTo>
                    <a:pt x="1265" y="4905"/>
                    <a:pt x="1401" y="4855"/>
                    <a:pt x="1509" y="4740"/>
                  </a:cubicBezTo>
                  <a:cubicBezTo>
                    <a:pt x="1635" y="4606"/>
                    <a:pt x="1698" y="4503"/>
                    <a:pt x="1778" y="4336"/>
                  </a:cubicBezTo>
                  <a:cubicBezTo>
                    <a:pt x="1818" y="4249"/>
                    <a:pt x="1931" y="4058"/>
                    <a:pt x="1892" y="4058"/>
                  </a:cubicBezTo>
                  <a:cubicBezTo>
                    <a:pt x="1877" y="4058"/>
                    <a:pt x="1838" y="4087"/>
                    <a:pt x="1763" y="4163"/>
                  </a:cubicBezTo>
                  <a:lnTo>
                    <a:pt x="1763" y="4163"/>
                  </a:lnTo>
                  <a:cubicBezTo>
                    <a:pt x="2049" y="3872"/>
                    <a:pt x="2304" y="3591"/>
                    <a:pt x="2536" y="3246"/>
                  </a:cubicBezTo>
                  <a:cubicBezTo>
                    <a:pt x="2899" y="2711"/>
                    <a:pt x="3261" y="2216"/>
                    <a:pt x="3836" y="1880"/>
                  </a:cubicBezTo>
                  <a:cubicBezTo>
                    <a:pt x="4598" y="1435"/>
                    <a:pt x="4382" y="1"/>
                    <a:pt x="34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999;p48">
              <a:extLst>
                <a:ext uri="{FF2B5EF4-FFF2-40B4-BE49-F238E27FC236}">
                  <a16:creationId xmlns:a16="http://schemas.microsoft.com/office/drawing/2014/main" id="{23A99DDD-DFFD-473F-8F47-ECCC9ED997F3}"/>
                </a:ext>
              </a:extLst>
            </p:cNvPr>
            <p:cNvSpPr/>
            <p:nvPr/>
          </p:nvSpPr>
          <p:spPr>
            <a:xfrm>
              <a:off x="5295075" y="3168600"/>
              <a:ext cx="769675" cy="823225"/>
            </a:xfrm>
            <a:custGeom>
              <a:avLst/>
              <a:gdLst/>
              <a:ahLst/>
              <a:cxnLst/>
              <a:rect l="l" t="t" r="r" b="b"/>
              <a:pathLst>
                <a:path w="30787" h="32929" extrusionOk="0">
                  <a:moveTo>
                    <a:pt x="15066" y="1"/>
                  </a:moveTo>
                  <a:cubicBezTo>
                    <a:pt x="14468" y="1"/>
                    <a:pt x="13865" y="37"/>
                    <a:pt x="13259" y="111"/>
                  </a:cubicBezTo>
                  <a:lnTo>
                    <a:pt x="13258" y="111"/>
                  </a:lnTo>
                  <a:cubicBezTo>
                    <a:pt x="5512" y="1532"/>
                    <a:pt x="1" y="8806"/>
                    <a:pt x="1421" y="16552"/>
                  </a:cubicBezTo>
                  <a:lnTo>
                    <a:pt x="1421" y="16553"/>
                  </a:lnTo>
                  <a:cubicBezTo>
                    <a:pt x="2306" y="23795"/>
                    <a:pt x="9529" y="32928"/>
                    <a:pt x="16795" y="32928"/>
                  </a:cubicBezTo>
                  <a:cubicBezTo>
                    <a:pt x="17302" y="32928"/>
                    <a:pt x="17809" y="32884"/>
                    <a:pt x="18315" y="32791"/>
                  </a:cubicBezTo>
                  <a:lnTo>
                    <a:pt x="18316" y="32791"/>
                  </a:lnTo>
                  <a:cubicBezTo>
                    <a:pt x="26062" y="31371"/>
                    <a:pt x="30787" y="19917"/>
                    <a:pt x="29365" y="12170"/>
                  </a:cubicBezTo>
                  <a:lnTo>
                    <a:pt x="29365" y="12169"/>
                  </a:lnTo>
                  <a:cubicBezTo>
                    <a:pt x="28492" y="5028"/>
                    <a:pt x="22125" y="1"/>
                    <a:pt x="150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000;p48">
              <a:extLst>
                <a:ext uri="{FF2B5EF4-FFF2-40B4-BE49-F238E27FC236}">
                  <a16:creationId xmlns:a16="http://schemas.microsoft.com/office/drawing/2014/main" id="{502CC555-C1DD-4AA5-BABD-24AB9990960B}"/>
                </a:ext>
              </a:extLst>
            </p:cNvPr>
            <p:cNvSpPr/>
            <p:nvPr/>
          </p:nvSpPr>
          <p:spPr>
            <a:xfrm>
              <a:off x="5733000" y="3889400"/>
              <a:ext cx="69150" cy="186125"/>
            </a:xfrm>
            <a:custGeom>
              <a:avLst/>
              <a:gdLst/>
              <a:ahLst/>
              <a:cxnLst/>
              <a:rect l="l" t="t" r="r" b="b"/>
              <a:pathLst>
                <a:path w="2766" h="7445" extrusionOk="0">
                  <a:moveTo>
                    <a:pt x="1" y="1"/>
                  </a:moveTo>
                  <a:lnTo>
                    <a:pt x="215" y="978"/>
                  </a:lnTo>
                  <a:lnTo>
                    <a:pt x="515" y="7445"/>
                  </a:lnTo>
                  <a:lnTo>
                    <a:pt x="1582" y="7213"/>
                  </a:lnTo>
                  <a:lnTo>
                    <a:pt x="1699" y="7188"/>
                  </a:lnTo>
                  <a:lnTo>
                    <a:pt x="2765" y="6956"/>
                  </a:lnTo>
                  <a:lnTo>
                    <a:pt x="355" y="937"/>
                  </a:lnTo>
                  <a:lnTo>
                    <a:pt x="158" y="28"/>
                  </a:lnTo>
                  <a:lnTo>
                    <a:pt x="169" y="4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001;p48">
              <a:extLst>
                <a:ext uri="{FF2B5EF4-FFF2-40B4-BE49-F238E27FC236}">
                  <a16:creationId xmlns:a16="http://schemas.microsoft.com/office/drawing/2014/main" id="{FEFCF0A6-960D-4EEB-AC6A-BB7C4766EE00}"/>
                </a:ext>
              </a:extLst>
            </p:cNvPr>
            <p:cNvSpPr/>
            <p:nvPr/>
          </p:nvSpPr>
          <p:spPr>
            <a:xfrm>
              <a:off x="5713900" y="3892450"/>
              <a:ext cx="105775" cy="161625"/>
            </a:xfrm>
            <a:custGeom>
              <a:avLst/>
              <a:gdLst/>
              <a:ahLst/>
              <a:cxnLst/>
              <a:rect l="l" t="t" r="r" b="b"/>
              <a:pathLst>
                <a:path w="4231" h="6465" extrusionOk="0">
                  <a:moveTo>
                    <a:pt x="1021" y="0"/>
                  </a:moveTo>
                  <a:lnTo>
                    <a:pt x="1153" y="827"/>
                  </a:lnTo>
                  <a:lnTo>
                    <a:pt x="1" y="6464"/>
                  </a:lnTo>
                  <a:lnTo>
                    <a:pt x="1" y="6464"/>
                  </a:lnTo>
                  <a:lnTo>
                    <a:pt x="2004" y="6153"/>
                  </a:lnTo>
                  <a:lnTo>
                    <a:pt x="2226" y="6117"/>
                  </a:lnTo>
                  <a:lnTo>
                    <a:pt x="4230" y="5806"/>
                  </a:lnTo>
                  <a:lnTo>
                    <a:pt x="1419" y="778"/>
                  </a:lnTo>
                  <a:lnTo>
                    <a:pt x="1301" y="4"/>
                  </a:lnTo>
                  <a:lnTo>
                    <a:pt x="1216" y="353"/>
                  </a:lnTo>
                  <a:lnTo>
                    <a:pt x="10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002;p48">
              <a:extLst>
                <a:ext uri="{FF2B5EF4-FFF2-40B4-BE49-F238E27FC236}">
                  <a16:creationId xmlns:a16="http://schemas.microsoft.com/office/drawing/2014/main" id="{1B050DD1-7E2B-4C0E-AABA-91150953A59F}"/>
                </a:ext>
              </a:extLst>
            </p:cNvPr>
            <p:cNvSpPr/>
            <p:nvPr/>
          </p:nvSpPr>
          <p:spPr>
            <a:xfrm>
              <a:off x="5484525" y="3501725"/>
              <a:ext cx="449975" cy="487375"/>
            </a:xfrm>
            <a:custGeom>
              <a:avLst/>
              <a:gdLst/>
              <a:ahLst/>
              <a:cxnLst/>
              <a:rect l="l" t="t" r="r" b="b"/>
              <a:pathLst>
                <a:path w="17999" h="19495" extrusionOk="0">
                  <a:moveTo>
                    <a:pt x="8489" y="0"/>
                  </a:moveTo>
                  <a:cubicBezTo>
                    <a:pt x="8186" y="0"/>
                    <a:pt x="7882" y="16"/>
                    <a:pt x="7577" y="48"/>
                  </a:cubicBezTo>
                  <a:cubicBezTo>
                    <a:pt x="3047" y="995"/>
                    <a:pt x="0" y="5260"/>
                    <a:pt x="474" y="9792"/>
                  </a:cubicBezTo>
                  <a:cubicBezTo>
                    <a:pt x="1384" y="14142"/>
                    <a:pt x="5645" y="19494"/>
                    <a:pt x="9994" y="19494"/>
                  </a:cubicBezTo>
                  <a:cubicBezTo>
                    <a:pt x="10174" y="19494"/>
                    <a:pt x="10355" y="19485"/>
                    <a:pt x="10535" y="19466"/>
                  </a:cubicBezTo>
                  <a:cubicBezTo>
                    <a:pt x="15066" y="18519"/>
                    <a:pt x="17999" y="11758"/>
                    <a:pt x="17051" y="7229"/>
                  </a:cubicBezTo>
                  <a:lnTo>
                    <a:pt x="17051" y="7228"/>
                  </a:lnTo>
                  <a:cubicBezTo>
                    <a:pt x="16609" y="3002"/>
                    <a:pt x="12691" y="0"/>
                    <a:pt x="84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003;p48">
              <a:extLst>
                <a:ext uri="{FF2B5EF4-FFF2-40B4-BE49-F238E27FC236}">
                  <a16:creationId xmlns:a16="http://schemas.microsoft.com/office/drawing/2014/main" id="{E6FE177A-7189-47A3-8035-197D7B2FC23A}"/>
                </a:ext>
              </a:extLst>
            </p:cNvPr>
            <p:cNvSpPr/>
            <p:nvPr/>
          </p:nvSpPr>
          <p:spPr>
            <a:xfrm>
              <a:off x="5361075" y="3324350"/>
              <a:ext cx="177950" cy="279325"/>
            </a:xfrm>
            <a:custGeom>
              <a:avLst/>
              <a:gdLst/>
              <a:ahLst/>
              <a:cxnLst/>
              <a:rect l="l" t="t" r="r" b="b"/>
              <a:pathLst>
                <a:path w="7118" h="11173" extrusionOk="0">
                  <a:moveTo>
                    <a:pt x="6084" y="0"/>
                  </a:moveTo>
                  <a:cubicBezTo>
                    <a:pt x="1736" y="0"/>
                    <a:pt x="1" y="8817"/>
                    <a:pt x="3424" y="11061"/>
                  </a:cubicBezTo>
                  <a:cubicBezTo>
                    <a:pt x="3542" y="11138"/>
                    <a:pt x="3669" y="11172"/>
                    <a:pt x="3793" y="11172"/>
                  </a:cubicBezTo>
                  <a:cubicBezTo>
                    <a:pt x="4125" y="11172"/>
                    <a:pt x="4442" y="10928"/>
                    <a:pt x="4548" y="10604"/>
                  </a:cubicBezTo>
                  <a:cubicBezTo>
                    <a:pt x="5102" y="8897"/>
                    <a:pt x="4795" y="6989"/>
                    <a:pt x="5334" y="5265"/>
                  </a:cubicBezTo>
                  <a:cubicBezTo>
                    <a:pt x="5813" y="3736"/>
                    <a:pt x="7099" y="2244"/>
                    <a:pt x="7115" y="613"/>
                  </a:cubicBezTo>
                  <a:cubicBezTo>
                    <a:pt x="7117" y="379"/>
                    <a:pt x="6936" y="99"/>
                    <a:pt x="6690" y="56"/>
                  </a:cubicBezTo>
                  <a:cubicBezTo>
                    <a:pt x="6483" y="18"/>
                    <a:pt x="6281" y="0"/>
                    <a:pt x="60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004;p48">
              <a:extLst>
                <a:ext uri="{FF2B5EF4-FFF2-40B4-BE49-F238E27FC236}">
                  <a16:creationId xmlns:a16="http://schemas.microsoft.com/office/drawing/2014/main" id="{278FB983-E08E-494C-86E5-2E7755A0C800}"/>
                </a:ext>
              </a:extLst>
            </p:cNvPr>
            <p:cNvSpPr/>
            <p:nvPr/>
          </p:nvSpPr>
          <p:spPr>
            <a:xfrm>
              <a:off x="5530125" y="3588875"/>
              <a:ext cx="119800" cy="195625"/>
            </a:xfrm>
            <a:custGeom>
              <a:avLst/>
              <a:gdLst/>
              <a:ahLst/>
              <a:cxnLst/>
              <a:rect l="l" t="t" r="r" b="b"/>
              <a:pathLst>
                <a:path w="4792" h="7825" extrusionOk="0">
                  <a:moveTo>
                    <a:pt x="3017" y="0"/>
                  </a:moveTo>
                  <a:cubicBezTo>
                    <a:pt x="2787" y="0"/>
                    <a:pt x="2550" y="72"/>
                    <a:pt x="2322" y="239"/>
                  </a:cubicBezTo>
                  <a:lnTo>
                    <a:pt x="2322" y="240"/>
                  </a:lnTo>
                  <a:cubicBezTo>
                    <a:pt x="967" y="1228"/>
                    <a:pt x="91" y="2570"/>
                    <a:pt x="39" y="4300"/>
                  </a:cubicBezTo>
                  <a:cubicBezTo>
                    <a:pt x="1" y="5629"/>
                    <a:pt x="927" y="7416"/>
                    <a:pt x="2299" y="7798"/>
                  </a:cubicBezTo>
                  <a:cubicBezTo>
                    <a:pt x="2363" y="7816"/>
                    <a:pt x="2429" y="7825"/>
                    <a:pt x="2497" y="7825"/>
                  </a:cubicBezTo>
                  <a:cubicBezTo>
                    <a:pt x="2848" y="7825"/>
                    <a:pt x="3222" y="7595"/>
                    <a:pt x="3289" y="7236"/>
                  </a:cubicBezTo>
                  <a:cubicBezTo>
                    <a:pt x="3362" y="6853"/>
                    <a:pt x="3296" y="6507"/>
                    <a:pt x="3324" y="6132"/>
                  </a:cubicBezTo>
                  <a:cubicBezTo>
                    <a:pt x="3361" y="5624"/>
                    <a:pt x="3515" y="5113"/>
                    <a:pt x="3555" y="4601"/>
                  </a:cubicBezTo>
                  <a:cubicBezTo>
                    <a:pt x="3625" y="3744"/>
                    <a:pt x="3794" y="2910"/>
                    <a:pt x="4243" y="2160"/>
                  </a:cubicBezTo>
                  <a:cubicBezTo>
                    <a:pt x="4792" y="1243"/>
                    <a:pt x="3971" y="0"/>
                    <a:pt x="30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989;p48">
            <a:extLst>
              <a:ext uri="{FF2B5EF4-FFF2-40B4-BE49-F238E27FC236}">
                <a16:creationId xmlns:a16="http://schemas.microsoft.com/office/drawing/2014/main" id="{9ADF63D9-0CAA-47C6-A6F6-67473C7459EA}"/>
              </a:ext>
            </a:extLst>
          </p:cNvPr>
          <p:cNvGrpSpPr/>
          <p:nvPr/>
        </p:nvGrpSpPr>
        <p:grpSpPr>
          <a:xfrm rot="19861269">
            <a:off x="400516" y="64758"/>
            <a:ext cx="1402147" cy="2288771"/>
            <a:chOff x="5295075" y="3168600"/>
            <a:chExt cx="1077525" cy="1803725"/>
          </a:xfrm>
        </p:grpSpPr>
        <p:sp>
          <p:nvSpPr>
            <p:cNvPr id="84" name="Google Shape;990;p48">
              <a:extLst>
                <a:ext uri="{FF2B5EF4-FFF2-40B4-BE49-F238E27FC236}">
                  <a16:creationId xmlns:a16="http://schemas.microsoft.com/office/drawing/2014/main" id="{D6165E23-BE50-40F5-84E9-D9F23647F7F9}"/>
                </a:ext>
              </a:extLst>
            </p:cNvPr>
            <p:cNvSpPr/>
            <p:nvPr/>
          </p:nvSpPr>
          <p:spPr>
            <a:xfrm>
              <a:off x="5700000" y="4910325"/>
              <a:ext cx="384600" cy="62000"/>
            </a:xfrm>
            <a:custGeom>
              <a:avLst/>
              <a:gdLst/>
              <a:ahLst/>
              <a:cxnLst/>
              <a:rect l="l" t="t" r="r" b="b"/>
              <a:pathLst>
                <a:path w="15384" h="2480" extrusionOk="0">
                  <a:moveTo>
                    <a:pt x="7693" y="1"/>
                  </a:moveTo>
                  <a:cubicBezTo>
                    <a:pt x="3444" y="1"/>
                    <a:pt x="1" y="556"/>
                    <a:pt x="1" y="1240"/>
                  </a:cubicBezTo>
                  <a:cubicBezTo>
                    <a:pt x="1" y="1925"/>
                    <a:pt x="3444" y="2480"/>
                    <a:pt x="7693" y="2480"/>
                  </a:cubicBezTo>
                  <a:cubicBezTo>
                    <a:pt x="11940" y="2480"/>
                    <a:pt x="15384" y="1925"/>
                    <a:pt x="15384" y="1240"/>
                  </a:cubicBezTo>
                  <a:cubicBezTo>
                    <a:pt x="15384" y="556"/>
                    <a:pt x="11940" y="1"/>
                    <a:pt x="7693" y="1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991;p48">
              <a:extLst>
                <a:ext uri="{FF2B5EF4-FFF2-40B4-BE49-F238E27FC236}">
                  <a16:creationId xmlns:a16="http://schemas.microsoft.com/office/drawing/2014/main" id="{8E880307-1BED-4192-B4E8-7E92DB5FC2B2}"/>
                </a:ext>
              </a:extLst>
            </p:cNvPr>
            <p:cNvSpPr/>
            <p:nvPr/>
          </p:nvSpPr>
          <p:spPr>
            <a:xfrm>
              <a:off x="5602025" y="4002600"/>
              <a:ext cx="322950" cy="917775"/>
            </a:xfrm>
            <a:custGeom>
              <a:avLst/>
              <a:gdLst/>
              <a:ahLst/>
              <a:cxnLst/>
              <a:rect l="l" t="t" r="r" b="b"/>
              <a:pathLst>
                <a:path w="12918" h="36711" extrusionOk="0">
                  <a:moveTo>
                    <a:pt x="6051" y="0"/>
                  </a:moveTo>
                  <a:cubicBezTo>
                    <a:pt x="5818" y="0"/>
                    <a:pt x="5598" y="224"/>
                    <a:pt x="5759" y="483"/>
                  </a:cubicBezTo>
                  <a:cubicBezTo>
                    <a:pt x="7243" y="2883"/>
                    <a:pt x="9433" y="7569"/>
                    <a:pt x="7156" y="10130"/>
                  </a:cubicBezTo>
                  <a:cubicBezTo>
                    <a:pt x="5889" y="11555"/>
                    <a:pt x="3729" y="11817"/>
                    <a:pt x="2401" y="13192"/>
                  </a:cubicBezTo>
                  <a:cubicBezTo>
                    <a:pt x="1" y="15683"/>
                    <a:pt x="2026" y="19042"/>
                    <a:pt x="4644" y="20296"/>
                  </a:cubicBezTo>
                  <a:cubicBezTo>
                    <a:pt x="5547" y="20730"/>
                    <a:pt x="6517" y="20933"/>
                    <a:pt x="7482" y="21167"/>
                  </a:cubicBezTo>
                  <a:cubicBezTo>
                    <a:pt x="7976" y="21287"/>
                    <a:pt x="8481" y="21391"/>
                    <a:pt x="8962" y="21560"/>
                  </a:cubicBezTo>
                  <a:cubicBezTo>
                    <a:pt x="9405" y="21690"/>
                    <a:pt x="9830" y="21873"/>
                    <a:pt x="10227" y="22107"/>
                  </a:cubicBezTo>
                  <a:cubicBezTo>
                    <a:pt x="10891" y="22599"/>
                    <a:pt x="11998" y="23327"/>
                    <a:pt x="10932" y="25548"/>
                  </a:cubicBezTo>
                  <a:cubicBezTo>
                    <a:pt x="10124" y="27088"/>
                    <a:pt x="9226" y="28274"/>
                    <a:pt x="9226" y="28274"/>
                  </a:cubicBezTo>
                  <a:cubicBezTo>
                    <a:pt x="9226" y="28274"/>
                    <a:pt x="8089" y="29743"/>
                    <a:pt x="7834" y="31600"/>
                  </a:cubicBezTo>
                  <a:cubicBezTo>
                    <a:pt x="7484" y="34157"/>
                    <a:pt x="9039" y="36710"/>
                    <a:pt x="11541" y="36710"/>
                  </a:cubicBezTo>
                  <a:cubicBezTo>
                    <a:pt x="11880" y="36710"/>
                    <a:pt x="12235" y="36664"/>
                    <a:pt x="12606" y="36564"/>
                  </a:cubicBezTo>
                  <a:cubicBezTo>
                    <a:pt x="12917" y="36480"/>
                    <a:pt x="12798" y="36070"/>
                    <a:pt x="12513" y="36070"/>
                  </a:cubicBezTo>
                  <a:cubicBezTo>
                    <a:pt x="12499" y="36070"/>
                    <a:pt x="12485" y="36071"/>
                    <a:pt x="12471" y="36073"/>
                  </a:cubicBezTo>
                  <a:lnTo>
                    <a:pt x="12470" y="36073"/>
                  </a:lnTo>
                  <a:cubicBezTo>
                    <a:pt x="12268" y="36101"/>
                    <a:pt x="12072" y="36115"/>
                    <a:pt x="11882" y="36115"/>
                  </a:cubicBezTo>
                  <a:cubicBezTo>
                    <a:pt x="9554" y="36115"/>
                    <a:pt x="8154" y="34081"/>
                    <a:pt x="8507" y="31737"/>
                  </a:cubicBezTo>
                  <a:cubicBezTo>
                    <a:pt x="8702" y="30437"/>
                    <a:pt x="9292" y="29271"/>
                    <a:pt x="9996" y="28172"/>
                  </a:cubicBezTo>
                  <a:cubicBezTo>
                    <a:pt x="10876" y="26797"/>
                    <a:pt x="12387" y="25274"/>
                    <a:pt x="12046" y="23475"/>
                  </a:cubicBezTo>
                  <a:cubicBezTo>
                    <a:pt x="11470" y="20447"/>
                    <a:pt x="7075" y="20657"/>
                    <a:pt x="4956" y="19570"/>
                  </a:cubicBezTo>
                  <a:cubicBezTo>
                    <a:pt x="3049" y="18592"/>
                    <a:pt x="1440" y="16565"/>
                    <a:pt x="2592" y="14426"/>
                  </a:cubicBezTo>
                  <a:cubicBezTo>
                    <a:pt x="3181" y="13332"/>
                    <a:pt x="4225" y="12861"/>
                    <a:pt x="5280" y="12300"/>
                  </a:cubicBezTo>
                  <a:cubicBezTo>
                    <a:pt x="6410" y="11698"/>
                    <a:pt x="7599" y="11105"/>
                    <a:pt x="8261" y="9955"/>
                  </a:cubicBezTo>
                  <a:cubicBezTo>
                    <a:pt x="9913" y="7086"/>
                    <a:pt x="8095" y="2523"/>
                    <a:pt x="6335" y="147"/>
                  </a:cubicBezTo>
                  <a:cubicBezTo>
                    <a:pt x="6259" y="44"/>
                    <a:pt x="6154" y="0"/>
                    <a:pt x="60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992;p48">
              <a:extLst>
                <a:ext uri="{FF2B5EF4-FFF2-40B4-BE49-F238E27FC236}">
                  <a16:creationId xmlns:a16="http://schemas.microsoft.com/office/drawing/2014/main" id="{43DDDDDD-9243-4DCB-8A80-446286B8C928}"/>
                </a:ext>
              </a:extLst>
            </p:cNvPr>
            <p:cNvSpPr/>
            <p:nvPr/>
          </p:nvSpPr>
          <p:spPr>
            <a:xfrm>
              <a:off x="5811750" y="4430175"/>
              <a:ext cx="216700" cy="483125"/>
            </a:xfrm>
            <a:custGeom>
              <a:avLst/>
              <a:gdLst/>
              <a:ahLst/>
              <a:cxnLst/>
              <a:rect l="l" t="t" r="r" b="b"/>
              <a:pathLst>
                <a:path w="8668" h="19325" extrusionOk="0">
                  <a:moveTo>
                    <a:pt x="7193" y="1"/>
                  </a:moveTo>
                  <a:cubicBezTo>
                    <a:pt x="7159" y="1"/>
                    <a:pt x="7127" y="16"/>
                    <a:pt x="7109" y="52"/>
                  </a:cubicBezTo>
                  <a:cubicBezTo>
                    <a:pt x="6118" y="2050"/>
                    <a:pt x="5088" y="4445"/>
                    <a:pt x="5811" y="6703"/>
                  </a:cubicBezTo>
                  <a:cubicBezTo>
                    <a:pt x="5965" y="7182"/>
                    <a:pt x="6742" y="8365"/>
                    <a:pt x="6905" y="8555"/>
                  </a:cubicBezTo>
                  <a:cubicBezTo>
                    <a:pt x="7761" y="9562"/>
                    <a:pt x="8454" y="11363"/>
                    <a:pt x="6231" y="12261"/>
                  </a:cubicBezTo>
                  <a:cubicBezTo>
                    <a:pt x="5217" y="12669"/>
                    <a:pt x="4551" y="12735"/>
                    <a:pt x="4020" y="12735"/>
                  </a:cubicBezTo>
                  <a:cubicBezTo>
                    <a:pt x="3769" y="12735"/>
                    <a:pt x="3548" y="12720"/>
                    <a:pt x="3335" y="12720"/>
                  </a:cubicBezTo>
                  <a:cubicBezTo>
                    <a:pt x="3011" y="12720"/>
                    <a:pt x="2706" y="12755"/>
                    <a:pt x="2340" y="12928"/>
                  </a:cubicBezTo>
                  <a:cubicBezTo>
                    <a:pt x="1" y="14035"/>
                    <a:pt x="1681" y="19324"/>
                    <a:pt x="3975" y="19324"/>
                  </a:cubicBezTo>
                  <a:cubicBezTo>
                    <a:pt x="4098" y="19324"/>
                    <a:pt x="4223" y="19309"/>
                    <a:pt x="4348" y="19277"/>
                  </a:cubicBezTo>
                  <a:cubicBezTo>
                    <a:pt x="4492" y="19241"/>
                    <a:pt x="4470" y="19052"/>
                    <a:pt x="4348" y="19006"/>
                  </a:cubicBezTo>
                  <a:lnTo>
                    <a:pt x="4348" y="19007"/>
                  </a:lnTo>
                  <a:cubicBezTo>
                    <a:pt x="2596" y="18346"/>
                    <a:pt x="1505" y="15957"/>
                    <a:pt x="1988" y="14378"/>
                  </a:cubicBezTo>
                  <a:cubicBezTo>
                    <a:pt x="2454" y="12856"/>
                    <a:pt x="3388" y="13318"/>
                    <a:pt x="4798" y="13050"/>
                  </a:cubicBezTo>
                  <a:cubicBezTo>
                    <a:pt x="5941" y="12833"/>
                    <a:pt x="7402" y="12346"/>
                    <a:pt x="8068" y="11299"/>
                  </a:cubicBezTo>
                  <a:cubicBezTo>
                    <a:pt x="8668" y="10357"/>
                    <a:pt x="8368" y="9534"/>
                    <a:pt x="7806" y="8661"/>
                  </a:cubicBezTo>
                  <a:cubicBezTo>
                    <a:pt x="6930" y="7299"/>
                    <a:pt x="6128" y="6359"/>
                    <a:pt x="6110" y="4617"/>
                  </a:cubicBezTo>
                  <a:cubicBezTo>
                    <a:pt x="6094" y="3073"/>
                    <a:pt x="6784" y="1556"/>
                    <a:pt x="7302" y="133"/>
                  </a:cubicBezTo>
                  <a:cubicBezTo>
                    <a:pt x="7328" y="59"/>
                    <a:pt x="7258" y="1"/>
                    <a:pt x="71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93;p48">
              <a:extLst>
                <a:ext uri="{FF2B5EF4-FFF2-40B4-BE49-F238E27FC236}">
                  <a16:creationId xmlns:a16="http://schemas.microsoft.com/office/drawing/2014/main" id="{BB260EDD-259D-44A8-8D01-E92729439951}"/>
                </a:ext>
              </a:extLst>
            </p:cNvPr>
            <p:cNvSpPr/>
            <p:nvPr/>
          </p:nvSpPr>
          <p:spPr>
            <a:xfrm>
              <a:off x="5804225" y="3891075"/>
              <a:ext cx="568375" cy="580275"/>
            </a:xfrm>
            <a:custGeom>
              <a:avLst/>
              <a:gdLst/>
              <a:ahLst/>
              <a:cxnLst/>
              <a:rect l="l" t="t" r="r" b="b"/>
              <a:pathLst>
                <a:path w="22735" h="23211" extrusionOk="0">
                  <a:moveTo>
                    <a:pt x="11602" y="0"/>
                  </a:moveTo>
                  <a:cubicBezTo>
                    <a:pt x="7385" y="0"/>
                    <a:pt x="3398" y="2718"/>
                    <a:pt x="1895" y="6902"/>
                  </a:cubicBezTo>
                  <a:lnTo>
                    <a:pt x="1895" y="6903"/>
                  </a:lnTo>
                  <a:cubicBezTo>
                    <a:pt x="0" y="12177"/>
                    <a:pt x="1705" y="20944"/>
                    <a:pt x="6981" y="22838"/>
                  </a:cubicBezTo>
                  <a:cubicBezTo>
                    <a:pt x="7690" y="23093"/>
                    <a:pt x="8426" y="23210"/>
                    <a:pt x="9172" y="23210"/>
                  </a:cubicBezTo>
                  <a:cubicBezTo>
                    <a:pt x="13969" y="23210"/>
                    <a:pt x="19201" y="18340"/>
                    <a:pt x="20840" y="13776"/>
                  </a:cubicBezTo>
                  <a:lnTo>
                    <a:pt x="20840" y="13775"/>
                  </a:lnTo>
                  <a:cubicBezTo>
                    <a:pt x="22735" y="8499"/>
                    <a:pt x="20184" y="2472"/>
                    <a:pt x="14909" y="577"/>
                  </a:cubicBezTo>
                  <a:cubicBezTo>
                    <a:pt x="13817" y="185"/>
                    <a:pt x="12702" y="0"/>
                    <a:pt x="116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94;p48">
              <a:extLst>
                <a:ext uri="{FF2B5EF4-FFF2-40B4-BE49-F238E27FC236}">
                  <a16:creationId xmlns:a16="http://schemas.microsoft.com/office/drawing/2014/main" id="{C121A795-547D-444C-BE0B-F04D34793945}"/>
                </a:ext>
              </a:extLst>
            </p:cNvPr>
            <p:cNvSpPr/>
            <p:nvPr/>
          </p:nvSpPr>
          <p:spPr>
            <a:xfrm>
              <a:off x="5941000" y="4395450"/>
              <a:ext cx="64800" cy="131625"/>
            </a:xfrm>
            <a:custGeom>
              <a:avLst/>
              <a:gdLst/>
              <a:ahLst/>
              <a:cxnLst/>
              <a:rect l="l" t="t" r="r" b="b"/>
              <a:pathLst>
                <a:path w="2592" h="5265" extrusionOk="0">
                  <a:moveTo>
                    <a:pt x="2505" y="1"/>
                  </a:moveTo>
                  <a:lnTo>
                    <a:pt x="2265" y="674"/>
                  </a:lnTo>
                  <a:lnTo>
                    <a:pt x="1" y="4709"/>
                  </a:lnTo>
                  <a:lnTo>
                    <a:pt x="735" y="4972"/>
                  </a:lnTo>
                  <a:lnTo>
                    <a:pt x="816" y="5001"/>
                  </a:lnTo>
                  <a:lnTo>
                    <a:pt x="1550" y="5264"/>
                  </a:lnTo>
                  <a:lnTo>
                    <a:pt x="2365" y="703"/>
                  </a:lnTo>
                  <a:lnTo>
                    <a:pt x="2592" y="76"/>
                  </a:lnTo>
                  <a:lnTo>
                    <a:pt x="2448" y="321"/>
                  </a:lnTo>
                  <a:lnTo>
                    <a:pt x="250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95;p48">
              <a:extLst>
                <a:ext uri="{FF2B5EF4-FFF2-40B4-BE49-F238E27FC236}">
                  <a16:creationId xmlns:a16="http://schemas.microsoft.com/office/drawing/2014/main" id="{A17068FC-A95F-4BD3-9641-D44771F24603}"/>
                </a:ext>
              </a:extLst>
            </p:cNvPr>
            <p:cNvSpPr/>
            <p:nvPr/>
          </p:nvSpPr>
          <p:spPr>
            <a:xfrm>
              <a:off x="5931625" y="4398400"/>
              <a:ext cx="75625" cy="118550"/>
            </a:xfrm>
            <a:custGeom>
              <a:avLst/>
              <a:gdLst/>
              <a:ahLst/>
              <a:cxnLst/>
              <a:rect l="l" t="t" r="r" b="b"/>
              <a:pathLst>
                <a:path w="3025" h="4742" extrusionOk="0">
                  <a:moveTo>
                    <a:pt x="2850" y="0"/>
                  </a:moveTo>
                  <a:lnTo>
                    <a:pt x="2650" y="564"/>
                  </a:lnTo>
                  <a:lnTo>
                    <a:pt x="0" y="3710"/>
                  </a:lnTo>
                  <a:lnTo>
                    <a:pt x="1366" y="4199"/>
                  </a:lnTo>
                  <a:lnTo>
                    <a:pt x="1517" y="4253"/>
                  </a:lnTo>
                  <a:lnTo>
                    <a:pt x="2881" y="4742"/>
                  </a:lnTo>
                  <a:lnTo>
                    <a:pt x="2834" y="624"/>
                  </a:lnTo>
                  <a:lnTo>
                    <a:pt x="3024" y="99"/>
                  </a:lnTo>
                  <a:lnTo>
                    <a:pt x="3024" y="99"/>
                  </a:lnTo>
                  <a:lnTo>
                    <a:pt x="2851" y="289"/>
                  </a:lnTo>
                  <a:lnTo>
                    <a:pt x="28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96;p48">
              <a:extLst>
                <a:ext uri="{FF2B5EF4-FFF2-40B4-BE49-F238E27FC236}">
                  <a16:creationId xmlns:a16="http://schemas.microsoft.com/office/drawing/2014/main" id="{BFA7F194-86FB-4253-9644-115699821A23}"/>
                </a:ext>
              </a:extLst>
            </p:cNvPr>
            <p:cNvSpPr/>
            <p:nvPr/>
          </p:nvSpPr>
          <p:spPr>
            <a:xfrm>
              <a:off x="5879100" y="4123625"/>
              <a:ext cx="335725" cy="337650"/>
            </a:xfrm>
            <a:custGeom>
              <a:avLst/>
              <a:gdLst/>
              <a:ahLst/>
              <a:cxnLst/>
              <a:rect l="l" t="t" r="r" b="b"/>
              <a:pathLst>
                <a:path w="13429" h="13506" extrusionOk="0">
                  <a:moveTo>
                    <a:pt x="6729" y="0"/>
                  </a:moveTo>
                  <a:cubicBezTo>
                    <a:pt x="4282" y="0"/>
                    <a:pt x="1974" y="1520"/>
                    <a:pt x="1105" y="3947"/>
                  </a:cubicBezTo>
                  <a:cubicBezTo>
                    <a:pt x="0" y="7032"/>
                    <a:pt x="1002" y="12184"/>
                    <a:pt x="4088" y="13289"/>
                  </a:cubicBezTo>
                  <a:cubicBezTo>
                    <a:pt x="4500" y="13437"/>
                    <a:pt x="4930" y="13505"/>
                    <a:pt x="5367" y="13505"/>
                  </a:cubicBezTo>
                  <a:cubicBezTo>
                    <a:pt x="8202" y="13505"/>
                    <a:pt x="11367" y="10639"/>
                    <a:pt x="12324" y="7966"/>
                  </a:cubicBezTo>
                  <a:cubicBezTo>
                    <a:pt x="13429" y="4881"/>
                    <a:pt x="11809" y="1452"/>
                    <a:pt x="8724" y="348"/>
                  </a:cubicBezTo>
                  <a:cubicBezTo>
                    <a:pt x="8066" y="112"/>
                    <a:pt x="7392" y="0"/>
                    <a:pt x="67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97;p48">
              <a:extLst>
                <a:ext uri="{FF2B5EF4-FFF2-40B4-BE49-F238E27FC236}">
                  <a16:creationId xmlns:a16="http://schemas.microsoft.com/office/drawing/2014/main" id="{26043597-BA5F-497B-98A5-24CDE8437EFB}"/>
                </a:ext>
              </a:extLst>
            </p:cNvPr>
            <p:cNvSpPr/>
            <p:nvPr/>
          </p:nvSpPr>
          <p:spPr>
            <a:xfrm>
              <a:off x="5896250" y="3959925"/>
              <a:ext cx="183800" cy="161925"/>
            </a:xfrm>
            <a:custGeom>
              <a:avLst/>
              <a:gdLst/>
              <a:ahLst/>
              <a:cxnLst/>
              <a:rect l="l" t="t" r="r" b="b"/>
              <a:pathLst>
                <a:path w="7352" h="6477" extrusionOk="0">
                  <a:moveTo>
                    <a:pt x="5549" y="1"/>
                  </a:moveTo>
                  <a:cubicBezTo>
                    <a:pt x="5215" y="1"/>
                    <a:pt x="4880" y="56"/>
                    <a:pt x="4624" y="123"/>
                  </a:cubicBezTo>
                  <a:cubicBezTo>
                    <a:pt x="3713" y="360"/>
                    <a:pt x="2950" y="886"/>
                    <a:pt x="2283" y="1538"/>
                  </a:cubicBezTo>
                  <a:cubicBezTo>
                    <a:pt x="1117" y="2677"/>
                    <a:pt x="1" y="4588"/>
                    <a:pt x="895" y="6211"/>
                  </a:cubicBezTo>
                  <a:cubicBezTo>
                    <a:pt x="992" y="6388"/>
                    <a:pt x="1175" y="6476"/>
                    <a:pt x="1360" y="6476"/>
                  </a:cubicBezTo>
                  <a:cubicBezTo>
                    <a:pt x="1502" y="6476"/>
                    <a:pt x="1645" y="6424"/>
                    <a:pt x="1753" y="6321"/>
                  </a:cubicBezTo>
                  <a:cubicBezTo>
                    <a:pt x="2842" y="5272"/>
                    <a:pt x="3337" y="3766"/>
                    <a:pt x="4556" y="2814"/>
                  </a:cubicBezTo>
                  <a:cubicBezTo>
                    <a:pt x="5040" y="2436"/>
                    <a:pt x="7351" y="1253"/>
                    <a:pt x="6714" y="430"/>
                  </a:cubicBezTo>
                  <a:cubicBezTo>
                    <a:pt x="6464" y="106"/>
                    <a:pt x="6007" y="1"/>
                    <a:pt x="55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98;p48">
              <a:extLst>
                <a:ext uri="{FF2B5EF4-FFF2-40B4-BE49-F238E27FC236}">
                  <a16:creationId xmlns:a16="http://schemas.microsoft.com/office/drawing/2014/main" id="{5A28B718-912D-46F2-91C6-21564AAC3EE2}"/>
                </a:ext>
              </a:extLst>
            </p:cNvPr>
            <p:cNvSpPr/>
            <p:nvPr/>
          </p:nvSpPr>
          <p:spPr>
            <a:xfrm>
              <a:off x="5927100" y="4159675"/>
              <a:ext cx="114975" cy="122625"/>
            </a:xfrm>
            <a:custGeom>
              <a:avLst/>
              <a:gdLst/>
              <a:ahLst/>
              <a:cxnLst/>
              <a:rect l="l" t="t" r="r" b="b"/>
              <a:pathLst>
                <a:path w="4599" h="4905" extrusionOk="0">
                  <a:moveTo>
                    <a:pt x="3452" y="1"/>
                  </a:moveTo>
                  <a:cubicBezTo>
                    <a:pt x="3412" y="1"/>
                    <a:pt x="3371" y="4"/>
                    <a:pt x="3329" y="9"/>
                  </a:cubicBezTo>
                  <a:lnTo>
                    <a:pt x="3330" y="9"/>
                  </a:lnTo>
                  <a:cubicBezTo>
                    <a:pt x="2143" y="162"/>
                    <a:pt x="1151" y="686"/>
                    <a:pt x="505" y="1732"/>
                  </a:cubicBezTo>
                  <a:cubicBezTo>
                    <a:pt x="205" y="2219"/>
                    <a:pt x="0" y="2941"/>
                    <a:pt x="157" y="3513"/>
                  </a:cubicBezTo>
                  <a:cubicBezTo>
                    <a:pt x="271" y="3924"/>
                    <a:pt x="351" y="4454"/>
                    <a:pt x="695" y="4740"/>
                  </a:cubicBezTo>
                  <a:cubicBezTo>
                    <a:pt x="818" y="4843"/>
                    <a:pt x="974" y="4905"/>
                    <a:pt x="1127" y="4905"/>
                  </a:cubicBezTo>
                  <a:cubicBezTo>
                    <a:pt x="1265" y="4905"/>
                    <a:pt x="1401" y="4855"/>
                    <a:pt x="1509" y="4740"/>
                  </a:cubicBezTo>
                  <a:cubicBezTo>
                    <a:pt x="1635" y="4606"/>
                    <a:pt x="1698" y="4503"/>
                    <a:pt x="1778" y="4336"/>
                  </a:cubicBezTo>
                  <a:cubicBezTo>
                    <a:pt x="1818" y="4249"/>
                    <a:pt x="1931" y="4058"/>
                    <a:pt x="1892" y="4058"/>
                  </a:cubicBezTo>
                  <a:cubicBezTo>
                    <a:pt x="1877" y="4058"/>
                    <a:pt x="1838" y="4087"/>
                    <a:pt x="1763" y="4163"/>
                  </a:cubicBezTo>
                  <a:lnTo>
                    <a:pt x="1763" y="4163"/>
                  </a:lnTo>
                  <a:cubicBezTo>
                    <a:pt x="2049" y="3872"/>
                    <a:pt x="2304" y="3591"/>
                    <a:pt x="2536" y="3246"/>
                  </a:cubicBezTo>
                  <a:cubicBezTo>
                    <a:pt x="2899" y="2711"/>
                    <a:pt x="3261" y="2216"/>
                    <a:pt x="3836" y="1880"/>
                  </a:cubicBezTo>
                  <a:cubicBezTo>
                    <a:pt x="4598" y="1435"/>
                    <a:pt x="4382" y="1"/>
                    <a:pt x="34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99;p48">
              <a:extLst>
                <a:ext uri="{FF2B5EF4-FFF2-40B4-BE49-F238E27FC236}">
                  <a16:creationId xmlns:a16="http://schemas.microsoft.com/office/drawing/2014/main" id="{7EFC3FE4-4365-4FB5-BD65-670E3265113F}"/>
                </a:ext>
              </a:extLst>
            </p:cNvPr>
            <p:cNvSpPr/>
            <p:nvPr/>
          </p:nvSpPr>
          <p:spPr>
            <a:xfrm>
              <a:off x="5295075" y="3168600"/>
              <a:ext cx="769675" cy="823225"/>
            </a:xfrm>
            <a:custGeom>
              <a:avLst/>
              <a:gdLst/>
              <a:ahLst/>
              <a:cxnLst/>
              <a:rect l="l" t="t" r="r" b="b"/>
              <a:pathLst>
                <a:path w="30787" h="32929" extrusionOk="0">
                  <a:moveTo>
                    <a:pt x="15066" y="1"/>
                  </a:moveTo>
                  <a:cubicBezTo>
                    <a:pt x="14468" y="1"/>
                    <a:pt x="13865" y="37"/>
                    <a:pt x="13259" y="111"/>
                  </a:cubicBezTo>
                  <a:lnTo>
                    <a:pt x="13258" y="111"/>
                  </a:lnTo>
                  <a:cubicBezTo>
                    <a:pt x="5512" y="1532"/>
                    <a:pt x="1" y="8806"/>
                    <a:pt x="1421" y="16552"/>
                  </a:cubicBezTo>
                  <a:lnTo>
                    <a:pt x="1421" y="16553"/>
                  </a:lnTo>
                  <a:cubicBezTo>
                    <a:pt x="2306" y="23795"/>
                    <a:pt x="9529" y="32928"/>
                    <a:pt x="16795" y="32928"/>
                  </a:cubicBezTo>
                  <a:cubicBezTo>
                    <a:pt x="17302" y="32928"/>
                    <a:pt x="17809" y="32884"/>
                    <a:pt x="18315" y="32791"/>
                  </a:cubicBezTo>
                  <a:lnTo>
                    <a:pt x="18316" y="32791"/>
                  </a:lnTo>
                  <a:cubicBezTo>
                    <a:pt x="26062" y="31371"/>
                    <a:pt x="30787" y="19917"/>
                    <a:pt x="29365" y="12170"/>
                  </a:cubicBezTo>
                  <a:lnTo>
                    <a:pt x="29365" y="12169"/>
                  </a:lnTo>
                  <a:cubicBezTo>
                    <a:pt x="28492" y="5028"/>
                    <a:pt x="22125" y="1"/>
                    <a:pt x="150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000;p48">
              <a:extLst>
                <a:ext uri="{FF2B5EF4-FFF2-40B4-BE49-F238E27FC236}">
                  <a16:creationId xmlns:a16="http://schemas.microsoft.com/office/drawing/2014/main" id="{4817FF93-C751-46B0-99CF-4AC700C64973}"/>
                </a:ext>
              </a:extLst>
            </p:cNvPr>
            <p:cNvSpPr/>
            <p:nvPr/>
          </p:nvSpPr>
          <p:spPr>
            <a:xfrm>
              <a:off x="5733000" y="3889400"/>
              <a:ext cx="69150" cy="186125"/>
            </a:xfrm>
            <a:custGeom>
              <a:avLst/>
              <a:gdLst/>
              <a:ahLst/>
              <a:cxnLst/>
              <a:rect l="l" t="t" r="r" b="b"/>
              <a:pathLst>
                <a:path w="2766" h="7445" extrusionOk="0">
                  <a:moveTo>
                    <a:pt x="1" y="1"/>
                  </a:moveTo>
                  <a:lnTo>
                    <a:pt x="215" y="978"/>
                  </a:lnTo>
                  <a:lnTo>
                    <a:pt x="515" y="7445"/>
                  </a:lnTo>
                  <a:lnTo>
                    <a:pt x="1582" y="7213"/>
                  </a:lnTo>
                  <a:lnTo>
                    <a:pt x="1699" y="7188"/>
                  </a:lnTo>
                  <a:lnTo>
                    <a:pt x="2765" y="6956"/>
                  </a:lnTo>
                  <a:lnTo>
                    <a:pt x="355" y="937"/>
                  </a:lnTo>
                  <a:lnTo>
                    <a:pt x="158" y="28"/>
                  </a:lnTo>
                  <a:lnTo>
                    <a:pt x="169" y="4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001;p48">
              <a:extLst>
                <a:ext uri="{FF2B5EF4-FFF2-40B4-BE49-F238E27FC236}">
                  <a16:creationId xmlns:a16="http://schemas.microsoft.com/office/drawing/2014/main" id="{C46C7405-C13F-428A-94E9-81B363502CB4}"/>
                </a:ext>
              </a:extLst>
            </p:cNvPr>
            <p:cNvSpPr/>
            <p:nvPr/>
          </p:nvSpPr>
          <p:spPr>
            <a:xfrm>
              <a:off x="5713900" y="3892450"/>
              <a:ext cx="105775" cy="161625"/>
            </a:xfrm>
            <a:custGeom>
              <a:avLst/>
              <a:gdLst/>
              <a:ahLst/>
              <a:cxnLst/>
              <a:rect l="l" t="t" r="r" b="b"/>
              <a:pathLst>
                <a:path w="4231" h="6465" extrusionOk="0">
                  <a:moveTo>
                    <a:pt x="1021" y="0"/>
                  </a:moveTo>
                  <a:lnTo>
                    <a:pt x="1153" y="827"/>
                  </a:lnTo>
                  <a:lnTo>
                    <a:pt x="1" y="6464"/>
                  </a:lnTo>
                  <a:lnTo>
                    <a:pt x="1" y="6464"/>
                  </a:lnTo>
                  <a:lnTo>
                    <a:pt x="2004" y="6153"/>
                  </a:lnTo>
                  <a:lnTo>
                    <a:pt x="2226" y="6117"/>
                  </a:lnTo>
                  <a:lnTo>
                    <a:pt x="4230" y="5806"/>
                  </a:lnTo>
                  <a:lnTo>
                    <a:pt x="1419" y="778"/>
                  </a:lnTo>
                  <a:lnTo>
                    <a:pt x="1301" y="4"/>
                  </a:lnTo>
                  <a:lnTo>
                    <a:pt x="1216" y="353"/>
                  </a:lnTo>
                  <a:lnTo>
                    <a:pt x="10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002;p48">
              <a:extLst>
                <a:ext uri="{FF2B5EF4-FFF2-40B4-BE49-F238E27FC236}">
                  <a16:creationId xmlns:a16="http://schemas.microsoft.com/office/drawing/2014/main" id="{76884DF0-7ABC-4514-935D-CDDAC5A917B4}"/>
                </a:ext>
              </a:extLst>
            </p:cNvPr>
            <p:cNvSpPr/>
            <p:nvPr/>
          </p:nvSpPr>
          <p:spPr>
            <a:xfrm>
              <a:off x="5484525" y="3501725"/>
              <a:ext cx="449975" cy="487375"/>
            </a:xfrm>
            <a:custGeom>
              <a:avLst/>
              <a:gdLst/>
              <a:ahLst/>
              <a:cxnLst/>
              <a:rect l="l" t="t" r="r" b="b"/>
              <a:pathLst>
                <a:path w="17999" h="19495" extrusionOk="0">
                  <a:moveTo>
                    <a:pt x="8489" y="0"/>
                  </a:moveTo>
                  <a:cubicBezTo>
                    <a:pt x="8186" y="0"/>
                    <a:pt x="7882" y="16"/>
                    <a:pt x="7577" y="48"/>
                  </a:cubicBezTo>
                  <a:cubicBezTo>
                    <a:pt x="3047" y="995"/>
                    <a:pt x="0" y="5260"/>
                    <a:pt x="474" y="9792"/>
                  </a:cubicBezTo>
                  <a:cubicBezTo>
                    <a:pt x="1384" y="14142"/>
                    <a:pt x="5645" y="19494"/>
                    <a:pt x="9994" y="19494"/>
                  </a:cubicBezTo>
                  <a:cubicBezTo>
                    <a:pt x="10174" y="19494"/>
                    <a:pt x="10355" y="19485"/>
                    <a:pt x="10535" y="19466"/>
                  </a:cubicBezTo>
                  <a:cubicBezTo>
                    <a:pt x="15066" y="18519"/>
                    <a:pt x="17999" y="11758"/>
                    <a:pt x="17051" y="7229"/>
                  </a:cubicBezTo>
                  <a:lnTo>
                    <a:pt x="17051" y="7228"/>
                  </a:lnTo>
                  <a:cubicBezTo>
                    <a:pt x="16609" y="3002"/>
                    <a:pt x="12691" y="0"/>
                    <a:pt x="84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3;p48">
              <a:extLst>
                <a:ext uri="{FF2B5EF4-FFF2-40B4-BE49-F238E27FC236}">
                  <a16:creationId xmlns:a16="http://schemas.microsoft.com/office/drawing/2014/main" id="{93236198-EFBA-4E56-A717-3EF5742D5953}"/>
                </a:ext>
              </a:extLst>
            </p:cNvPr>
            <p:cNvSpPr/>
            <p:nvPr/>
          </p:nvSpPr>
          <p:spPr>
            <a:xfrm>
              <a:off x="5361075" y="3324350"/>
              <a:ext cx="177950" cy="279325"/>
            </a:xfrm>
            <a:custGeom>
              <a:avLst/>
              <a:gdLst/>
              <a:ahLst/>
              <a:cxnLst/>
              <a:rect l="l" t="t" r="r" b="b"/>
              <a:pathLst>
                <a:path w="7118" h="11173" extrusionOk="0">
                  <a:moveTo>
                    <a:pt x="6084" y="0"/>
                  </a:moveTo>
                  <a:cubicBezTo>
                    <a:pt x="1736" y="0"/>
                    <a:pt x="1" y="8817"/>
                    <a:pt x="3424" y="11061"/>
                  </a:cubicBezTo>
                  <a:cubicBezTo>
                    <a:pt x="3542" y="11138"/>
                    <a:pt x="3669" y="11172"/>
                    <a:pt x="3793" y="11172"/>
                  </a:cubicBezTo>
                  <a:cubicBezTo>
                    <a:pt x="4125" y="11172"/>
                    <a:pt x="4442" y="10928"/>
                    <a:pt x="4548" y="10604"/>
                  </a:cubicBezTo>
                  <a:cubicBezTo>
                    <a:pt x="5102" y="8897"/>
                    <a:pt x="4795" y="6989"/>
                    <a:pt x="5334" y="5265"/>
                  </a:cubicBezTo>
                  <a:cubicBezTo>
                    <a:pt x="5813" y="3736"/>
                    <a:pt x="7099" y="2244"/>
                    <a:pt x="7115" y="613"/>
                  </a:cubicBezTo>
                  <a:cubicBezTo>
                    <a:pt x="7117" y="379"/>
                    <a:pt x="6936" y="99"/>
                    <a:pt x="6690" y="56"/>
                  </a:cubicBezTo>
                  <a:cubicBezTo>
                    <a:pt x="6483" y="18"/>
                    <a:pt x="6281" y="0"/>
                    <a:pt x="60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04;p48">
              <a:extLst>
                <a:ext uri="{FF2B5EF4-FFF2-40B4-BE49-F238E27FC236}">
                  <a16:creationId xmlns:a16="http://schemas.microsoft.com/office/drawing/2014/main" id="{020312C7-E0FE-4D9F-9242-D6582A732103}"/>
                </a:ext>
              </a:extLst>
            </p:cNvPr>
            <p:cNvSpPr/>
            <p:nvPr/>
          </p:nvSpPr>
          <p:spPr>
            <a:xfrm>
              <a:off x="5530125" y="3588875"/>
              <a:ext cx="119800" cy="195625"/>
            </a:xfrm>
            <a:custGeom>
              <a:avLst/>
              <a:gdLst/>
              <a:ahLst/>
              <a:cxnLst/>
              <a:rect l="l" t="t" r="r" b="b"/>
              <a:pathLst>
                <a:path w="4792" h="7825" extrusionOk="0">
                  <a:moveTo>
                    <a:pt x="3017" y="0"/>
                  </a:moveTo>
                  <a:cubicBezTo>
                    <a:pt x="2787" y="0"/>
                    <a:pt x="2550" y="72"/>
                    <a:pt x="2322" y="239"/>
                  </a:cubicBezTo>
                  <a:lnTo>
                    <a:pt x="2322" y="240"/>
                  </a:lnTo>
                  <a:cubicBezTo>
                    <a:pt x="967" y="1228"/>
                    <a:pt x="91" y="2570"/>
                    <a:pt x="39" y="4300"/>
                  </a:cubicBezTo>
                  <a:cubicBezTo>
                    <a:pt x="1" y="5629"/>
                    <a:pt x="927" y="7416"/>
                    <a:pt x="2299" y="7798"/>
                  </a:cubicBezTo>
                  <a:cubicBezTo>
                    <a:pt x="2363" y="7816"/>
                    <a:pt x="2429" y="7825"/>
                    <a:pt x="2497" y="7825"/>
                  </a:cubicBezTo>
                  <a:cubicBezTo>
                    <a:pt x="2848" y="7825"/>
                    <a:pt x="3222" y="7595"/>
                    <a:pt x="3289" y="7236"/>
                  </a:cubicBezTo>
                  <a:cubicBezTo>
                    <a:pt x="3362" y="6853"/>
                    <a:pt x="3296" y="6507"/>
                    <a:pt x="3324" y="6132"/>
                  </a:cubicBezTo>
                  <a:cubicBezTo>
                    <a:pt x="3361" y="5624"/>
                    <a:pt x="3515" y="5113"/>
                    <a:pt x="3555" y="4601"/>
                  </a:cubicBezTo>
                  <a:cubicBezTo>
                    <a:pt x="3625" y="3744"/>
                    <a:pt x="3794" y="2910"/>
                    <a:pt x="4243" y="2160"/>
                  </a:cubicBezTo>
                  <a:cubicBezTo>
                    <a:pt x="4792" y="1243"/>
                    <a:pt x="3971" y="0"/>
                    <a:pt x="30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3A14F1A8-786B-42CB-81A7-2070D6EC4D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81" t="16808" b="20265"/>
          <a:stretch/>
        </p:blipFill>
        <p:spPr>
          <a:xfrm>
            <a:off x="1092467" y="1629976"/>
            <a:ext cx="3387331" cy="3236623"/>
          </a:xfrm>
          <a:prstGeom prst="rect">
            <a:avLst/>
          </a:prstGeom>
        </p:spPr>
      </p:pic>
      <p:sp>
        <p:nvSpPr>
          <p:cNvPr id="69" name="Forma libre 14">
            <a:extLst>
              <a:ext uri="{FF2B5EF4-FFF2-40B4-BE49-F238E27FC236}">
                <a16:creationId xmlns:a16="http://schemas.microsoft.com/office/drawing/2014/main" id="{A36C436B-C7BF-4065-9051-39443353CE06}"/>
              </a:ext>
            </a:extLst>
          </p:cNvPr>
          <p:cNvSpPr/>
          <p:nvPr/>
        </p:nvSpPr>
        <p:spPr>
          <a:xfrm>
            <a:off x="1520414" y="1831815"/>
            <a:ext cx="2419358" cy="2652582"/>
          </a:xfrm>
          <a:custGeom>
            <a:avLst/>
            <a:gdLst>
              <a:gd name="connsiteX0" fmla="*/ 1491590 w 3036198"/>
              <a:gd name="connsiteY0" fmla="*/ 0 h 3077137"/>
              <a:gd name="connsiteX1" fmla="*/ 2862308 w 3036198"/>
              <a:gd name="connsiteY1" fmla="*/ 564362 h 3077137"/>
              <a:gd name="connsiteX2" fmla="*/ 2801835 w 3036198"/>
              <a:gd name="connsiteY2" fmla="*/ 2660562 h 3077137"/>
              <a:gd name="connsiteX3" fmla="*/ 907019 w 3036198"/>
              <a:gd name="connsiteY3" fmla="*/ 3003210 h 3077137"/>
              <a:gd name="connsiteX4" fmla="*/ 20084 w 3036198"/>
              <a:gd name="connsiteY4" fmla="*/ 1693085 h 3077137"/>
              <a:gd name="connsiteX5" fmla="*/ 382921 w 3036198"/>
              <a:gd name="connsiteY5" fmla="*/ 403116 h 3077137"/>
              <a:gd name="connsiteX6" fmla="*/ 1451275 w 3036198"/>
              <a:gd name="connsiteY6" fmla="*/ 60468 h 3077137"/>
              <a:gd name="connsiteX7" fmla="*/ 1451275 w 3036198"/>
              <a:gd name="connsiteY7" fmla="*/ 80623 h 3077137"/>
              <a:gd name="connsiteX8" fmla="*/ 1431117 w 3036198"/>
              <a:gd name="connsiteY8" fmla="*/ 80623 h 3077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6198" h="3077137">
                <a:moveTo>
                  <a:pt x="1491590" y="0"/>
                </a:moveTo>
                <a:cubicBezTo>
                  <a:pt x="2067762" y="60467"/>
                  <a:pt x="2643934" y="120935"/>
                  <a:pt x="2862308" y="564362"/>
                </a:cubicBezTo>
                <a:cubicBezTo>
                  <a:pt x="3080682" y="1007789"/>
                  <a:pt x="3127716" y="2254087"/>
                  <a:pt x="2801835" y="2660562"/>
                </a:cubicBezTo>
                <a:cubicBezTo>
                  <a:pt x="2475954" y="3067037"/>
                  <a:pt x="1370644" y="3164456"/>
                  <a:pt x="907019" y="3003210"/>
                </a:cubicBezTo>
                <a:cubicBezTo>
                  <a:pt x="443394" y="2841964"/>
                  <a:pt x="107434" y="2126434"/>
                  <a:pt x="20084" y="1693085"/>
                </a:cubicBezTo>
                <a:cubicBezTo>
                  <a:pt x="-67266" y="1259736"/>
                  <a:pt x="144389" y="675219"/>
                  <a:pt x="382921" y="403116"/>
                </a:cubicBezTo>
                <a:cubicBezTo>
                  <a:pt x="621453" y="131013"/>
                  <a:pt x="1273216" y="114217"/>
                  <a:pt x="1451275" y="60468"/>
                </a:cubicBezTo>
                <a:cubicBezTo>
                  <a:pt x="1629334" y="6719"/>
                  <a:pt x="1454635" y="77264"/>
                  <a:pt x="1451275" y="80623"/>
                </a:cubicBezTo>
                <a:cubicBezTo>
                  <a:pt x="1447915" y="83982"/>
                  <a:pt x="1431117" y="80623"/>
                  <a:pt x="1431117" y="80623"/>
                </a:cubicBezTo>
              </a:path>
            </a:pathLst>
          </a:custGeom>
          <a:ln w="12700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7EBB25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93A28C8-3DDF-4B70-B853-2A64CE99C2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95" t="14516" b="19264"/>
          <a:stretch/>
        </p:blipFill>
        <p:spPr>
          <a:xfrm>
            <a:off x="5265122" y="2200732"/>
            <a:ext cx="2781431" cy="2750891"/>
          </a:xfrm>
          <a:prstGeom prst="rect">
            <a:avLst/>
          </a:prstGeom>
        </p:spPr>
      </p:pic>
      <p:sp>
        <p:nvSpPr>
          <p:cNvPr id="70" name="Forma libre 17">
            <a:extLst>
              <a:ext uri="{FF2B5EF4-FFF2-40B4-BE49-F238E27FC236}">
                <a16:creationId xmlns:a16="http://schemas.microsoft.com/office/drawing/2014/main" id="{2AFB2570-1D37-4B39-8459-9515C7876D07}"/>
              </a:ext>
            </a:extLst>
          </p:cNvPr>
          <p:cNvSpPr/>
          <p:nvPr/>
        </p:nvSpPr>
        <p:spPr>
          <a:xfrm>
            <a:off x="5737929" y="2552687"/>
            <a:ext cx="1878333" cy="2070302"/>
          </a:xfrm>
          <a:custGeom>
            <a:avLst/>
            <a:gdLst>
              <a:gd name="connsiteX0" fmla="*/ 1288128 w 2530559"/>
              <a:gd name="connsiteY0" fmla="*/ 0 h 2791860"/>
              <a:gd name="connsiteX1" fmla="*/ 1915234 w 2530559"/>
              <a:gd name="connsiteY1" fmla="*/ 156799 h 2791860"/>
              <a:gd name="connsiteX2" fmla="*/ 2495308 w 2530559"/>
              <a:gd name="connsiteY2" fmla="*/ 862395 h 2791860"/>
              <a:gd name="connsiteX3" fmla="*/ 2416920 w 2530559"/>
              <a:gd name="connsiteY3" fmla="*/ 1928628 h 2791860"/>
              <a:gd name="connsiteX4" fmla="*/ 2009300 w 2530559"/>
              <a:gd name="connsiteY4" fmla="*/ 2540145 h 2791860"/>
              <a:gd name="connsiteX5" fmla="*/ 1319483 w 2530559"/>
              <a:gd name="connsiteY5" fmla="*/ 2791023 h 2791860"/>
              <a:gd name="connsiteX6" fmla="*/ 598310 w 2530559"/>
              <a:gd name="connsiteY6" fmla="*/ 2602864 h 2791860"/>
              <a:gd name="connsiteX7" fmla="*/ 143658 w 2530559"/>
              <a:gd name="connsiteY7" fmla="*/ 2132467 h 2791860"/>
              <a:gd name="connsiteX8" fmla="*/ 2559 w 2530559"/>
              <a:gd name="connsiteY8" fmla="*/ 1223032 h 2791860"/>
              <a:gd name="connsiteX9" fmla="*/ 237724 w 2530559"/>
              <a:gd name="connsiteY9" fmla="*/ 470397 h 2791860"/>
              <a:gd name="connsiteX10" fmla="*/ 770765 w 2530559"/>
              <a:gd name="connsiteY10" fmla="*/ 78399 h 2791860"/>
              <a:gd name="connsiteX11" fmla="*/ 770765 w 2530559"/>
              <a:gd name="connsiteY11" fmla="*/ 78399 h 2791860"/>
              <a:gd name="connsiteX12" fmla="*/ 770765 w 2530559"/>
              <a:gd name="connsiteY12" fmla="*/ 78399 h 2791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30559" h="2791860">
                <a:moveTo>
                  <a:pt x="1288128" y="0"/>
                </a:moveTo>
                <a:cubicBezTo>
                  <a:pt x="1501082" y="6533"/>
                  <a:pt x="1714037" y="13067"/>
                  <a:pt x="1915234" y="156799"/>
                </a:cubicBezTo>
                <a:cubicBezTo>
                  <a:pt x="2116431" y="300532"/>
                  <a:pt x="2411694" y="567090"/>
                  <a:pt x="2495308" y="862395"/>
                </a:cubicBezTo>
                <a:cubicBezTo>
                  <a:pt x="2578922" y="1157700"/>
                  <a:pt x="2497921" y="1649003"/>
                  <a:pt x="2416920" y="1928628"/>
                </a:cubicBezTo>
                <a:cubicBezTo>
                  <a:pt x="2335919" y="2208253"/>
                  <a:pt x="2192206" y="2396413"/>
                  <a:pt x="2009300" y="2540145"/>
                </a:cubicBezTo>
                <a:cubicBezTo>
                  <a:pt x="1826394" y="2683878"/>
                  <a:pt x="1554648" y="2780570"/>
                  <a:pt x="1319483" y="2791023"/>
                </a:cubicBezTo>
                <a:cubicBezTo>
                  <a:pt x="1084318" y="2801476"/>
                  <a:pt x="794281" y="2712623"/>
                  <a:pt x="598310" y="2602864"/>
                </a:cubicBezTo>
                <a:cubicBezTo>
                  <a:pt x="402339" y="2493105"/>
                  <a:pt x="242950" y="2362439"/>
                  <a:pt x="143658" y="2132467"/>
                </a:cubicBezTo>
                <a:cubicBezTo>
                  <a:pt x="44366" y="1902495"/>
                  <a:pt x="-13119" y="1500044"/>
                  <a:pt x="2559" y="1223032"/>
                </a:cubicBezTo>
                <a:cubicBezTo>
                  <a:pt x="18237" y="946020"/>
                  <a:pt x="109690" y="661169"/>
                  <a:pt x="237724" y="470397"/>
                </a:cubicBezTo>
                <a:cubicBezTo>
                  <a:pt x="365758" y="279625"/>
                  <a:pt x="770765" y="78399"/>
                  <a:pt x="770765" y="78399"/>
                </a:cubicBezTo>
                <a:lnTo>
                  <a:pt x="770765" y="78399"/>
                </a:lnTo>
                <a:lnTo>
                  <a:pt x="770765" y="78399"/>
                </a:lnTo>
              </a:path>
            </a:pathLst>
          </a:custGeom>
          <a:ln w="127000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140948F7-171E-4B29-8FE1-E3E8521365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9986" y="936847"/>
            <a:ext cx="1444877" cy="147536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87A19A67-A4BD-47A3-85AC-43721DA226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9810" y="160360"/>
            <a:ext cx="1511939" cy="178018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B95D530-1093-44AF-85EF-B4B2511771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876642">
            <a:off x="2005995" y="892306"/>
            <a:ext cx="462620" cy="135342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B07FBA99-602C-4172-8291-5ECBA6D13C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984927">
            <a:off x="6054891" y="1709351"/>
            <a:ext cx="369092" cy="9827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7284E-6 L 1.94444E-6 0.00031 C 0.00416 0.00062 0.00833 0.00092 0.0125 0.00216 C 0.01371 0.00247 0.01493 0.0037 0.01632 0.00432 C 0.01788 0.00525 0.01962 0.00586 0.02118 0.00648 C 0.02448 0.00741 0.02795 0.00771 0.03125 0.00864 C 0.03316 0.00926 0.04028 0.01204 0.04253 0.01327 C 0.05278 0.01913 0.04601 0.01821 0.06007 0.02438 C 0.06337 0.02562 0.06666 0.02685 0.06996 0.0287 C 0.08437 0.03734 0.07031 0.0287 0.0875 0.03981 C 0.08871 0.04074 0.0901 0.04105 0.09132 0.04197 C 0.09253 0.04321 0.09375 0.04506 0.09496 0.0466 C 0.0967 0.04815 0.09844 0.04907 0.1 0.05092 C 0.10486 0.05679 0.10729 0.06142 0.11128 0.06883 C 0.11771 0.09784 0.10955 0.06512 0.11753 0.08642 C 0.11823 0.08858 0.11805 0.09136 0.11875 0.09321 C 0.11979 0.09568 0.12153 0.09722 0.12257 0.09969 C 0.12552 0.1071 0.12448 0.10802 0.12621 0.11543 C 0.1309 0.13457 0.12708 0.11543 0.13003 0.13086 C 0.12986 0.1537 0.13611 0.24876 0.12743 0.30185 C 0.12708 0.30432 0.12673 0.30648 0.12621 0.30864 C 0.12587 0.31605 0.12587 0.32346 0.125 0.33086 C 0.12448 0.33487 0.12326 0.33827 0.12257 0.34197 C 0.12118 0.34846 0.12101 0.35062 0.11996 0.35741 C 0.11962 0.36481 0.11944 0.37253 0.11875 0.37963 C 0.11857 0.3821 0.11788 0.38426 0.11753 0.38642 C 0.11666 0.39166 0.1158 0.39691 0.11493 0.40185 C 0.11458 0.40432 0.11441 0.40648 0.11371 0.40864 C 0.11267 0.41173 0.11128 0.4145 0.11007 0.41759 C 0.1092 0.41975 0.10816 0.42191 0.10746 0.42407 C 0.1066 0.42716 0.10607 0.43025 0.10503 0.43302 C 0.10399 0.43549 0.10226 0.43704 0.10121 0.43981 C 0.10017 0.44228 0.09965 0.44568 0.09878 0.44876 C 0.09722 0.45308 0.09548 0.45741 0.09375 0.46204 C 0.09132 0.46852 0.09166 0.46944 0.0875 0.47315 C 0.08472 0.47562 0.08038 0.47623 0.07743 0.47747 C 0.06285 0.48395 0.09149 0.47376 0.06632 0.4821 C 0.04531 0.48889 0.08021 0.47839 0.05 0.48642 C 0.04496 0.48765 0.0401 0.49043 0.03507 0.49074 C 0.01007 0.49259 -0.01493 0.49228 -0.03993 0.49321 L -0.08368 0.49074 C -0.08559 0.49043 -0.08507 0.48457 -0.08629 0.4821 C -0.08768 0.4787 -0.08941 0.47562 -0.09132 0.47315 C -0.09271 0.47099 -0.09462 0.47037 -0.09618 0.46852 C -0.1007 0.4642 -0.1033 0.46204 -0.10625 0.45525 C -0.10816 0.45092 -0.10955 0.44629 -0.11129 0.44197 C -0.11215 0.43981 -0.1132 0.43765 -0.11372 0.43518 C -0.11459 0.43148 -0.11528 0.42778 -0.11632 0.42407 C -0.11736 0.41975 -0.11893 0.41543 -0.11997 0.4108 C -0.12101 0.40648 -0.1217 0.40185 -0.12257 0.39753 C -0.12327 0.39383 -0.12413 0.39012 -0.125 0.38642 C -0.1257 0.38333 -0.12691 0.38055 -0.12743 0.37747 C -0.13229 0.35463 -0.12709 0.36883 -0.13368 0.35308 C -0.13455 0.34722 -0.13559 0.34136 -0.13629 0.33518 C -0.13993 0.30586 -0.13715 0.32191 -0.13993 0.30648 C -0.13924 0.24722 -0.13872 0.18796 -0.1375 0.1287 C -0.1375 0.12562 -0.13698 0.12253 -0.13629 0.11975 L -0.12882 0.09969 C -0.12795 0.09753 -0.12743 0.09475 -0.12622 0.09321 C -0.12465 0.09105 -0.12292 0.08889 -0.12118 0.08642 C -0.11945 0.08364 -0.11788 0.08086 -0.11632 0.07747 C -0.11528 0.07562 -0.11493 0.07253 -0.11372 0.07099 C -0.11233 0.06883 -0.11042 0.06821 -0.10868 0.06636 C -0.10538 0.06296 -0.10209 0.05926 -0.09879 0.05525 C -0.09618 0.05247 -0.09375 0.04969 -0.09132 0.0466 C -0.08959 0.04413 -0.08802 0.04166 -0.08629 0.03981 C -0.08507 0.03858 -0.08368 0.03858 -0.08247 0.03765 C -0.08073 0.03642 -0.07934 0.03426 -0.07743 0.03302 C -0.07552 0.0321 -0.07327 0.03179 -0.07118 0.03086 C -0.06962 0.03025 -0.06788 0.02932 -0.06632 0.0287 C -0.06493 0.02716 -0.06389 0.02531 -0.0625 0.02438 C -0.05799 0.02068 -0.05243 0.01852 -0.04757 0.01759 C -0.04132 0.01666 -0.03507 0.01574 -0.02882 0.01543 C -0.01875 0.01481 -0.00868 0.01543 0.00121 0.01543 L 1.94444E-6 1.7284E-6 Z " pathEditMode="relative" rAng="0" ptsTypes="AAAAAAAAAAAAAAAAAAAAAAAAAAAAAAAAAAAAAAAAAAAAAAAAAAAAAAAAAAAAAAAAAAAAAAAAAAA">
                                      <p:cBhvr>
                                        <p:cTn id="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246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44444E-6 L 3.05556E-6 0.00031 C 0.00364 0.00124 0.00746 0.00309 0.01128 0.00433 C 0.01371 0.00525 0.01632 0.00525 0.01875 0.00649 C 0.02048 0.00741 0.02205 0.00957 0.02378 0.01112 C 0.025 0.01173 0.02621 0.01235 0.02743 0.01328 C 0.02916 0.01451 0.03073 0.01667 0.03246 0.0176 C 0.03732 0.02037 0.04253 0.02223 0.04739 0.02439 L 0.05243 0.02655 C 0.05416 0.02716 0.0559 0.02747 0.05746 0.02871 C 0.0592 0.03025 0.06076 0.0321 0.0625 0.03334 C 0.0658 0.03519 0.07239 0.03766 0.07239 0.03797 C 0.08177 0.04846 0.0776 0.04321 0.08489 0.05309 C 0.08784 0.06821 0.08385 0.05031 0.09114 0.06883 C 0.09201 0.07068 0.09184 0.07346 0.09253 0.07531 C 0.09323 0.07778 0.09427 0.07963 0.09496 0.0821 C 0.10295 0.10772 0.0967 0.09198 0.10364 0.10865 C 0.10416 0.11173 0.10538 0.12099 0.10625 0.12439 C 0.10694 0.12655 0.10781 0.12871 0.10868 0.13087 C 0.11389 0.17747 0.1118 0.15402 0.10868 0.25556 C 0.10868 0.25926 0.10712 0.26297 0.10625 0.26667 C 0.10503 0.27963 0.10555 0.28149 0.10121 0.29321 C 0.10017 0.29568 0.09843 0.29723 0.09739 0.3 C 0.09635 0.30247 0.09583 0.30587 0.09496 0.30865 C 0.09427 0.31112 0.09323 0.31297 0.09253 0.31544 C 0.08941 0.32655 0.09409 0.3213 0.08628 0.3355 C 0.08524 0.33735 0.07691 0.35433 0.07239 0.35772 C 0.06597 0.36266 0.06875 0.35649 0.0625 0.3642 C 0.06111 0.36605 0.06024 0.36945 0.05868 0.37099 C 0.05607 0.37377 0.05277 0.37531 0.05 0.37778 C 0.04635 0.38056 0.04496 0.38272 0.04114 0.38426 C 0.03871 0.38519 0.03611 0.3855 0.03368 0.38642 C 0.03194 0.38704 0.03038 0.38797 0.02864 0.38889 C 0.0217 0.38797 0.01441 0.38797 0.00746 0.38642 C 0.00451 0.38581 0.00156 0.38334 -0.00139 0.3821 C -0.00469 0.38056 -0.00799 0.37933 -0.01129 0.37778 C -0.01424 0.37624 -0.01702 0.37439 -0.02014 0.37315 C -0.02292 0.37223 -0.02587 0.37161 -0.02882 0.37099 C -0.03681 0.36605 -0.02917 0.37037 -0.04375 0.36667 C -0.04601 0.36605 -0.04792 0.36513 -0.05 0.3642 L -0.06754 0.35772 C -0.06962 0.35587 -0.07448 0.35186 -0.07639 0.34877 C -0.07917 0.34352 -0.08021 0.33396 -0.08264 0.32871 C -0.08386 0.32593 -0.08594 0.32439 -0.0875 0.32223 C -0.08889 0.31852 -0.09028 0.31482 -0.09132 0.31112 C -0.09184 0.30896 -0.09202 0.30618 -0.09254 0.30433 C -0.09358 0.30093 -0.09514 0.29846 -0.09636 0.29537 C -0.09723 0.29321 -0.09792 0.29105 -0.09879 0.28889 C -0.10278 0.2605 -0.09775 0.29537 -0.10139 0.27315 C -0.10174 0.27037 -0.10209 0.26729 -0.10261 0.2642 C -0.10295 0.26204 -0.10348 0.25988 -0.10382 0.25772 C -0.10434 0.25402 -0.10469 0.25031 -0.10504 0.24661 C -0.10556 0.23025 -0.10625 0.21389 -0.10625 0.19754 C -0.10625 0.17624 -0.10573 0.15463 -0.10504 0.13334 C -0.10504 0.13025 -0.104 0.1176 -0.10261 0.11328 C -0.10104 0.10865 -0.09931 0.10433 -0.09757 0.0997 L -0.09514 0.09321 C -0.09288 0.08735 -0.09098 0.08149 -0.0875 0.07778 C -0.08611 0.07593 -0.0842 0.07624 -0.08264 0.07531 C -0.06615 0.0534 -0.08611 0.07871 -0.07379 0.06667 C -0.07118 0.06389 -0.0691 0.05988 -0.06632 0.05772 C -0.06459 0.05618 -0.06285 0.05494 -0.06129 0.05309 C -0.05313 0.04414 -0.05938 0.04754 -0.04879 0.03982 C -0.04514 0.03735 -0.04132 0.03581 -0.0375 0.03334 C -0.03351 0.03025 -0.02813 0.02624 -0.02379 0.02439 C -0.02223 0.02346 -0.02049 0.02315 -0.01875 0.02223 C -0.01667 0.02068 -0.01459 0.01914 -0.0125 0.0176 C -0.01129 0.01667 -0.01007 0.01605 -0.00886 0.01544 C -0.00834 0.01328 -0.00868 0.01019 -0.00764 0.00865 C -0.00538 0.00587 -0.00191 0.00772 3.05556E-6 0.00433 L 3.05556E-6 -4.44444E-6 Z " pathEditMode="relative" rAng="0" ptsTypes="AAAAAAAAAAAAAAAAAAAAAAAAAAAAAAAAAAAAAAAAAAAAAAAAAAAAAAAAAAAAAAAAAAAAAAA">
                                      <p:cBhvr>
                                        <p:cTn id="1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1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540;p37">
            <a:extLst>
              <a:ext uri="{FF2B5EF4-FFF2-40B4-BE49-F238E27FC236}">
                <a16:creationId xmlns:a16="http://schemas.microsoft.com/office/drawing/2014/main" id="{B256D963-7403-47AA-93F1-48D0640FB7EC}"/>
              </a:ext>
            </a:extLst>
          </p:cNvPr>
          <p:cNvGrpSpPr/>
          <p:nvPr/>
        </p:nvGrpSpPr>
        <p:grpSpPr>
          <a:xfrm>
            <a:off x="332524" y="1049743"/>
            <a:ext cx="2362654" cy="4199038"/>
            <a:chOff x="2343025" y="238125"/>
            <a:chExt cx="2969650" cy="5277825"/>
          </a:xfrm>
        </p:grpSpPr>
        <p:sp>
          <p:nvSpPr>
            <p:cNvPr id="29" name="Google Shape;541;p37">
              <a:extLst>
                <a:ext uri="{FF2B5EF4-FFF2-40B4-BE49-F238E27FC236}">
                  <a16:creationId xmlns:a16="http://schemas.microsoft.com/office/drawing/2014/main" id="{121FF053-0FF2-425B-A329-80EBFD9B766C}"/>
                </a:ext>
              </a:extLst>
            </p:cNvPr>
            <p:cNvSpPr/>
            <p:nvPr/>
          </p:nvSpPr>
          <p:spPr>
            <a:xfrm>
              <a:off x="4052650" y="2362500"/>
              <a:ext cx="999425" cy="1282575"/>
            </a:xfrm>
            <a:custGeom>
              <a:avLst/>
              <a:gdLst/>
              <a:ahLst/>
              <a:cxnLst/>
              <a:rect l="l" t="t" r="r" b="b"/>
              <a:pathLst>
                <a:path w="39977" h="51303" extrusionOk="0">
                  <a:moveTo>
                    <a:pt x="5181" y="24842"/>
                  </a:moveTo>
                  <a:cubicBezTo>
                    <a:pt x="5686" y="23553"/>
                    <a:pt x="3157" y="23442"/>
                    <a:pt x="3405" y="21906"/>
                  </a:cubicBezTo>
                  <a:cubicBezTo>
                    <a:pt x="3645" y="20379"/>
                    <a:pt x="5320" y="20360"/>
                    <a:pt x="5595" y="19229"/>
                  </a:cubicBezTo>
                  <a:cubicBezTo>
                    <a:pt x="5880" y="18097"/>
                    <a:pt x="3985" y="17104"/>
                    <a:pt x="4942" y="15401"/>
                  </a:cubicBezTo>
                  <a:cubicBezTo>
                    <a:pt x="5909" y="13690"/>
                    <a:pt x="6819" y="15309"/>
                    <a:pt x="7812" y="14003"/>
                  </a:cubicBezTo>
                  <a:cubicBezTo>
                    <a:pt x="8806" y="12687"/>
                    <a:pt x="7674" y="11233"/>
                    <a:pt x="8585" y="9808"/>
                  </a:cubicBezTo>
                  <a:cubicBezTo>
                    <a:pt x="9505" y="8391"/>
                    <a:pt x="10913" y="9854"/>
                    <a:pt x="12799" y="9219"/>
                  </a:cubicBezTo>
                  <a:cubicBezTo>
                    <a:pt x="39977" y="0"/>
                    <a:pt x="1" y="51302"/>
                    <a:pt x="5181" y="248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42;p37">
              <a:extLst>
                <a:ext uri="{FF2B5EF4-FFF2-40B4-BE49-F238E27FC236}">
                  <a16:creationId xmlns:a16="http://schemas.microsoft.com/office/drawing/2014/main" id="{8E5EE6DF-E2D4-40BC-8A06-B4C944A8263F}"/>
                </a:ext>
              </a:extLst>
            </p:cNvPr>
            <p:cNvSpPr/>
            <p:nvPr/>
          </p:nvSpPr>
          <p:spPr>
            <a:xfrm>
              <a:off x="3741225" y="2968125"/>
              <a:ext cx="999400" cy="1326475"/>
            </a:xfrm>
            <a:custGeom>
              <a:avLst/>
              <a:gdLst/>
              <a:ahLst/>
              <a:cxnLst/>
              <a:rect l="l" t="t" r="r" b="b"/>
              <a:pathLst>
                <a:path w="39976" h="53059" extrusionOk="0">
                  <a:moveTo>
                    <a:pt x="22827" y="1343"/>
                  </a:moveTo>
                  <a:cubicBezTo>
                    <a:pt x="20895" y="1168"/>
                    <a:pt x="13802" y="0"/>
                    <a:pt x="13599" y="2291"/>
                  </a:cubicBezTo>
                  <a:cubicBezTo>
                    <a:pt x="13498" y="3542"/>
                    <a:pt x="16028" y="5382"/>
                    <a:pt x="16110" y="6331"/>
                  </a:cubicBezTo>
                  <a:cubicBezTo>
                    <a:pt x="16267" y="8050"/>
                    <a:pt x="11603" y="7038"/>
                    <a:pt x="11326" y="8732"/>
                  </a:cubicBezTo>
                  <a:cubicBezTo>
                    <a:pt x="11060" y="10433"/>
                    <a:pt x="14298" y="10986"/>
                    <a:pt x="14022" y="12678"/>
                  </a:cubicBezTo>
                  <a:cubicBezTo>
                    <a:pt x="13746" y="14379"/>
                    <a:pt x="7904" y="13166"/>
                    <a:pt x="7379" y="15208"/>
                  </a:cubicBezTo>
                  <a:cubicBezTo>
                    <a:pt x="6855" y="17251"/>
                    <a:pt x="12504" y="19018"/>
                    <a:pt x="11694" y="20434"/>
                  </a:cubicBezTo>
                  <a:cubicBezTo>
                    <a:pt x="10885" y="21852"/>
                    <a:pt x="5190" y="20095"/>
                    <a:pt x="5263" y="22045"/>
                  </a:cubicBezTo>
                  <a:cubicBezTo>
                    <a:pt x="5336" y="23995"/>
                    <a:pt x="10673" y="24703"/>
                    <a:pt x="10332" y="26782"/>
                  </a:cubicBezTo>
                  <a:cubicBezTo>
                    <a:pt x="10001" y="28861"/>
                    <a:pt x="6975" y="27242"/>
                    <a:pt x="6321" y="28880"/>
                  </a:cubicBezTo>
                  <a:cubicBezTo>
                    <a:pt x="5668" y="30517"/>
                    <a:pt x="9145" y="35247"/>
                    <a:pt x="5273" y="33452"/>
                  </a:cubicBezTo>
                  <a:cubicBezTo>
                    <a:pt x="1" y="31005"/>
                    <a:pt x="2429" y="39764"/>
                    <a:pt x="5226" y="46416"/>
                  </a:cubicBezTo>
                  <a:cubicBezTo>
                    <a:pt x="8023" y="53059"/>
                    <a:pt x="39976" y="2925"/>
                    <a:pt x="22827" y="13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43;p37">
              <a:extLst>
                <a:ext uri="{FF2B5EF4-FFF2-40B4-BE49-F238E27FC236}">
                  <a16:creationId xmlns:a16="http://schemas.microsoft.com/office/drawing/2014/main" id="{F4C65A27-DB25-4449-A67B-55FE491B5543}"/>
                </a:ext>
              </a:extLst>
            </p:cNvPr>
            <p:cNvSpPr/>
            <p:nvPr/>
          </p:nvSpPr>
          <p:spPr>
            <a:xfrm>
              <a:off x="3272725" y="4372100"/>
              <a:ext cx="520275" cy="1024025"/>
            </a:xfrm>
            <a:custGeom>
              <a:avLst/>
              <a:gdLst/>
              <a:ahLst/>
              <a:cxnLst/>
              <a:rect l="l" t="t" r="r" b="b"/>
              <a:pathLst>
                <a:path w="20811" h="40961" extrusionOk="0">
                  <a:moveTo>
                    <a:pt x="19864" y="6182"/>
                  </a:moveTo>
                  <a:cubicBezTo>
                    <a:pt x="19891" y="16157"/>
                    <a:pt x="20811" y="40961"/>
                    <a:pt x="10406" y="39277"/>
                  </a:cubicBezTo>
                  <a:cubicBezTo>
                    <a:pt x="0" y="37603"/>
                    <a:pt x="8391" y="15411"/>
                    <a:pt x="11620" y="5539"/>
                  </a:cubicBezTo>
                  <a:cubicBezTo>
                    <a:pt x="13423" y="0"/>
                    <a:pt x="19845" y="994"/>
                    <a:pt x="19864" y="61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44;p37">
              <a:extLst>
                <a:ext uri="{FF2B5EF4-FFF2-40B4-BE49-F238E27FC236}">
                  <a16:creationId xmlns:a16="http://schemas.microsoft.com/office/drawing/2014/main" id="{2BBE6BEA-3052-4A99-9261-8909DBB39718}"/>
                </a:ext>
              </a:extLst>
            </p:cNvPr>
            <p:cNvSpPr/>
            <p:nvPr/>
          </p:nvSpPr>
          <p:spPr>
            <a:xfrm>
              <a:off x="3412800" y="5190950"/>
              <a:ext cx="275100" cy="174575"/>
            </a:xfrm>
            <a:custGeom>
              <a:avLst/>
              <a:gdLst/>
              <a:ahLst/>
              <a:cxnLst/>
              <a:rect l="l" t="t" r="r" b="b"/>
              <a:pathLst>
                <a:path w="11004" h="6983" extrusionOk="0">
                  <a:moveTo>
                    <a:pt x="11003" y="2917"/>
                  </a:moveTo>
                  <a:cubicBezTo>
                    <a:pt x="9605" y="5502"/>
                    <a:pt x="7618" y="6983"/>
                    <a:pt x="4811" y="6523"/>
                  </a:cubicBezTo>
                  <a:cubicBezTo>
                    <a:pt x="1951" y="6063"/>
                    <a:pt x="515" y="4048"/>
                    <a:pt x="0" y="1160"/>
                  </a:cubicBezTo>
                  <a:cubicBezTo>
                    <a:pt x="1674" y="332"/>
                    <a:pt x="3698" y="0"/>
                    <a:pt x="5787" y="332"/>
                  </a:cubicBezTo>
                  <a:cubicBezTo>
                    <a:pt x="7866" y="672"/>
                    <a:pt x="9669" y="1611"/>
                    <a:pt x="11003" y="291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45;p37">
              <a:extLst>
                <a:ext uri="{FF2B5EF4-FFF2-40B4-BE49-F238E27FC236}">
                  <a16:creationId xmlns:a16="http://schemas.microsoft.com/office/drawing/2014/main" id="{30D3264D-6C94-4530-9F70-3390376AFE18}"/>
                </a:ext>
              </a:extLst>
            </p:cNvPr>
            <p:cNvSpPr/>
            <p:nvPr/>
          </p:nvSpPr>
          <p:spPr>
            <a:xfrm>
              <a:off x="2681125" y="4276650"/>
              <a:ext cx="520325" cy="1024025"/>
            </a:xfrm>
            <a:custGeom>
              <a:avLst/>
              <a:gdLst/>
              <a:ahLst/>
              <a:cxnLst/>
              <a:rect l="l" t="t" r="r" b="b"/>
              <a:pathLst>
                <a:path w="20813" h="40961" extrusionOk="0">
                  <a:moveTo>
                    <a:pt x="19865" y="6182"/>
                  </a:moveTo>
                  <a:cubicBezTo>
                    <a:pt x="19892" y="16157"/>
                    <a:pt x="20812" y="40961"/>
                    <a:pt x="10406" y="39276"/>
                  </a:cubicBezTo>
                  <a:cubicBezTo>
                    <a:pt x="0" y="37602"/>
                    <a:pt x="8401" y="15411"/>
                    <a:pt x="11621" y="5539"/>
                  </a:cubicBezTo>
                  <a:cubicBezTo>
                    <a:pt x="13424" y="0"/>
                    <a:pt x="19846" y="993"/>
                    <a:pt x="19865" y="61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46;p37">
              <a:extLst>
                <a:ext uri="{FF2B5EF4-FFF2-40B4-BE49-F238E27FC236}">
                  <a16:creationId xmlns:a16="http://schemas.microsoft.com/office/drawing/2014/main" id="{B0A5F5A4-3362-4746-8A9B-7EE9ADFDF84F}"/>
                </a:ext>
              </a:extLst>
            </p:cNvPr>
            <p:cNvSpPr/>
            <p:nvPr/>
          </p:nvSpPr>
          <p:spPr>
            <a:xfrm>
              <a:off x="2821200" y="5095500"/>
              <a:ext cx="275125" cy="174575"/>
            </a:xfrm>
            <a:custGeom>
              <a:avLst/>
              <a:gdLst/>
              <a:ahLst/>
              <a:cxnLst/>
              <a:rect l="l" t="t" r="r" b="b"/>
              <a:pathLst>
                <a:path w="11005" h="6983" extrusionOk="0">
                  <a:moveTo>
                    <a:pt x="11005" y="2917"/>
                  </a:moveTo>
                  <a:cubicBezTo>
                    <a:pt x="9606" y="5502"/>
                    <a:pt x="7629" y="6983"/>
                    <a:pt x="4821" y="6522"/>
                  </a:cubicBezTo>
                  <a:cubicBezTo>
                    <a:pt x="1951" y="6063"/>
                    <a:pt x="516" y="4048"/>
                    <a:pt x="0" y="1159"/>
                  </a:cubicBezTo>
                  <a:cubicBezTo>
                    <a:pt x="1685" y="331"/>
                    <a:pt x="3699" y="0"/>
                    <a:pt x="5797" y="331"/>
                  </a:cubicBezTo>
                  <a:cubicBezTo>
                    <a:pt x="7867" y="672"/>
                    <a:pt x="9679" y="1610"/>
                    <a:pt x="11005" y="291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47;p37">
              <a:extLst>
                <a:ext uri="{FF2B5EF4-FFF2-40B4-BE49-F238E27FC236}">
                  <a16:creationId xmlns:a16="http://schemas.microsoft.com/office/drawing/2014/main" id="{C7AB5D54-84F7-432E-8953-0F874E46B45C}"/>
                </a:ext>
              </a:extLst>
            </p:cNvPr>
            <p:cNvSpPr/>
            <p:nvPr/>
          </p:nvSpPr>
          <p:spPr>
            <a:xfrm>
              <a:off x="2869950" y="2886900"/>
              <a:ext cx="1539500" cy="1919025"/>
            </a:xfrm>
            <a:custGeom>
              <a:avLst/>
              <a:gdLst/>
              <a:ahLst/>
              <a:cxnLst/>
              <a:rect l="l" t="t" r="r" b="b"/>
              <a:pathLst>
                <a:path w="61580" h="76761" extrusionOk="0">
                  <a:moveTo>
                    <a:pt x="31034" y="33915"/>
                  </a:moveTo>
                  <a:cubicBezTo>
                    <a:pt x="16709" y="31605"/>
                    <a:pt x="3626" y="38837"/>
                    <a:pt x="1814" y="50080"/>
                  </a:cubicBezTo>
                  <a:cubicBezTo>
                    <a:pt x="1" y="61323"/>
                    <a:pt x="10140" y="72307"/>
                    <a:pt x="24465" y="74616"/>
                  </a:cubicBezTo>
                  <a:cubicBezTo>
                    <a:pt x="37778" y="76760"/>
                    <a:pt x="50005" y="70669"/>
                    <a:pt x="53133" y="60779"/>
                  </a:cubicBezTo>
                  <a:cubicBezTo>
                    <a:pt x="53144" y="60732"/>
                    <a:pt x="53160" y="60686"/>
                    <a:pt x="53180" y="60641"/>
                  </a:cubicBezTo>
                  <a:lnTo>
                    <a:pt x="53188" y="60605"/>
                  </a:lnTo>
                  <a:cubicBezTo>
                    <a:pt x="53317" y="60190"/>
                    <a:pt x="53418" y="59768"/>
                    <a:pt x="53511" y="59344"/>
                  </a:cubicBezTo>
                  <a:cubicBezTo>
                    <a:pt x="55194" y="52564"/>
                    <a:pt x="59353" y="31513"/>
                    <a:pt x="60705" y="16167"/>
                  </a:cubicBezTo>
                  <a:cubicBezTo>
                    <a:pt x="61579" y="6230"/>
                    <a:pt x="55958" y="1"/>
                    <a:pt x="53815" y="7094"/>
                  </a:cubicBezTo>
                  <a:cubicBezTo>
                    <a:pt x="52001" y="13103"/>
                    <a:pt x="48671" y="25541"/>
                    <a:pt x="44990" y="39737"/>
                  </a:cubicBezTo>
                  <a:cubicBezTo>
                    <a:pt x="41201" y="36867"/>
                    <a:pt x="36416" y="34778"/>
                    <a:pt x="31034" y="3391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48;p37">
              <a:extLst>
                <a:ext uri="{FF2B5EF4-FFF2-40B4-BE49-F238E27FC236}">
                  <a16:creationId xmlns:a16="http://schemas.microsoft.com/office/drawing/2014/main" id="{9508921A-E21E-4618-BCCB-24A44C46448D}"/>
                </a:ext>
              </a:extLst>
            </p:cNvPr>
            <p:cNvSpPr/>
            <p:nvPr/>
          </p:nvSpPr>
          <p:spPr>
            <a:xfrm>
              <a:off x="3426800" y="4491950"/>
              <a:ext cx="520300" cy="1024000"/>
            </a:xfrm>
            <a:custGeom>
              <a:avLst/>
              <a:gdLst/>
              <a:ahLst/>
              <a:cxnLst/>
              <a:rect l="l" t="t" r="r" b="b"/>
              <a:pathLst>
                <a:path w="20812" h="40960" extrusionOk="0">
                  <a:moveTo>
                    <a:pt x="19856" y="6182"/>
                  </a:moveTo>
                  <a:cubicBezTo>
                    <a:pt x="19893" y="16155"/>
                    <a:pt x="20812" y="40960"/>
                    <a:pt x="10406" y="39276"/>
                  </a:cubicBezTo>
                  <a:cubicBezTo>
                    <a:pt x="1" y="37602"/>
                    <a:pt x="8392" y="15411"/>
                    <a:pt x="11612" y="5530"/>
                  </a:cubicBezTo>
                  <a:cubicBezTo>
                    <a:pt x="13415" y="0"/>
                    <a:pt x="19847" y="993"/>
                    <a:pt x="19856" y="61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49;p37">
              <a:extLst>
                <a:ext uri="{FF2B5EF4-FFF2-40B4-BE49-F238E27FC236}">
                  <a16:creationId xmlns:a16="http://schemas.microsoft.com/office/drawing/2014/main" id="{17652779-F03D-4EFD-B1FA-E378417D80F0}"/>
                </a:ext>
              </a:extLst>
            </p:cNvPr>
            <p:cNvSpPr/>
            <p:nvPr/>
          </p:nvSpPr>
          <p:spPr>
            <a:xfrm>
              <a:off x="2835250" y="4396450"/>
              <a:ext cx="520275" cy="1024050"/>
            </a:xfrm>
            <a:custGeom>
              <a:avLst/>
              <a:gdLst/>
              <a:ahLst/>
              <a:cxnLst/>
              <a:rect l="l" t="t" r="r" b="b"/>
              <a:pathLst>
                <a:path w="20811" h="40962" extrusionOk="0">
                  <a:moveTo>
                    <a:pt x="19863" y="6184"/>
                  </a:moveTo>
                  <a:cubicBezTo>
                    <a:pt x="19891" y="16157"/>
                    <a:pt x="20811" y="40962"/>
                    <a:pt x="10405" y="39278"/>
                  </a:cubicBezTo>
                  <a:cubicBezTo>
                    <a:pt x="0" y="37604"/>
                    <a:pt x="8400" y="15412"/>
                    <a:pt x="11620" y="5531"/>
                  </a:cubicBezTo>
                  <a:cubicBezTo>
                    <a:pt x="13423" y="1"/>
                    <a:pt x="19845" y="995"/>
                    <a:pt x="19863" y="61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50;p37">
              <a:extLst>
                <a:ext uri="{FF2B5EF4-FFF2-40B4-BE49-F238E27FC236}">
                  <a16:creationId xmlns:a16="http://schemas.microsoft.com/office/drawing/2014/main" id="{4A86A2D9-C5FF-40E2-9B72-E939B589CF64}"/>
                </a:ext>
              </a:extLst>
            </p:cNvPr>
            <p:cNvSpPr/>
            <p:nvPr/>
          </p:nvSpPr>
          <p:spPr>
            <a:xfrm>
              <a:off x="3566425" y="5310575"/>
              <a:ext cx="275100" cy="174550"/>
            </a:xfrm>
            <a:custGeom>
              <a:avLst/>
              <a:gdLst/>
              <a:ahLst/>
              <a:cxnLst/>
              <a:rect l="l" t="t" r="r" b="b"/>
              <a:pathLst>
                <a:path w="11004" h="6982" extrusionOk="0">
                  <a:moveTo>
                    <a:pt x="11004" y="2924"/>
                  </a:moveTo>
                  <a:cubicBezTo>
                    <a:pt x="9605" y="5510"/>
                    <a:pt x="7628" y="6982"/>
                    <a:pt x="4821" y="6532"/>
                  </a:cubicBezTo>
                  <a:cubicBezTo>
                    <a:pt x="1952" y="6072"/>
                    <a:pt x="517" y="4047"/>
                    <a:pt x="0" y="1169"/>
                  </a:cubicBezTo>
                  <a:cubicBezTo>
                    <a:pt x="1685" y="340"/>
                    <a:pt x="3700" y="0"/>
                    <a:pt x="5797" y="340"/>
                  </a:cubicBezTo>
                  <a:cubicBezTo>
                    <a:pt x="7867" y="671"/>
                    <a:pt x="9679" y="1619"/>
                    <a:pt x="11004" y="29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51;p37">
              <a:extLst>
                <a:ext uri="{FF2B5EF4-FFF2-40B4-BE49-F238E27FC236}">
                  <a16:creationId xmlns:a16="http://schemas.microsoft.com/office/drawing/2014/main" id="{0E96D80D-4797-4809-9EBD-4FF7A6A4E9B3}"/>
                </a:ext>
              </a:extLst>
            </p:cNvPr>
            <p:cNvSpPr/>
            <p:nvPr/>
          </p:nvSpPr>
          <p:spPr>
            <a:xfrm>
              <a:off x="2975075" y="5215100"/>
              <a:ext cx="274900" cy="174575"/>
            </a:xfrm>
            <a:custGeom>
              <a:avLst/>
              <a:gdLst/>
              <a:ahLst/>
              <a:cxnLst/>
              <a:rect l="l" t="t" r="r" b="b"/>
              <a:pathLst>
                <a:path w="10996" h="6983" extrusionOk="0">
                  <a:moveTo>
                    <a:pt x="10996" y="2926"/>
                  </a:moveTo>
                  <a:cubicBezTo>
                    <a:pt x="9596" y="5511"/>
                    <a:pt x="7619" y="6983"/>
                    <a:pt x="4812" y="6532"/>
                  </a:cubicBezTo>
                  <a:cubicBezTo>
                    <a:pt x="1951" y="6073"/>
                    <a:pt x="516" y="4057"/>
                    <a:pt x="0" y="1169"/>
                  </a:cubicBezTo>
                  <a:cubicBezTo>
                    <a:pt x="1675" y="341"/>
                    <a:pt x="3700" y="0"/>
                    <a:pt x="5788" y="341"/>
                  </a:cubicBezTo>
                  <a:cubicBezTo>
                    <a:pt x="7867" y="672"/>
                    <a:pt x="9670" y="1620"/>
                    <a:pt x="10996" y="292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52;p37">
              <a:extLst>
                <a:ext uri="{FF2B5EF4-FFF2-40B4-BE49-F238E27FC236}">
                  <a16:creationId xmlns:a16="http://schemas.microsoft.com/office/drawing/2014/main" id="{AE7EFEA5-211F-4624-9031-18B92070AB16}"/>
                </a:ext>
              </a:extLst>
            </p:cNvPr>
            <p:cNvSpPr/>
            <p:nvPr/>
          </p:nvSpPr>
          <p:spPr>
            <a:xfrm>
              <a:off x="2870875" y="3712425"/>
              <a:ext cx="326175" cy="466725"/>
            </a:xfrm>
            <a:custGeom>
              <a:avLst/>
              <a:gdLst/>
              <a:ahLst/>
              <a:cxnLst/>
              <a:rect l="l" t="t" r="r" b="b"/>
              <a:pathLst>
                <a:path w="13047" h="18669" extrusionOk="0">
                  <a:moveTo>
                    <a:pt x="8741" y="10646"/>
                  </a:moveTo>
                  <a:cubicBezTo>
                    <a:pt x="5880" y="6285"/>
                    <a:pt x="2338" y="1"/>
                    <a:pt x="1243" y="516"/>
                  </a:cubicBezTo>
                  <a:cubicBezTo>
                    <a:pt x="1" y="1095"/>
                    <a:pt x="3479" y="9799"/>
                    <a:pt x="5254" y="14234"/>
                  </a:cubicBezTo>
                  <a:cubicBezTo>
                    <a:pt x="7030" y="18668"/>
                    <a:pt x="13047" y="17205"/>
                    <a:pt x="8741" y="106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53;p37">
              <a:extLst>
                <a:ext uri="{FF2B5EF4-FFF2-40B4-BE49-F238E27FC236}">
                  <a16:creationId xmlns:a16="http://schemas.microsoft.com/office/drawing/2014/main" id="{1E4D667A-F28D-43C0-A036-752C59001F84}"/>
                </a:ext>
              </a:extLst>
            </p:cNvPr>
            <p:cNvSpPr/>
            <p:nvPr/>
          </p:nvSpPr>
          <p:spPr>
            <a:xfrm>
              <a:off x="2644125" y="3463775"/>
              <a:ext cx="417675" cy="374050"/>
            </a:xfrm>
            <a:custGeom>
              <a:avLst/>
              <a:gdLst/>
              <a:ahLst/>
              <a:cxnLst/>
              <a:rect l="l" t="t" r="r" b="b"/>
              <a:pathLst>
                <a:path w="16707" h="14962" extrusionOk="0">
                  <a:moveTo>
                    <a:pt x="11868" y="13977"/>
                  </a:moveTo>
                  <a:cubicBezTo>
                    <a:pt x="13515" y="13194"/>
                    <a:pt x="16707" y="1492"/>
                    <a:pt x="14141" y="1078"/>
                  </a:cubicBezTo>
                  <a:cubicBezTo>
                    <a:pt x="11583" y="664"/>
                    <a:pt x="12429" y="2532"/>
                    <a:pt x="11059" y="2310"/>
                  </a:cubicBezTo>
                  <a:cubicBezTo>
                    <a:pt x="9688" y="2089"/>
                    <a:pt x="9062" y="1"/>
                    <a:pt x="7489" y="581"/>
                  </a:cubicBezTo>
                  <a:cubicBezTo>
                    <a:pt x="5924" y="1160"/>
                    <a:pt x="7489" y="3011"/>
                    <a:pt x="6495" y="3563"/>
                  </a:cubicBezTo>
                  <a:cubicBezTo>
                    <a:pt x="5511" y="4105"/>
                    <a:pt x="3827" y="1851"/>
                    <a:pt x="2650" y="2808"/>
                  </a:cubicBezTo>
                  <a:cubicBezTo>
                    <a:pt x="1463" y="3774"/>
                    <a:pt x="2714" y="5190"/>
                    <a:pt x="2475" y="6240"/>
                  </a:cubicBezTo>
                  <a:cubicBezTo>
                    <a:pt x="2245" y="7298"/>
                    <a:pt x="396" y="6810"/>
                    <a:pt x="202" y="8438"/>
                  </a:cubicBezTo>
                  <a:cubicBezTo>
                    <a:pt x="0" y="10076"/>
                    <a:pt x="9771" y="14961"/>
                    <a:pt x="11868" y="139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54;p37">
              <a:extLst>
                <a:ext uri="{FF2B5EF4-FFF2-40B4-BE49-F238E27FC236}">
                  <a16:creationId xmlns:a16="http://schemas.microsoft.com/office/drawing/2014/main" id="{C1AE2CA7-5C76-4903-BEDE-8369C7F8FF08}"/>
                </a:ext>
              </a:extLst>
            </p:cNvPr>
            <p:cNvSpPr/>
            <p:nvPr/>
          </p:nvSpPr>
          <p:spPr>
            <a:xfrm>
              <a:off x="4725225" y="2189975"/>
              <a:ext cx="587450" cy="653500"/>
            </a:xfrm>
            <a:custGeom>
              <a:avLst/>
              <a:gdLst/>
              <a:ahLst/>
              <a:cxnLst/>
              <a:rect l="l" t="t" r="r" b="b"/>
              <a:pathLst>
                <a:path w="23498" h="26140" extrusionOk="0">
                  <a:moveTo>
                    <a:pt x="7370" y="9367"/>
                  </a:moveTo>
                  <a:cubicBezTo>
                    <a:pt x="2218" y="15448"/>
                    <a:pt x="0" y="22045"/>
                    <a:pt x="2419" y="24088"/>
                  </a:cubicBezTo>
                  <a:cubicBezTo>
                    <a:pt x="4840" y="26140"/>
                    <a:pt x="10976" y="22864"/>
                    <a:pt x="16129" y="16773"/>
                  </a:cubicBezTo>
                  <a:cubicBezTo>
                    <a:pt x="21281" y="10692"/>
                    <a:pt x="23498" y="4095"/>
                    <a:pt x="21078" y="2053"/>
                  </a:cubicBezTo>
                  <a:cubicBezTo>
                    <a:pt x="18658" y="0"/>
                    <a:pt x="12522" y="3276"/>
                    <a:pt x="7370" y="93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555;p37">
              <a:extLst>
                <a:ext uri="{FF2B5EF4-FFF2-40B4-BE49-F238E27FC236}">
                  <a16:creationId xmlns:a16="http://schemas.microsoft.com/office/drawing/2014/main" id="{E6FDFB99-3F8D-4CEF-8061-0C36D3475A36}"/>
                </a:ext>
              </a:extLst>
            </p:cNvPr>
            <p:cNvSpPr/>
            <p:nvPr/>
          </p:nvSpPr>
          <p:spPr>
            <a:xfrm>
              <a:off x="4142825" y="2138250"/>
              <a:ext cx="594850" cy="747325"/>
            </a:xfrm>
            <a:custGeom>
              <a:avLst/>
              <a:gdLst/>
              <a:ahLst/>
              <a:cxnLst/>
              <a:rect l="l" t="t" r="r" b="b"/>
              <a:pathLst>
                <a:path w="23794" h="29893" extrusionOk="0">
                  <a:moveTo>
                    <a:pt x="17049" y="11343"/>
                  </a:moveTo>
                  <a:cubicBezTo>
                    <a:pt x="22045" y="18511"/>
                    <a:pt x="23793" y="25926"/>
                    <a:pt x="20950" y="27905"/>
                  </a:cubicBezTo>
                  <a:cubicBezTo>
                    <a:pt x="18107" y="29892"/>
                    <a:pt x="11750" y="25705"/>
                    <a:pt x="6745" y="18539"/>
                  </a:cubicBezTo>
                  <a:cubicBezTo>
                    <a:pt x="1748" y="11381"/>
                    <a:pt x="1" y="3965"/>
                    <a:pt x="2844" y="1978"/>
                  </a:cubicBezTo>
                  <a:cubicBezTo>
                    <a:pt x="5686" y="0"/>
                    <a:pt x="12044" y="4186"/>
                    <a:pt x="17049" y="113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56;p37">
              <a:extLst>
                <a:ext uri="{FF2B5EF4-FFF2-40B4-BE49-F238E27FC236}">
                  <a16:creationId xmlns:a16="http://schemas.microsoft.com/office/drawing/2014/main" id="{B3879B96-DD2F-47FE-9E55-DA091E26C2B1}"/>
                </a:ext>
              </a:extLst>
            </p:cNvPr>
            <p:cNvSpPr/>
            <p:nvPr/>
          </p:nvSpPr>
          <p:spPr>
            <a:xfrm>
              <a:off x="4249075" y="2264950"/>
              <a:ext cx="292125" cy="367125"/>
            </a:xfrm>
            <a:custGeom>
              <a:avLst/>
              <a:gdLst/>
              <a:ahLst/>
              <a:cxnLst/>
              <a:rect l="l" t="t" r="r" b="b"/>
              <a:pathLst>
                <a:path w="11685" h="14685" extrusionOk="0">
                  <a:moveTo>
                    <a:pt x="8373" y="5577"/>
                  </a:moveTo>
                  <a:cubicBezTo>
                    <a:pt x="10830" y="9091"/>
                    <a:pt x="11685" y="12734"/>
                    <a:pt x="10287" y="13710"/>
                  </a:cubicBezTo>
                  <a:cubicBezTo>
                    <a:pt x="8898" y="14684"/>
                    <a:pt x="5769" y="12624"/>
                    <a:pt x="3322" y="9110"/>
                  </a:cubicBezTo>
                  <a:cubicBezTo>
                    <a:pt x="866" y="5595"/>
                    <a:pt x="1" y="1952"/>
                    <a:pt x="1399" y="976"/>
                  </a:cubicBezTo>
                  <a:cubicBezTo>
                    <a:pt x="2799" y="0"/>
                    <a:pt x="5917" y="2062"/>
                    <a:pt x="8373" y="557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557;p37">
              <a:extLst>
                <a:ext uri="{FF2B5EF4-FFF2-40B4-BE49-F238E27FC236}">
                  <a16:creationId xmlns:a16="http://schemas.microsoft.com/office/drawing/2014/main" id="{0234EC23-E8E3-4A3B-9212-8E9180A69EEB}"/>
                </a:ext>
              </a:extLst>
            </p:cNvPr>
            <p:cNvSpPr/>
            <p:nvPr/>
          </p:nvSpPr>
          <p:spPr>
            <a:xfrm>
              <a:off x="4891975" y="2303150"/>
              <a:ext cx="315600" cy="351475"/>
            </a:xfrm>
            <a:custGeom>
              <a:avLst/>
              <a:gdLst/>
              <a:ahLst/>
              <a:cxnLst/>
              <a:rect l="l" t="t" r="r" b="b"/>
              <a:pathLst>
                <a:path w="12624" h="14059" extrusionOk="0">
                  <a:moveTo>
                    <a:pt x="3957" y="5034"/>
                  </a:moveTo>
                  <a:cubicBezTo>
                    <a:pt x="1188" y="8308"/>
                    <a:pt x="1" y="11851"/>
                    <a:pt x="1298" y="12955"/>
                  </a:cubicBezTo>
                  <a:cubicBezTo>
                    <a:pt x="2595" y="14058"/>
                    <a:pt x="5897" y="12292"/>
                    <a:pt x="8667" y="9026"/>
                  </a:cubicBezTo>
                  <a:cubicBezTo>
                    <a:pt x="11436" y="5750"/>
                    <a:pt x="12623" y="2209"/>
                    <a:pt x="11326" y="1104"/>
                  </a:cubicBezTo>
                  <a:cubicBezTo>
                    <a:pt x="10029" y="0"/>
                    <a:pt x="6726" y="1767"/>
                    <a:pt x="3957" y="50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58;p37">
              <a:extLst>
                <a:ext uri="{FF2B5EF4-FFF2-40B4-BE49-F238E27FC236}">
                  <a16:creationId xmlns:a16="http://schemas.microsoft.com/office/drawing/2014/main" id="{6EEFABB6-A47A-4327-9333-EEEEBE933EF5}"/>
                </a:ext>
              </a:extLst>
            </p:cNvPr>
            <p:cNvSpPr/>
            <p:nvPr/>
          </p:nvSpPr>
          <p:spPr>
            <a:xfrm>
              <a:off x="4478175" y="2042750"/>
              <a:ext cx="266175" cy="511600"/>
            </a:xfrm>
            <a:custGeom>
              <a:avLst/>
              <a:gdLst/>
              <a:ahLst/>
              <a:cxnLst/>
              <a:rect l="l" t="t" r="r" b="b"/>
              <a:pathLst>
                <a:path w="10647" h="20464" extrusionOk="0">
                  <a:moveTo>
                    <a:pt x="7757" y="14980"/>
                  </a:moveTo>
                  <a:cubicBezTo>
                    <a:pt x="5926" y="11511"/>
                    <a:pt x="5171" y="8668"/>
                    <a:pt x="5852" y="6543"/>
                  </a:cubicBezTo>
                  <a:cubicBezTo>
                    <a:pt x="6578" y="4288"/>
                    <a:pt x="8612" y="3488"/>
                    <a:pt x="7812" y="1750"/>
                  </a:cubicBezTo>
                  <a:cubicBezTo>
                    <a:pt x="7012" y="1"/>
                    <a:pt x="747" y="691"/>
                    <a:pt x="332" y="2946"/>
                  </a:cubicBezTo>
                  <a:cubicBezTo>
                    <a:pt x="1" y="4721"/>
                    <a:pt x="2660" y="4786"/>
                    <a:pt x="3359" y="6985"/>
                  </a:cubicBezTo>
                  <a:cubicBezTo>
                    <a:pt x="4170" y="9514"/>
                    <a:pt x="3616" y="13930"/>
                    <a:pt x="2991" y="16369"/>
                  </a:cubicBezTo>
                  <a:cubicBezTo>
                    <a:pt x="2017" y="20114"/>
                    <a:pt x="10647" y="20463"/>
                    <a:pt x="7758" y="149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59;p37">
              <a:extLst>
                <a:ext uri="{FF2B5EF4-FFF2-40B4-BE49-F238E27FC236}">
                  <a16:creationId xmlns:a16="http://schemas.microsoft.com/office/drawing/2014/main" id="{0D1ADA25-7BAD-4BD5-8594-A0BBCC885E82}"/>
                </a:ext>
              </a:extLst>
            </p:cNvPr>
            <p:cNvSpPr/>
            <p:nvPr/>
          </p:nvSpPr>
          <p:spPr>
            <a:xfrm>
              <a:off x="4706350" y="2051525"/>
              <a:ext cx="301325" cy="512475"/>
            </a:xfrm>
            <a:custGeom>
              <a:avLst/>
              <a:gdLst/>
              <a:ahLst/>
              <a:cxnLst/>
              <a:rect l="l" t="t" r="r" b="b"/>
              <a:pathLst>
                <a:path w="12053" h="20499" extrusionOk="0">
                  <a:moveTo>
                    <a:pt x="3386" y="14849"/>
                  </a:moveTo>
                  <a:cubicBezTo>
                    <a:pt x="5530" y="11565"/>
                    <a:pt x="6542" y="8805"/>
                    <a:pt x="6055" y="6624"/>
                  </a:cubicBezTo>
                  <a:cubicBezTo>
                    <a:pt x="5548" y="4315"/>
                    <a:pt x="3598" y="3330"/>
                    <a:pt x="4555" y="1666"/>
                  </a:cubicBezTo>
                  <a:cubicBezTo>
                    <a:pt x="5512" y="1"/>
                    <a:pt x="11685" y="1269"/>
                    <a:pt x="11887" y="3561"/>
                  </a:cubicBezTo>
                  <a:cubicBezTo>
                    <a:pt x="12053" y="5354"/>
                    <a:pt x="9403" y="5171"/>
                    <a:pt x="8502" y="7296"/>
                  </a:cubicBezTo>
                  <a:cubicBezTo>
                    <a:pt x="7462" y="9744"/>
                    <a:pt x="7600" y="14187"/>
                    <a:pt x="8005" y="16671"/>
                  </a:cubicBezTo>
                  <a:cubicBezTo>
                    <a:pt x="8621" y="20499"/>
                    <a:pt x="1" y="20048"/>
                    <a:pt x="3386" y="1484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60;p37">
              <a:extLst>
                <a:ext uri="{FF2B5EF4-FFF2-40B4-BE49-F238E27FC236}">
                  <a16:creationId xmlns:a16="http://schemas.microsoft.com/office/drawing/2014/main" id="{C5003E1E-A7C3-42DA-B7EC-3EB13FDBD9DB}"/>
                </a:ext>
              </a:extLst>
            </p:cNvPr>
            <p:cNvSpPr/>
            <p:nvPr/>
          </p:nvSpPr>
          <p:spPr>
            <a:xfrm>
              <a:off x="4111550" y="2360675"/>
              <a:ext cx="1154650" cy="1596050"/>
            </a:xfrm>
            <a:custGeom>
              <a:avLst/>
              <a:gdLst/>
              <a:ahLst/>
              <a:cxnLst/>
              <a:rect l="l" t="t" r="r" b="b"/>
              <a:pathLst>
                <a:path w="46186" h="63842" extrusionOk="0">
                  <a:moveTo>
                    <a:pt x="1436" y="30931"/>
                  </a:moveTo>
                  <a:cubicBezTo>
                    <a:pt x="2209" y="14278"/>
                    <a:pt x="13608" y="0"/>
                    <a:pt x="24887" y="524"/>
                  </a:cubicBezTo>
                  <a:cubicBezTo>
                    <a:pt x="36158" y="1048"/>
                    <a:pt x="46186" y="16321"/>
                    <a:pt x="45414" y="32974"/>
                  </a:cubicBezTo>
                  <a:cubicBezTo>
                    <a:pt x="43978" y="63841"/>
                    <a:pt x="0" y="61799"/>
                    <a:pt x="1436" y="309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61;p37">
              <a:extLst>
                <a:ext uri="{FF2B5EF4-FFF2-40B4-BE49-F238E27FC236}">
                  <a16:creationId xmlns:a16="http://schemas.microsoft.com/office/drawing/2014/main" id="{F1CC0321-C27D-4BED-94A3-75DBD07AD0F4}"/>
                </a:ext>
              </a:extLst>
            </p:cNvPr>
            <p:cNvSpPr/>
            <p:nvPr/>
          </p:nvSpPr>
          <p:spPr>
            <a:xfrm>
              <a:off x="4207925" y="3170750"/>
              <a:ext cx="949750" cy="669825"/>
            </a:xfrm>
            <a:custGeom>
              <a:avLst/>
              <a:gdLst/>
              <a:ahLst/>
              <a:cxnLst/>
              <a:rect l="l" t="t" r="r" b="b"/>
              <a:pathLst>
                <a:path w="37990" h="26793" extrusionOk="0">
                  <a:moveTo>
                    <a:pt x="37989" y="12826"/>
                  </a:moveTo>
                  <a:cubicBezTo>
                    <a:pt x="29304" y="26792"/>
                    <a:pt x="7351" y="25772"/>
                    <a:pt x="0" y="11060"/>
                  </a:cubicBezTo>
                  <a:cubicBezTo>
                    <a:pt x="9615" y="1"/>
                    <a:pt x="29441" y="921"/>
                    <a:pt x="37989" y="12826"/>
                  </a:cubicBezTo>
                  <a:close/>
                </a:path>
              </a:pathLst>
            </a:custGeom>
            <a:solidFill>
              <a:srgbClr val="CAA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62;p37">
              <a:extLst>
                <a:ext uri="{FF2B5EF4-FFF2-40B4-BE49-F238E27FC236}">
                  <a16:creationId xmlns:a16="http://schemas.microsoft.com/office/drawing/2014/main" id="{9066A7F1-F8A0-402A-8C64-96E241CBD125}"/>
                </a:ext>
              </a:extLst>
            </p:cNvPr>
            <p:cNvSpPr/>
            <p:nvPr/>
          </p:nvSpPr>
          <p:spPr>
            <a:xfrm>
              <a:off x="4706100" y="3358000"/>
              <a:ext cx="93675" cy="68775"/>
            </a:xfrm>
            <a:custGeom>
              <a:avLst/>
              <a:gdLst/>
              <a:ahLst/>
              <a:cxnLst/>
              <a:rect l="l" t="t" r="r" b="b"/>
              <a:pathLst>
                <a:path w="3747" h="2751" extrusionOk="0">
                  <a:moveTo>
                    <a:pt x="1934" y="47"/>
                  </a:moveTo>
                  <a:cubicBezTo>
                    <a:pt x="921" y="1"/>
                    <a:pt x="66" y="552"/>
                    <a:pt x="38" y="1288"/>
                  </a:cubicBezTo>
                  <a:cubicBezTo>
                    <a:pt x="1" y="2024"/>
                    <a:pt x="793" y="2659"/>
                    <a:pt x="1814" y="2705"/>
                  </a:cubicBezTo>
                  <a:cubicBezTo>
                    <a:pt x="2826" y="2751"/>
                    <a:pt x="3682" y="2190"/>
                    <a:pt x="3719" y="1463"/>
                  </a:cubicBezTo>
                  <a:cubicBezTo>
                    <a:pt x="3746" y="727"/>
                    <a:pt x="2954" y="92"/>
                    <a:pt x="1934" y="4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63;p37">
              <a:extLst>
                <a:ext uri="{FF2B5EF4-FFF2-40B4-BE49-F238E27FC236}">
                  <a16:creationId xmlns:a16="http://schemas.microsoft.com/office/drawing/2014/main" id="{83F5982D-23D0-43AE-A19E-8249B4FE8D3A}"/>
                </a:ext>
              </a:extLst>
            </p:cNvPr>
            <p:cNvSpPr/>
            <p:nvPr/>
          </p:nvSpPr>
          <p:spPr>
            <a:xfrm>
              <a:off x="4573175" y="3351775"/>
              <a:ext cx="93650" cy="68800"/>
            </a:xfrm>
            <a:custGeom>
              <a:avLst/>
              <a:gdLst/>
              <a:ahLst/>
              <a:cxnLst/>
              <a:rect l="l" t="t" r="r" b="b"/>
              <a:pathLst>
                <a:path w="3746" h="2752" extrusionOk="0">
                  <a:moveTo>
                    <a:pt x="1933" y="46"/>
                  </a:moveTo>
                  <a:cubicBezTo>
                    <a:pt x="921" y="0"/>
                    <a:pt x="74" y="561"/>
                    <a:pt x="37" y="1288"/>
                  </a:cubicBezTo>
                  <a:cubicBezTo>
                    <a:pt x="0" y="2024"/>
                    <a:pt x="801" y="2659"/>
                    <a:pt x="1814" y="2704"/>
                  </a:cubicBezTo>
                  <a:cubicBezTo>
                    <a:pt x="2834" y="2751"/>
                    <a:pt x="3681" y="2199"/>
                    <a:pt x="3718" y="1463"/>
                  </a:cubicBezTo>
                  <a:cubicBezTo>
                    <a:pt x="3745" y="727"/>
                    <a:pt x="2954" y="92"/>
                    <a:pt x="1933" y="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64;p37">
              <a:extLst>
                <a:ext uri="{FF2B5EF4-FFF2-40B4-BE49-F238E27FC236}">
                  <a16:creationId xmlns:a16="http://schemas.microsoft.com/office/drawing/2014/main" id="{F521F149-AA70-4752-8504-5A5BCCF916A4}"/>
                </a:ext>
              </a:extLst>
            </p:cNvPr>
            <p:cNvSpPr/>
            <p:nvPr/>
          </p:nvSpPr>
          <p:spPr>
            <a:xfrm>
              <a:off x="4662450" y="3422925"/>
              <a:ext cx="34025" cy="235425"/>
            </a:xfrm>
            <a:custGeom>
              <a:avLst/>
              <a:gdLst/>
              <a:ahLst/>
              <a:cxnLst/>
              <a:rect l="l" t="t" r="r" b="b"/>
              <a:pathLst>
                <a:path w="1361" h="9417" extrusionOk="0">
                  <a:moveTo>
                    <a:pt x="881" y="1"/>
                  </a:moveTo>
                  <a:cubicBezTo>
                    <a:pt x="630" y="1"/>
                    <a:pt x="409" y="197"/>
                    <a:pt x="398" y="454"/>
                  </a:cubicBezTo>
                  <a:lnTo>
                    <a:pt x="12" y="8919"/>
                  </a:lnTo>
                  <a:cubicBezTo>
                    <a:pt x="0" y="9181"/>
                    <a:pt x="203" y="9404"/>
                    <a:pt x="465" y="9417"/>
                  </a:cubicBezTo>
                  <a:lnTo>
                    <a:pt x="488" y="9417"/>
                  </a:lnTo>
                  <a:cubicBezTo>
                    <a:pt x="742" y="9416"/>
                    <a:pt x="950" y="9216"/>
                    <a:pt x="963" y="8963"/>
                  </a:cubicBezTo>
                  <a:lnTo>
                    <a:pt x="1348" y="498"/>
                  </a:lnTo>
                  <a:cubicBezTo>
                    <a:pt x="1360" y="235"/>
                    <a:pt x="1157" y="13"/>
                    <a:pt x="895" y="1"/>
                  </a:cubicBezTo>
                  <a:cubicBezTo>
                    <a:pt x="891" y="1"/>
                    <a:pt x="886" y="1"/>
                    <a:pt x="8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5;p37">
              <a:extLst>
                <a:ext uri="{FF2B5EF4-FFF2-40B4-BE49-F238E27FC236}">
                  <a16:creationId xmlns:a16="http://schemas.microsoft.com/office/drawing/2014/main" id="{DEFE1D77-88BC-499E-81B4-5B7F3DDB241D}"/>
                </a:ext>
              </a:extLst>
            </p:cNvPr>
            <p:cNvSpPr/>
            <p:nvPr/>
          </p:nvSpPr>
          <p:spPr>
            <a:xfrm>
              <a:off x="4474325" y="3533450"/>
              <a:ext cx="408300" cy="125275"/>
            </a:xfrm>
            <a:custGeom>
              <a:avLst/>
              <a:gdLst/>
              <a:ahLst/>
              <a:cxnLst/>
              <a:rect l="l" t="t" r="r" b="b"/>
              <a:pathLst>
                <a:path w="16332" h="5011" extrusionOk="0">
                  <a:moveTo>
                    <a:pt x="548" y="1"/>
                  </a:moveTo>
                  <a:cubicBezTo>
                    <a:pt x="472" y="1"/>
                    <a:pt x="394" y="20"/>
                    <a:pt x="322" y="59"/>
                  </a:cubicBezTo>
                  <a:cubicBezTo>
                    <a:pt x="82" y="189"/>
                    <a:pt x="0" y="493"/>
                    <a:pt x="142" y="725"/>
                  </a:cubicBezTo>
                  <a:cubicBezTo>
                    <a:pt x="1514" y="3253"/>
                    <a:pt x="4620" y="4893"/>
                    <a:pt x="8247" y="5005"/>
                  </a:cubicBezTo>
                  <a:cubicBezTo>
                    <a:pt x="8375" y="5009"/>
                    <a:pt x="8501" y="5011"/>
                    <a:pt x="8628" y="5011"/>
                  </a:cubicBezTo>
                  <a:cubicBezTo>
                    <a:pt x="11945" y="5011"/>
                    <a:pt x="14827" y="3669"/>
                    <a:pt x="16208" y="1460"/>
                  </a:cubicBezTo>
                  <a:cubicBezTo>
                    <a:pt x="16332" y="1238"/>
                    <a:pt x="16260" y="958"/>
                    <a:pt x="16044" y="823"/>
                  </a:cubicBezTo>
                  <a:cubicBezTo>
                    <a:pt x="15966" y="774"/>
                    <a:pt x="15879" y="750"/>
                    <a:pt x="15793" y="750"/>
                  </a:cubicBezTo>
                  <a:cubicBezTo>
                    <a:pt x="15642" y="750"/>
                    <a:pt x="15493" y="822"/>
                    <a:pt x="15401" y="954"/>
                  </a:cubicBezTo>
                  <a:cubicBezTo>
                    <a:pt x="14194" y="2885"/>
                    <a:pt x="11627" y="4059"/>
                    <a:pt x="8639" y="4059"/>
                  </a:cubicBezTo>
                  <a:cubicBezTo>
                    <a:pt x="8518" y="4059"/>
                    <a:pt x="8397" y="4058"/>
                    <a:pt x="8276" y="4054"/>
                  </a:cubicBezTo>
                  <a:cubicBezTo>
                    <a:pt x="4986" y="3952"/>
                    <a:pt x="2189" y="2503"/>
                    <a:pt x="978" y="270"/>
                  </a:cubicBezTo>
                  <a:cubicBezTo>
                    <a:pt x="895" y="100"/>
                    <a:pt x="725" y="1"/>
                    <a:pt x="5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66;p37">
              <a:extLst>
                <a:ext uri="{FF2B5EF4-FFF2-40B4-BE49-F238E27FC236}">
                  <a16:creationId xmlns:a16="http://schemas.microsoft.com/office/drawing/2014/main" id="{E39A0432-9BB5-4444-A6C7-E22CF19C24DD}"/>
                </a:ext>
              </a:extLst>
            </p:cNvPr>
            <p:cNvSpPr/>
            <p:nvPr/>
          </p:nvSpPr>
          <p:spPr>
            <a:xfrm>
              <a:off x="4404125" y="2387100"/>
              <a:ext cx="275575" cy="256950"/>
            </a:xfrm>
            <a:custGeom>
              <a:avLst/>
              <a:gdLst/>
              <a:ahLst/>
              <a:cxnLst/>
              <a:rect l="l" t="t" r="r" b="b"/>
              <a:pathLst>
                <a:path w="11023" h="10278" extrusionOk="0">
                  <a:moveTo>
                    <a:pt x="1" y="5429"/>
                  </a:moveTo>
                  <a:cubicBezTo>
                    <a:pt x="2816" y="7480"/>
                    <a:pt x="5898" y="10278"/>
                    <a:pt x="8944" y="7747"/>
                  </a:cubicBezTo>
                  <a:cubicBezTo>
                    <a:pt x="11023" y="6027"/>
                    <a:pt x="9532" y="2236"/>
                    <a:pt x="8760" y="1"/>
                  </a:cubicBezTo>
                  <a:cubicBezTo>
                    <a:pt x="5659" y="884"/>
                    <a:pt x="2659" y="2779"/>
                    <a:pt x="1" y="542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67;p37">
              <a:extLst>
                <a:ext uri="{FF2B5EF4-FFF2-40B4-BE49-F238E27FC236}">
                  <a16:creationId xmlns:a16="http://schemas.microsoft.com/office/drawing/2014/main" id="{AB03C5C3-686B-43EF-B0F2-E2A1D61A4E91}"/>
                </a:ext>
              </a:extLst>
            </p:cNvPr>
            <p:cNvSpPr/>
            <p:nvPr/>
          </p:nvSpPr>
          <p:spPr>
            <a:xfrm>
              <a:off x="4188850" y="2655525"/>
              <a:ext cx="291900" cy="316500"/>
            </a:xfrm>
            <a:custGeom>
              <a:avLst/>
              <a:gdLst/>
              <a:ahLst/>
              <a:cxnLst/>
              <a:rect l="l" t="t" r="r" b="b"/>
              <a:pathLst>
                <a:path w="11676" h="12660" extrusionOk="0">
                  <a:moveTo>
                    <a:pt x="0" y="9532"/>
                  </a:moveTo>
                  <a:cubicBezTo>
                    <a:pt x="616" y="9385"/>
                    <a:pt x="1233" y="9303"/>
                    <a:pt x="1849" y="9321"/>
                  </a:cubicBezTo>
                  <a:cubicBezTo>
                    <a:pt x="4674" y="9431"/>
                    <a:pt x="8179" y="12660"/>
                    <a:pt x="9927" y="8484"/>
                  </a:cubicBezTo>
                  <a:cubicBezTo>
                    <a:pt x="11675" y="4306"/>
                    <a:pt x="7526" y="2356"/>
                    <a:pt x="4564" y="166"/>
                  </a:cubicBezTo>
                  <a:cubicBezTo>
                    <a:pt x="4500" y="110"/>
                    <a:pt x="4426" y="56"/>
                    <a:pt x="4361" y="0"/>
                  </a:cubicBezTo>
                  <a:cubicBezTo>
                    <a:pt x="2549" y="2825"/>
                    <a:pt x="1049" y="6044"/>
                    <a:pt x="1" y="953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8;p37">
              <a:extLst>
                <a:ext uri="{FF2B5EF4-FFF2-40B4-BE49-F238E27FC236}">
                  <a16:creationId xmlns:a16="http://schemas.microsoft.com/office/drawing/2014/main" id="{8A4B32BE-9FD3-47B3-A5FD-B6BFF0591E1D}"/>
                </a:ext>
              </a:extLst>
            </p:cNvPr>
            <p:cNvSpPr/>
            <p:nvPr/>
          </p:nvSpPr>
          <p:spPr>
            <a:xfrm>
              <a:off x="4143525" y="3098300"/>
              <a:ext cx="147250" cy="260850"/>
            </a:xfrm>
            <a:custGeom>
              <a:avLst/>
              <a:gdLst/>
              <a:ahLst/>
              <a:cxnLst/>
              <a:rect l="l" t="t" r="r" b="b"/>
              <a:pathLst>
                <a:path w="5890" h="10434" extrusionOk="0">
                  <a:moveTo>
                    <a:pt x="5521" y="3422"/>
                  </a:moveTo>
                  <a:cubicBezTo>
                    <a:pt x="5134" y="571"/>
                    <a:pt x="2752" y="359"/>
                    <a:pt x="249" y="1"/>
                  </a:cubicBezTo>
                  <a:cubicBezTo>
                    <a:pt x="212" y="470"/>
                    <a:pt x="175" y="948"/>
                    <a:pt x="157" y="1426"/>
                  </a:cubicBezTo>
                  <a:cubicBezTo>
                    <a:pt x="1" y="4766"/>
                    <a:pt x="378" y="7765"/>
                    <a:pt x="1178" y="10434"/>
                  </a:cubicBezTo>
                  <a:cubicBezTo>
                    <a:pt x="1205" y="10369"/>
                    <a:pt x="1233" y="10314"/>
                    <a:pt x="1261" y="10259"/>
                  </a:cubicBezTo>
                  <a:cubicBezTo>
                    <a:pt x="2401" y="7968"/>
                    <a:pt x="5889" y="6072"/>
                    <a:pt x="5520" y="34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69;p37">
              <a:extLst>
                <a:ext uri="{FF2B5EF4-FFF2-40B4-BE49-F238E27FC236}">
                  <a16:creationId xmlns:a16="http://schemas.microsoft.com/office/drawing/2014/main" id="{EA9EBEE0-8290-4387-80FC-AFAC24476F5E}"/>
                </a:ext>
              </a:extLst>
            </p:cNvPr>
            <p:cNvSpPr/>
            <p:nvPr/>
          </p:nvSpPr>
          <p:spPr>
            <a:xfrm>
              <a:off x="4764325" y="2408050"/>
              <a:ext cx="316725" cy="267275"/>
            </a:xfrm>
            <a:custGeom>
              <a:avLst/>
              <a:gdLst/>
              <a:ahLst/>
              <a:cxnLst/>
              <a:rect l="l" t="t" r="r" b="b"/>
              <a:pathLst>
                <a:path w="12669" h="10691" extrusionOk="0">
                  <a:moveTo>
                    <a:pt x="4122" y="0"/>
                  </a:moveTo>
                  <a:cubicBezTo>
                    <a:pt x="2209" y="2714"/>
                    <a:pt x="0" y="5649"/>
                    <a:pt x="2429" y="8437"/>
                  </a:cubicBezTo>
                  <a:cubicBezTo>
                    <a:pt x="4407" y="10691"/>
                    <a:pt x="8823" y="8482"/>
                    <a:pt x="10848" y="7810"/>
                  </a:cubicBezTo>
                  <a:cubicBezTo>
                    <a:pt x="11390" y="7626"/>
                    <a:pt x="12015" y="7535"/>
                    <a:pt x="12669" y="7488"/>
                  </a:cubicBezTo>
                  <a:cubicBezTo>
                    <a:pt x="10240" y="4104"/>
                    <a:pt x="7305" y="1481"/>
                    <a:pt x="41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70;p37">
              <a:extLst>
                <a:ext uri="{FF2B5EF4-FFF2-40B4-BE49-F238E27FC236}">
                  <a16:creationId xmlns:a16="http://schemas.microsoft.com/office/drawing/2014/main" id="{AF476E13-F9F1-45CE-9700-257308FEDB0E}"/>
                </a:ext>
              </a:extLst>
            </p:cNvPr>
            <p:cNvSpPr/>
            <p:nvPr/>
          </p:nvSpPr>
          <p:spPr>
            <a:xfrm>
              <a:off x="4952250" y="2742475"/>
              <a:ext cx="290275" cy="294450"/>
            </a:xfrm>
            <a:custGeom>
              <a:avLst/>
              <a:gdLst/>
              <a:ahLst/>
              <a:cxnLst/>
              <a:rect l="l" t="t" r="r" b="b"/>
              <a:pathLst>
                <a:path w="11611" h="11778" extrusionOk="0">
                  <a:moveTo>
                    <a:pt x="8493" y="0"/>
                  </a:moveTo>
                  <a:cubicBezTo>
                    <a:pt x="8059" y="286"/>
                    <a:pt x="7608" y="543"/>
                    <a:pt x="7131" y="718"/>
                  </a:cubicBezTo>
                  <a:cubicBezTo>
                    <a:pt x="4491" y="1730"/>
                    <a:pt x="1" y="138"/>
                    <a:pt x="38" y="4665"/>
                  </a:cubicBezTo>
                  <a:cubicBezTo>
                    <a:pt x="65" y="9191"/>
                    <a:pt x="4656" y="9356"/>
                    <a:pt x="8235" y="10212"/>
                  </a:cubicBezTo>
                  <a:cubicBezTo>
                    <a:pt x="9283" y="10460"/>
                    <a:pt x="10425" y="11095"/>
                    <a:pt x="11610" y="11777"/>
                  </a:cubicBezTo>
                  <a:cubicBezTo>
                    <a:pt x="11169" y="7572"/>
                    <a:pt x="10074" y="3560"/>
                    <a:pt x="84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71;p37">
              <a:extLst>
                <a:ext uri="{FF2B5EF4-FFF2-40B4-BE49-F238E27FC236}">
                  <a16:creationId xmlns:a16="http://schemas.microsoft.com/office/drawing/2014/main" id="{26E10621-EE88-4E4E-B14E-9B8D435ACDCE}"/>
                </a:ext>
              </a:extLst>
            </p:cNvPr>
            <p:cNvSpPr/>
            <p:nvPr/>
          </p:nvSpPr>
          <p:spPr>
            <a:xfrm>
              <a:off x="4592050" y="3051150"/>
              <a:ext cx="69250" cy="125175"/>
            </a:xfrm>
            <a:custGeom>
              <a:avLst/>
              <a:gdLst/>
              <a:ahLst/>
              <a:cxnLst/>
              <a:rect l="l" t="t" r="r" b="b"/>
              <a:pathLst>
                <a:path w="2770" h="5007" extrusionOk="0">
                  <a:moveTo>
                    <a:pt x="1500" y="28"/>
                  </a:moveTo>
                  <a:cubicBezTo>
                    <a:pt x="773" y="1"/>
                    <a:pt x="129" y="1077"/>
                    <a:pt x="64" y="2439"/>
                  </a:cubicBezTo>
                  <a:cubicBezTo>
                    <a:pt x="0" y="3800"/>
                    <a:pt x="542" y="4932"/>
                    <a:pt x="1270" y="4970"/>
                  </a:cubicBezTo>
                  <a:cubicBezTo>
                    <a:pt x="1997" y="5007"/>
                    <a:pt x="2641" y="3930"/>
                    <a:pt x="2705" y="2559"/>
                  </a:cubicBezTo>
                  <a:cubicBezTo>
                    <a:pt x="2769" y="1197"/>
                    <a:pt x="2227" y="65"/>
                    <a:pt x="1500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572;p37">
              <a:extLst>
                <a:ext uri="{FF2B5EF4-FFF2-40B4-BE49-F238E27FC236}">
                  <a16:creationId xmlns:a16="http://schemas.microsoft.com/office/drawing/2014/main" id="{E872B468-DBB7-4DA3-B19B-8B8C582B6AE7}"/>
                </a:ext>
              </a:extLst>
            </p:cNvPr>
            <p:cNvSpPr/>
            <p:nvPr/>
          </p:nvSpPr>
          <p:spPr>
            <a:xfrm>
              <a:off x="4737175" y="3057825"/>
              <a:ext cx="69025" cy="125150"/>
            </a:xfrm>
            <a:custGeom>
              <a:avLst/>
              <a:gdLst/>
              <a:ahLst/>
              <a:cxnLst/>
              <a:rect l="l" t="t" r="r" b="b"/>
              <a:pathLst>
                <a:path w="2761" h="5006" extrusionOk="0">
                  <a:moveTo>
                    <a:pt x="1491" y="37"/>
                  </a:moveTo>
                  <a:cubicBezTo>
                    <a:pt x="764" y="0"/>
                    <a:pt x="120" y="1076"/>
                    <a:pt x="56" y="2439"/>
                  </a:cubicBezTo>
                  <a:cubicBezTo>
                    <a:pt x="1" y="3809"/>
                    <a:pt x="534" y="4940"/>
                    <a:pt x="1260" y="4969"/>
                  </a:cubicBezTo>
                  <a:cubicBezTo>
                    <a:pt x="1988" y="5006"/>
                    <a:pt x="2632" y="3929"/>
                    <a:pt x="2696" y="2567"/>
                  </a:cubicBezTo>
                  <a:cubicBezTo>
                    <a:pt x="2760" y="1197"/>
                    <a:pt x="2218" y="65"/>
                    <a:pt x="1491" y="3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573;p37">
              <a:extLst>
                <a:ext uri="{FF2B5EF4-FFF2-40B4-BE49-F238E27FC236}">
                  <a16:creationId xmlns:a16="http://schemas.microsoft.com/office/drawing/2014/main" id="{F397EB9C-88DF-478C-BE3B-BD0AA062729A}"/>
                </a:ext>
              </a:extLst>
            </p:cNvPr>
            <p:cNvSpPr/>
            <p:nvPr/>
          </p:nvSpPr>
          <p:spPr>
            <a:xfrm>
              <a:off x="4180775" y="3659075"/>
              <a:ext cx="161250" cy="300625"/>
            </a:xfrm>
            <a:custGeom>
              <a:avLst/>
              <a:gdLst/>
              <a:ahLst/>
              <a:cxnLst/>
              <a:rect l="l" t="t" r="r" b="b"/>
              <a:pathLst>
                <a:path w="6450" h="12025" extrusionOk="0">
                  <a:moveTo>
                    <a:pt x="6450" y="0"/>
                  </a:moveTo>
                  <a:cubicBezTo>
                    <a:pt x="2714" y="2098"/>
                    <a:pt x="1" y="7001"/>
                    <a:pt x="4454" y="12025"/>
                  </a:cubicBezTo>
                  <a:cubicBezTo>
                    <a:pt x="5143" y="8225"/>
                    <a:pt x="5833" y="4122"/>
                    <a:pt x="64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574;p37">
              <a:extLst>
                <a:ext uri="{FF2B5EF4-FFF2-40B4-BE49-F238E27FC236}">
                  <a16:creationId xmlns:a16="http://schemas.microsoft.com/office/drawing/2014/main" id="{D70DB7F1-578E-421B-928A-E39987B0D209}"/>
                </a:ext>
              </a:extLst>
            </p:cNvPr>
            <p:cNvSpPr/>
            <p:nvPr/>
          </p:nvSpPr>
          <p:spPr>
            <a:xfrm>
              <a:off x="4058175" y="3315175"/>
              <a:ext cx="171850" cy="322300"/>
            </a:xfrm>
            <a:custGeom>
              <a:avLst/>
              <a:gdLst/>
              <a:ahLst/>
              <a:cxnLst/>
              <a:rect l="l" t="t" r="r" b="b"/>
              <a:pathLst>
                <a:path w="6874" h="12892" extrusionOk="0">
                  <a:moveTo>
                    <a:pt x="3442" y="1"/>
                  </a:moveTo>
                  <a:cubicBezTo>
                    <a:pt x="5963" y="4583"/>
                    <a:pt x="6874" y="9901"/>
                    <a:pt x="2927" y="12027"/>
                  </a:cubicBezTo>
                  <a:cubicBezTo>
                    <a:pt x="1960" y="12542"/>
                    <a:pt x="967" y="12818"/>
                    <a:pt x="1" y="12891"/>
                  </a:cubicBezTo>
                  <a:cubicBezTo>
                    <a:pt x="1243" y="8143"/>
                    <a:pt x="2412" y="3783"/>
                    <a:pt x="34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575;p37">
              <a:extLst>
                <a:ext uri="{FF2B5EF4-FFF2-40B4-BE49-F238E27FC236}">
                  <a16:creationId xmlns:a16="http://schemas.microsoft.com/office/drawing/2014/main" id="{321C480E-FFD9-4A3F-8DF5-FA346604BA5A}"/>
                </a:ext>
              </a:extLst>
            </p:cNvPr>
            <p:cNvSpPr/>
            <p:nvPr/>
          </p:nvSpPr>
          <p:spPr>
            <a:xfrm>
              <a:off x="3479025" y="3837550"/>
              <a:ext cx="515025" cy="400700"/>
            </a:xfrm>
            <a:custGeom>
              <a:avLst/>
              <a:gdLst/>
              <a:ahLst/>
              <a:cxnLst/>
              <a:rect l="l" t="t" r="r" b="b"/>
              <a:pathLst>
                <a:path w="20601" h="16028" extrusionOk="0">
                  <a:moveTo>
                    <a:pt x="11419" y="894"/>
                  </a:moveTo>
                  <a:cubicBezTo>
                    <a:pt x="7434" y="1"/>
                    <a:pt x="3230" y="1997"/>
                    <a:pt x="2356" y="7435"/>
                  </a:cubicBezTo>
                  <a:cubicBezTo>
                    <a:pt x="1482" y="12873"/>
                    <a:pt x="1" y="16028"/>
                    <a:pt x="5190" y="15412"/>
                  </a:cubicBezTo>
                  <a:cubicBezTo>
                    <a:pt x="10388" y="14795"/>
                    <a:pt x="10673" y="8529"/>
                    <a:pt x="15632" y="9330"/>
                  </a:cubicBezTo>
                  <a:cubicBezTo>
                    <a:pt x="20600" y="10139"/>
                    <a:pt x="15752" y="1105"/>
                    <a:pt x="11419" y="89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576;p37">
              <a:extLst>
                <a:ext uri="{FF2B5EF4-FFF2-40B4-BE49-F238E27FC236}">
                  <a16:creationId xmlns:a16="http://schemas.microsoft.com/office/drawing/2014/main" id="{54B97D1C-B1D3-42B5-8BD9-BD4CC6D98F35}"/>
                </a:ext>
              </a:extLst>
            </p:cNvPr>
            <p:cNvSpPr/>
            <p:nvPr/>
          </p:nvSpPr>
          <p:spPr>
            <a:xfrm>
              <a:off x="3218650" y="3721175"/>
              <a:ext cx="319750" cy="351475"/>
            </a:xfrm>
            <a:custGeom>
              <a:avLst/>
              <a:gdLst/>
              <a:ahLst/>
              <a:cxnLst/>
              <a:rect l="l" t="t" r="r" b="b"/>
              <a:pathLst>
                <a:path w="12790" h="14059" extrusionOk="0">
                  <a:moveTo>
                    <a:pt x="12790" y="129"/>
                  </a:moveTo>
                  <a:cubicBezTo>
                    <a:pt x="10996" y="5071"/>
                    <a:pt x="5843" y="14058"/>
                    <a:pt x="2936" y="12927"/>
                  </a:cubicBezTo>
                  <a:cubicBezTo>
                    <a:pt x="0" y="11786"/>
                    <a:pt x="4012" y="5466"/>
                    <a:pt x="1197" y="1979"/>
                  </a:cubicBezTo>
                  <a:cubicBezTo>
                    <a:pt x="4684" y="662"/>
                    <a:pt x="8639" y="0"/>
                    <a:pt x="12790" y="12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577;p37">
              <a:extLst>
                <a:ext uri="{FF2B5EF4-FFF2-40B4-BE49-F238E27FC236}">
                  <a16:creationId xmlns:a16="http://schemas.microsoft.com/office/drawing/2014/main" id="{729E0B45-6582-4619-803C-941C09468627}"/>
                </a:ext>
              </a:extLst>
            </p:cNvPr>
            <p:cNvSpPr/>
            <p:nvPr/>
          </p:nvSpPr>
          <p:spPr>
            <a:xfrm>
              <a:off x="3826125" y="4029600"/>
              <a:ext cx="454300" cy="378400"/>
            </a:xfrm>
            <a:custGeom>
              <a:avLst/>
              <a:gdLst/>
              <a:ahLst/>
              <a:cxnLst/>
              <a:rect l="l" t="t" r="r" b="b"/>
              <a:pathLst>
                <a:path w="18172" h="15136" extrusionOk="0">
                  <a:moveTo>
                    <a:pt x="11557" y="1050"/>
                  </a:moveTo>
                  <a:cubicBezTo>
                    <a:pt x="8087" y="0"/>
                    <a:pt x="0" y="12532"/>
                    <a:pt x="6579" y="13829"/>
                  </a:cubicBezTo>
                  <a:cubicBezTo>
                    <a:pt x="13166" y="15136"/>
                    <a:pt x="18171" y="2118"/>
                    <a:pt x="11557" y="105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578;p37">
              <a:extLst>
                <a:ext uri="{FF2B5EF4-FFF2-40B4-BE49-F238E27FC236}">
                  <a16:creationId xmlns:a16="http://schemas.microsoft.com/office/drawing/2014/main" id="{55BDCD2C-E662-4759-9464-7A913AA12BD1}"/>
                </a:ext>
              </a:extLst>
            </p:cNvPr>
            <p:cNvSpPr/>
            <p:nvPr/>
          </p:nvSpPr>
          <p:spPr>
            <a:xfrm>
              <a:off x="3957675" y="4402250"/>
              <a:ext cx="236000" cy="278550"/>
            </a:xfrm>
            <a:custGeom>
              <a:avLst/>
              <a:gdLst/>
              <a:ahLst/>
              <a:cxnLst/>
              <a:rect l="l" t="t" r="r" b="b"/>
              <a:pathLst>
                <a:path w="9440" h="11142" extrusionOk="0">
                  <a:moveTo>
                    <a:pt x="9440" y="709"/>
                  </a:moveTo>
                  <a:cubicBezTo>
                    <a:pt x="5557" y="1"/>
                    <a:pt x="1546" y="2023"/>
                    <a:pt x="691" y="7313"/>
                  </a:cubicBezTo>
                  <a:cubicBezTo>
                    <a:pt x="461" y="8759"/>
                    <a:pt x="184" y="10047"/>
                    <a:pt x="0" y="11141"/>
                  </a:cubicBezTo>
                  <a:cubicBezTo>
                    <a:pt x="4482" y="8731"/>
                    <a:pt x="7876" y="5115"/>
                    <a:pt x="9440" y="7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579;p37">
              <a:extLst>
                <a:ext uri="{FF2B5EF4-FFF2-40B4-BE49-F238E27FC236}">
                  <a16:creationId xmlns:a16="http://schemas.microsoft.com/office/drawing/2014/main" id="{A4502D59-6C96-417D-9E06-C6C016AF489E}"/>
                </a:ext>
              </a:extLst>
            </p:cNvPr>
            <p:cNvSpPr/>
            <p:nvPr/>
          </p:nvSpPr>
          <p:spPr>
            <a:xfrm>
              <a:off x="3322650" y="4260300"/>
              <a:ext cx="480275" cy="334925"/>
            </a:xfrm>
            <a:custGeom>
              <a:avLst/>
              <a:gdLst/>
              <a:ahLst/>
              <a:cxnLst/>
              <a:rect l="l" t="t" r="r" b="b"/>
              <a:pathLst>
                <a:path w="19211" h="13397" extrusionOk="0">
                  <a:moveTo>
                    <a:pt x="18042" y="2724"/>
                  </a:moveTo>
                  <a:cubicBezTo>
                    <a:pt x="18538" y="7169"/>
                    <a:pt x="18023" y="13397"/>
                    <a:pt x="13451" y="13140"/>
                  </a:cubicBezTo>
                  <a:cubicBezTo>
                    <a:pt x="8888" y="12891"/>
                    <a:pt x="0" y="7812"/>
                    <a:pt x="3413" y="4730"/>
                  </a:cubicBezTo>
                  <a:cubicBezTo>
                    <a:pt x="6818" y="1639"/>
                    <a:pt x="11574" y="8226"/>
                    <a:pt x="12862" y="4795"/>
                  </a:cubicBezTo>
                  <a:cubicBezTo>
                    <a:pt x="14141" y="1363"/>
                    <a:pt x="19210" y="1"/>
                    <a:pt x="18042" y="27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580;p37">
              <a:extLst>
                <a:ext uri="{FF2B5EF4-FFF2-40B4-BE49-F238E27FC236}">
                  <a16:creationId xmlns:a16="http://schemas.microsoft.com/office/drawing/2014/main" id="{79F89D3B-3756-4280-AAA6-661C6CE38A6B}"/>
                </a:ext>
              </a:extLst>
            </p:cNvPr>
            <p:cNvSpPr/>
            <p:nvPr/>
          </p:nvSpPr>
          <p:spPr>
            <a:xfrm>
              <a:off x="3058350" y="4048925"/>
              <a:ext cx="421625" cy="302250"/>
            </a:xfrm>
            <a:custGeom>
              <a:avLst/>
              <a:gdLst/>
              <a:ahLst/>
              <a:cxnLst/>
              <a:rect l="l" t="t" r="r" b="b"/>
              <a:pathLst>
                <a:path w="16865" h="12090" extrusionOk="0">
                  <a:moveTo>
                    <a:pt x="3487" y="9551"/>
                  </a:moveTo>
                  <a:cubicBezTo>
                    <a:pt x="5051" y="12090"/>
                    <a:pt x="16865" y="8797"/>
                    <a:pt x="13525" y="4398"/>
                  </a:cubicBezTo>
                  <a:cubicBezTo>
                    <a:pt x="10185" y="1"/>
                    <a:pt x="0" y="5282"/>
                    <a:pt x="3487" y="95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581;p37">
              <a:extLst>
                <a:ext uri="{FF2B5EF4-FFF2-40B4-BE49-F238E27FC236}">
                  <a16:creationId xmlns:a16="http://schemas.microsoft.com/office/drawing/2014/main" id="{C241A467-E2EA-4EC5-8FD1-EFAD06E44A12}"/>
                </a:ext>
              </a:extLst>
            </p:cNvPr>
            <p:cNvSpPr/>
            <p:nvPr/>
          </p:nvSpPr>
          <p:spPr>
            <a:xfrm>
              <a:off x="3039450" y="3805800"/>
              <a:ext cx="173025" cy="214875"/>
            </a:xfrm>
            <a:custGeom>
              <a:avLst/>
              <a:gdLst/>
              <a:ahLst/>
              <a:cxnLst/>
              <a:rect l="l" t="t" r="r" b="b"/>
              <a:pathLst>
                <a:path w="6921" h="8595" extrusionOk="0">
                  <a:moveTo>
                    <a:pt x="2" y="3856"/>
                  </a:moveTo>
                  <a:cubicBezTo>
                    <a:pt x="1069" y="6470"/>
                    <a:pt x="3019" y="8594"/>
                    <a:pt x="5024" y="6874"/>
                  </a:cubicBezTo>
                  <a:cubicBezTo>
                    <a:pt x="6920" y="5254"/>
                    <a:pt x="6542" y="2218"/>
                    <a:pt x="5237" y="1"/>
                  </a:cubicBezTo>
                  <a:cubicBezTo>
                    <a:pt x="3258" y="1068"/>
                    <a:pt x="1492" y="2356"/>
                    <a:pt x="1" y="38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582;p37">
              <a:extLst>
                <a:ext uri="{FF2B5EF4-FFF2-40B4-BE49-F238E27FC236}">
                  <a16:creationId xmlns:a16="http://schemas.microsoft.com/office/drawing/2014/main" id="{D848432A-E886-4459-B4B0-A60566EA34A2}"/>
                </a:ext>
              </a:extLst>
            </p:cNvPr>
            <p:cNvSpPr/>
            <p:nvPr/>
          </p:nvSpPr>
          <p:spPr>
            <a:xfrm>
              <a:off x="3378475" y="2561125"/>
              <a:ext cx="19850" cy="2180625"/>
            </a:xfrm>
            <a:custGeom>
              <a:avLst/>
              <a:gdLst/>
              <a:ahLst/>
              <a:cxnLst/>
              <a:rect l="l" t="t" r="r" b="b"/>
              <a:pathLst>
                <a:path w="794" h="87225" extrusionOk="0">
                  <a:moveTo>
                    <a:pt x="397" y="1"/>
                  </a:moveTo>
                  <a:cubicBezTo>
                    <a:pt x="182" y="1"/>
                    <a:pt x="5" y="174"/>
                    <a:pt x="1" y="390"/>
                  </a:cubicBezTo>
                  <a:lnTo>
                    <a:pt x="1" y="86828"/>
                  </a:lnTo>
                  <a:cubicBezTo>
                    <a:pt x="1" y="87047"/>
                    <a:pt x="178" y="87225"/>
                    <a:pt x="397" y="87225"/>
                  </a:cubicBezTo>
                  <a:cubicBezTo>
                    <a:pt x="616" y="87225"/>
                    <a:pt x="794" y="87047"/>
                    <a:pt x="794" y="86828"/>
                  </a:cubicBezTo>
                  <a:lnTo>
                    <a:pt x="794" y="390"/>
                  </a:lnTo>
                  <a:cubicBezTo>
                    <a:pt x="790" y="174"/>
                    <a:pt x="614" y="1"/>
                    <a:pt x="3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583;p37">
              <a:extLst>
                <a:ext uri="{FF2B5EF4-FFF2-40B4-BE49-F238E27FC236}">
                  <a16:creationId xmlns:a16="http://schemas.microsoft.com/office/drawing/2014/main" id="{8D306693-CD7B-427D-93B7-6257A12F7F6A}"/>
                </a:ext>
              </a:extLst>
            </p:cNvPr>
            <p:cNvSpPr/>
            <p:nvPr/>
          </p:nvSpPr>
          <p:spPr>
            <a:xfrm>
              <a:off x="2896875" y="1465675"/>
              <a:ext cx="1006075" cy="1215150"/>
            </a:xfrm>
            <a:custGeom>
              <a:avLst/>
              <a:gdLst/>
              <a:ahLst/>
              <a:cxnLst/>
              <a:rect l="l" t="t" r="r" b="b"/>
              <a:pathLst>
                <a:path w="40243" h="48606" extrusionOk="0">
                  <a:moveTo>
                    <a:pt x="20122" y="0"/>
                  </a:moveTo>
                  <a:cubicBezTo>
                    <a:pt x="9008" y="0"/>
                    <a:pt x="1" y="9017"/>
                    <a:pt x="1" y="20122"/>
                  </a:cubicBezTo>
                  <a:cubicBezTo>
                    <a:pt x="1" y="29626"/>
                    <a:pt x="10646" y="48606"/>
                    <a:pt x="20122" y="48606"/>
                  </a:cubicBezTo>
                  <a:cubicBezTo>
                    <a:pt x="29607" y="48606"/>
                    <a:pt x="40242" y="29626"/>
                    <a:pt x="40242" y="20122"/>
                  </a:cubicBezTo>
                  <a:cubicBezTo>
                    <a:pt x="40242" y="9017"/>
                    <a:pt x="31236" y="0"/>
                    <a:pt x="20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584;p37">
              <a:extLst>
                <a:ext uri="{FF2B5EF4-FFF2-40B4-BE49-F238E27FC236}">
                  <a16:creationId xmlns:a16="http://schemas.microsoft.com/office/drawing/2014/main" id="{BDED8458-37DC-43FA-A66B-6DB945550540}"/>
                </a:ext>
              </a:extLst>
            </p:cNvPr>
            <p:cNvSpPr/>
            <p:nvPr/>
          </p:nvSpPr>
          <p:spPr>
            <a:xfrm>
              <a:off x="3324475" y="2648600"/>
              <a:ext cx="146525" cy="155325"/>
            </a:xfrm>
            <a:custGeom>
              <a:avLst/>
              <a:gdLst/>
              <a:ahLst/>
              <a:cxnLst/>
              <a:rect l="l" t="t" r="r" b="b"/>
              <a:pathLst>
                <a:path w="5861" h="6213" extrusionOk="0">
                  <a:moveTo>
                    <a:pt x="3339" y="2"/>
                  </a:moveTo>
                  <a:cubicBezTo>
                    <a:pt x="2696" y="1547"/>
                    <a:pt x="3037" y="3010"/>
                    <a:pt x="5860" y="3268"/>
                  </a:cubicBezTo>
                  <a:cubicBezTo>
                    <a:pt x="5558" y="4565"/>
                    <a:pt x="2171" y="6212"/>
                    <a:pt x="0" y="4886"/>
                  </a:cubicBezTo>
                  <a:cubicBezTo>
                    <a:pt x="2457" y="3322"/>
                    <a:pt x="1998" y="1951"/>
                    <a:pt x="1334" y="267"/>
                  </a:cubicBezTo>
                  <a:cubicBezTo>
                    <a:pt x="1233" y="10"/>
                    <a:pt x="3442" y="267"/>
                    <a:pt x="33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585;p37">
              <a:extLst>
                <a:ext uri="{FF2B5EF4-FFF2-40B4-BE49-F238E27FC236}">
                  <a16:creationId xmlns:a16="http://schemas.microsoft.com/office/drawing/2014/main" id="{F0F55C16-10B4-4C87-90E2-7646557F4AE4}"/>
                </a:ext>
              </a:extLst>
            </p:cNvPr>
            <p:cNvSpPr/>
            <p:nvPr/>
          </p:nvSpPr>
          <p:spPr>
            <a:xfrm>
              <a:off x="3919475" y="1333350"/>
              <a:ext cx="19850" cy="3374375"/>
            </a:xfrm>
            <a:custGeom>
              <a:avLst/>
              <a:gdLst/>
              <a:ahLst/>
              <a:cxnLst/>
              <a:rect l="l" t="t" r="r" b="b"/>
              <a:pathLst>
                <a:path w="794" h="134975" extrusionOk="0">
                  <a:moveTo>
                    <a:pt x="397" y="1"/>
                  </a:moveTo>
                  <a:cubicBezTo>
                    <a:pt x="180" y="1"/>
                    <a:pt x="4" y="174"/>
                    <a:pt x="0" y="389"/>
                  </a:cubicBezTo>
                  <a:lnTo>
                    <a:pt x="0" y="134578"/>
                  </a:lnTo>
                  <a:cubicBezTo>
                    <a:pt x="0" y="134797"/>
                    <a:pt x="178" y="134974"/>
                    <a:pt x="397" y="134974"/>
                  </a:cubicBezTo>
                  <a:cubicBezTo>
                    <a:pt x="616" y="134974"/>
                    <a:pt x="793" y="134797"/>
                    <a:pt x="793" y="134578"/>
                  </a:cubicBezTo>
                  <a:lnTo>
                    <a:pt x="793" y="389"/>
                  </a:lnTo>
                  <a:cubicBezTo>
                    <a:pt x="789" y="174"/>
                    <a:pt x="612" y="1"/>
                    <a:pt x="3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586;p37">
              <a:extLst>
                <a:ext uri="{FF2B5EF4-FFF2-40B4-BE49-F238E27FC236}">
                  <a16:creationId xmlns:a16="http://schemas.microsoft.com/office/drawing/2014/main" id="{617E5820-DDF0-465A-98AF-F801E81D6C66}"/>
                </a:ext>
              </a:extLst>
            </p:cNvPr>
            <p:cNvSpPr/>
            <p:nvPr/>
          </p:nvSpPr>
          <p:spPr>
            <a:xfrm>
              <a:off x="3437875" y="238125"/>
              <a:ext cx="1006050" cy="1214925"/>
            </a:xfrm>
            <a:custGeom>
              <a:avLst/>
              <a:gdLst/>
              <a:ahLst/>
              <a:cxnLst/>
              <a:rect l="l" t="t" r="r" b="b"/>
              <a:pathLst>
                <a:path w="40242" h="48597" extrusionOk="0">
                  <a:moveTo>
                    <a:pt x="20120" y="0"/>
                  </a:moveTo>
                  <a:cubicBezTo>
                    <a:pt x="9007" y="0"/>
                    <a:pt x="0" y="9007"/>
                    <a:pt x="0" y="20122"/>
                  </a:cubicBezTo>
                  <a:cubicBezTo>
                    <a:pt x="0" y="29625"/>
                    <a:pt x="10645" y="48597"/>
                    <a:pt x="20120" y="48597"/>
                  </a:cubicBezTo>
                  <a:cubicBezTo>
                    <a:pt x="29607" y="48597"/>
                    <a:pt x="40242" y="29625"/>
                    <a:pt x="40242" y="20122"/>
                  </a:cubicBezTo>
                  <a:cubicBezTo>
                    <a:pt x="40242" y="9007"/>
                    <a:pt x="31235" y="0"/>
                    <a:pt x="201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587;p37">
              <a:extLst>
                <a:ext uri="{FF2B5EF4-FFF2-40B4-BE49-F238E27FC236}">
                  <a16:creationId xmlns:a16="http://schemas.microsoft.com/office/drawing/2014/main" id="{56F63EF2-F86F-4EC1-8395-024570919477}"/>
                </a:ext>
              </a:extLst>
            </p:cNvPr>
            <p:cNvSpPr/>
            <p:nvPr/>
          </p:nvSpPr>
          <p:spPr>
            <a:xfrm>
              <a:off x="3865425" y="1421050"/>
              <a:ext cx="146800" cy="155275"/>
            </a:xfrm>
            <a:custGeom>
              <a:avLst/>
              <a:gdLst/>
              <a:ahLst/>
              <a:cxnLst/>
              <a:rect l="l" t="t" r="r" b="b"/>
              <a:pathLst>
                <a:path w="5872" h="6211" extrusionOk="0">
                  <a:moveTo>
                    <a:pt x="3342" y="0"/>
                  </a:moveTo>
                  <a:cubicBezTo>
                    <a:pt x="2697" y="1537"/>
                    <a:pt x="3038" y="3009"/>
                    <a:pt x="5872" y="3266"/>
                  </a:cubicBezTo>
                  <a:cubicBezTo>
                    <a:pt x="5558" y="4555"/>
                    <a:pt x="2173" y="6211"/>
                    <a:pt x="1" y="4887"/>
                  </a:cubicBezTo>
                  <a:cubicBezTo>
                    <a:pt x="2458" y="3313"/>
                    <a:pt x="1998" y="1942"/>
                    <a:pt x="1335" y="258"/>
                  </a:cubicBezTo>
                  <a:cubicBezTo>
                    <a:pt x="1235" y="9"/>
                    <a:pt x="3442" y="267"/>
                    <a:pt x="33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588;p37">
              <a:extLst>
                <a:ext uri="{FF2B5EF4-FFF2-40B4-BE49-F238E27FC236}">
                  <a16:creationId xmlns:a16="http://schemas.microsoft.com/office/drawing/2014/main" id="{A3F9553E-E5F1-468E-83FA-5590FA242157}"/>
                </a:ext>
              </a:extLst>
            </p:cNvPr>
            <p:cNvSpPr/>
            <p:nvPr/>
          </p:nvSpPr>
          <p:spPr>
            <a:xfrm>
              <a:off x="2824625" y="1333350"/>
              <a:ext cx="19850" cy="2472500"/>
            </a:xfrm>
            <a:custGeom>
              <a:avLst/>
              <a:gdLst/>
              <a:ahLst/>
              <a:cxnLst/>
              <a:rect l="l" t="t" r="r" b="b"/>
              <a:pathLst>
                <a:path w="794" h="98900" extrusionOk="0">
                  <a:moveTo>
                    <a:pt x="397" y="1"/>
                  </a:moveTo>
                  <a:cubicBezTo>
                    <a:pt x="181" y="1"/>
                    <a:pt x="5" y="174"/>
                    <a:pt x="0" y="389"/>
                  </a:cubicBezTo>
                  <a:lnTo>
                    <a:pt x="0" y="98504"/>
                  </a:lnTo>
                  <a:cubicBezTo>
                    <a:pt x="0" y="98722"/>
                    <a:pt x="178" y="98900"/>
                    <a:pt x="397" y="98900"/>
                  </a:cubicBezTo>
                  <a:cubicBezTo>
                    <a:pt x="616" y="98900"/>
                    <a:pt x="793" y="98722"/>
                    <a:pt x="793" y="98504"/>
                  </a:cubicBezTo>
                  <a:lnTo>
                    <a:pt x="793" y="389"/>
                  </a:lnTo>
                  <a:cubicBezTo>
                    <a:pt x="790" y="174"/>
                    <a:pt x="613" y="1"/>
                    <a:pt x="3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589;p37">
              <a:extLst>
                <a:ext uri="{FF2B5EF4-FFF2-40B4-BE49-F238E27FC236}">
                  <a16:creationId xmlns:a16="http://schemas.microsoft.com/office/drawing/2014/main" id="{EA16180D-44CD-4F9F-96B8-7EB0E980E241}"/>
                </a:ext>
              </a:extLst>
            </p:cNvPr>
            <p:cNvSpPr/>
            <p:nvPr/>
          </p:nvSpPr>
          <p:spPr>
            <a:xfrm>
              <a:off x="2343025" y="238125"/>
              <a:ext cx="1006075" cy="1214925"/>
            </a:xfrm>
            <a:custGeom>
              <a:avLst/>
              <a:gdLst/>
              <a:ahLst/>
              <a:cxnLst/>
              <a:rect l="l" t="t" r="r" b="b"/>
              <a:pathLst>
                <a:path w="40243" h="48597" extrusionOk="0">
                  <a:moveTo>
                    <a:pt x="20121" y="0"/>
                  </a:moveTo>
                  <a:cubicBezTo>
                    <a:pt x="9007" y="0"/>
                    <a:pt x="0" y="9007"/>
                    <a:pt x="0" y="20122"/>
                  </a:cubicBezTo>
                  <a:cubicBezTo>
                    <a:pt x="0" y="29625"/>
                    <a:pt x="10645" y="48597"/>
                    <a:pt x="20121" y="48597"/>
                  </a:cubicBezTo>
                  <a:cubicBezTo>
                    <a:pt x="29597" y="48597"/>
                    <a:pt x="40243" y="29625"/>
                    <a:pt x="40243" y="20122"/>
                  </a:cubicBezTo>
                  <a:cubicBezTo>
                    <a:pt x="40243" y="9007"/>
                    <a:pt x="31236" y="0"/>
                    <a:pt x="20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590;p37">
              <a:extLst>
                <a:ext uri="{FF2B5EF4-FFF2-40B4-BE49-F238E27FC236}">
                  <a16:creationId xmlns:a16="http://schemas.microsoft.com/office/drawing/2014/main" id="{4CA84C84-BD5A-4051-B609-789E34061CB6}"/>
                </a:ext>
              </a:extLst>
            </p:cNvPr>
            <p:cNvSpPr/>
            <p:nvPr/>
          </p:nvSpPr>
          <p:spPr>
            <a:xfrm>
              <a:off x="2770600" y="1421050"/>
              <a:ext cx="146550" cy="155325"/>
            </a:xfrm>
            <a:custGeom>
              <a:avLst/>
              <a:gdLst/>
              <a:ahLst/>
              <a:cxnLst/>
              <a:rect l="l" t="t" r="r" b="b"/>
              <a:pathLst>
                <a:path w="5862" h="6213" extrusionOk="0">
                  <a:moveTo>
                    <a:pt x="3341" y="0"/>
                  </a:moveTo>
                  <a:cubicBezTo>
                    <a:pt x="2696" y="1537"/>
                    <a:pt x="3037" y="3009"/>
                    <a:pt x="5862" y="3267"/>
                  </a:cubicBezTo>
                  <a:cubicBezTo>
                    <a:pt x="5558" y="4556"/>
                    <a:pt x="2172" y="6212"/>
                    <a:pt x="1" y="4888"/>
                  </a:cubicBezTo>
                  <a:cubicBezTo>
                    <a:pt x="2458" y="3314"/>
                    <a:pt x="1997" y="1943"/>
                    <a:pt x="1335" y="260"/>
                  </a:cubicBezTo>
                  <a:cubicBezTo>
                    <a:pt x="1234" y="10"/>
                    <a:pt x="3442" y="268"/>
                    <a:pt x="33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591;p37">
              <a:extLst>
                <a:ext uri="{FF2B5EF4-FFF2-40B4-BE49-F238E27FC236}">
                  <a16:creationId xmlns:a16="http://schemas.microsoft.com/office/drawing/2014/main" id="{8F2C8E63-E7C1-4871-A2B7-B0328B31DA26}"/>
                </a:ext>
              </a:extLst>
            </p:cNvPr>
            <p:cNvSpPr/>
            <p:nvPr/>
          </p:nvSpPr>
          <p:spPr>
            <a:xfrm>
              <a:off x="2822575" y="3651375"/>
              <a:ext cx="67800" cy="116750"/>
            </a:xfrm>
            <a:custGeom>
              <a:avLst/>
              <a:gdLst/>
              <a:ahLst/>
              <a:cxnLst/>
              <a:rect l="l" t="t" r="r" b="b"/>
              <a:pathLst>
                <a:path w="2712" h="4670" extrusionOk="0">
                  <a:moveTo>
                    <a:pt x="478" y="1"/>
                  </a:moveTo>
                  <a:cubicBezTo>
                    <a:pt x="273" y="1"/>
                    <a:pt x="100" y="159"/>
                    <a:pt x="83" y="366"/>
                  </a:cubicBezTo>
                  <a:cubicBezTo>
                    <a:pt x="1" y="1411"/>
                    <a:pt x="1138" y="4038"/>
                    <a:pt x="2074" y="4611"/>
                  </a:cubicBezTo>
                  <a:cubicBezTo>
                    <a:pt x="2136" y="4650"/>
                    <a:pt x="2207" y="4669"/>
                    <a:pt x="2281" y="4670"/>
                  </a:cubicBezTo>
                  <a:lnTo>
                    <a:pt x="2281" y="4670"/>
                  </a:lnTo>
                  <a:cubicBezTo>
                    <a:pt x="2459" y="4669"/>
                    <a:pt x="2614" y="4552"/>
                    <a:pt x="2663" y="4381"/>
                  </a:cubicBezTo>
                  <a:cubicBezTo>
                    <a:pt x="2711" y="4210"/>
                    <a:pt x="2639" y="4027"/>
                    <a:pt x="2488" y="3934"/>
                  </a:cubicBezTo>
                  <a:cubicBezTo>
                    <a:pt x="1816" y="3524"/>
                    <a:pt x="813" y="1193"/>
                    <a:pt x="874" y="429"/>
                  </a:cubicBezTo>
                  <a:cubicBezTo>
                    <a:pt x="892" y="210"/>
                    <a:pt x="728" y="20"/>
                    <a:pt x="510" y="2"/>
                  </a:cubicBezTo>
                  <a:cubicBezTo>
                    <a:pt x="500" y="1"/>
                    <a:pt x="489" y="1"/>
                    <a:pt x="478" y="1"/>
                  </a:cubicBezTo>
                  <a:close/>
                  <a:moveTo>
                    <a:pt x="2281" y="4670"/>
                  </a:moveTo>
                  <a:cubicBezTo>
                    <a:pt x="2280" y="4670"/>
                    <a:pt x="2280" y="4670"/>
                    <a:pt x="2280" y="4670"/>
                  </a:cubicBezTo>
                  <a:lnTo>
                    <a:pt x="2281" y="4670"/>
                  </a:lnTo>
                  <a:cubicBezTo>
                    <a:pt x="2281" y="4670"/>
                    <a:pt x="2281" y="4670"/>
                    <a:pt x="2281" y="467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592;p37">
              <a:extLst>
                <a:ext uri="{FF2B5EF4-FFF2-40B4-BE49-F238E27FC236}">
                  <a16:creationId xmlns:a16="http://schemas.microsoft.com/office/drawing/2014/main" id="{68C3ADD0-3AA9-4BC2-B371-2D13A601E502}"/>
                </a:ext>
              </a:extLst>
            </p:cNvPr>
            <p:cNvSpPr/>
            <p:nvPr/>
          </p:nvSpPr>
          <p:spPr>
            <a:xfrm>
              <a:off x="2823650" y="3559250"/>
              <a:ext cx="100500" cy="111975"/>
            </a:xfrm>
            <a:custGeom>
              <a:avLst/>
              <a:gdLst/>
              <a:ahLst/>
              <a:cxnLst/>
              <a:rect l="l" t="t" r="r" b="b"/>
              <a:pathLst>
                <a:path w="4020" h="4479" extrusionOk="0">
                  <a:moveTo>
                    <a:pt x="2607" y="794"/>
                  </a:moveTo>
                  <a:cubicBezTo>
                    <a:pt x="2705" y="794"/>
                    <a:pt x="2862" y="838"/>
                    <a:pt x="3044" y="1080"/>
                  </a:cubicBezTo>
                  <a:cubicBezTo>
                    <a:pt x="3193" y="1278"/>
                    <a:pt x="3184" y="1423"/>
                    <a:pt x="3165" y="1515"/>
                  </a:cubicBezTo>
                  <a:cubicBezTo>
                    <a:pt x="3042" y="2087"/>
                    <a:pt x="1990" y="2752"/>
                    <a:pt x="1021" y="3303"/>
                  </a:cubicBezTo>
                  <a:cubicBezTo>
                    <a:pt x="1443" y="1733"/>
                    <a:pt x="2064" y="910"/>
                    <a:pt x="2520" y="804"/>
                  </a:cubicBezTo>
                  <a:cubicBezTo>
                    <a:pt x="2548" y="797"/>
                    <a:pt x="2578" y="794"/>
                    <a:pt x="2607" y="794"/>
                  </a:cubicBezTo>
                  <a:close/>
                  <a:moveTo>
                    <a:pt x="2610" y="1"/>
                  </a:moveTo>
                  <a:cubicBezTo>
                    <a:pt x="2506" y="1"/>
                    <a:pt x="2414" y="15"/>
                    <a:pt x="2340" y="32"/>
                  </a:cubicBezTo>
                  <a:cubicBezTo>
                    <a:pt x="1333" y="265"/>
                    <a:pt x="476" y="1752"/>
                    <a:pt x="46" y="4008"/>
                  </a:cubicBezTo>
                  <a:cubicBezTo>
                    <a:pt x="0" y="4252"/>
                    <a:pt x="187" y="4479"/>
                    <a:pt x="436" y="4479"/>
                  </a:cubicBezTo>
                  <a:cubicBezTo>
                    <a:pt x="503" y="4479"/>
                    <a:pt x="570" y="4461"/>
                    <a:pt x="629" y="4429"/>
                  </a:cubicBezTo>
                  <a:lnTo>
                    <a:pt x="858" y="4301"/>
                  </a:lnTo>
                  <a:cubicBezTo>
                    <a:pt x="2265" y="3522"/>
                    <a:pt x="3719" y="2717"/>
                    <a:pt x="3940" y="1680"/>
                  </a:cubicBezTo>
                  <a:cubicBezTo>
                    <a:pt x="4020" y="1309"/>
                    <a:pt x="3928" y="937"/>
                    <a:pt x="3678" y="604"/>
                  </a:cubicBezTo>
                  <a:cubicBezTo>
                    <a:pt x="3312" y="118"/>
                    <a:pt x="2910" y="1"/>
                    <a:pt x="2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593;p37">
              <a:extLst>
                <a:ext uri="{FF2B5EF4-FFF2-40B4-BE49-F238E27FC236}">
                  <a16:creationId xmlns:a16="http://schemas.microsoft.com/office/drawing/2014/main" id="{4E2440AB-8059-46E9-87C6-82BF65D7A2D1}"/>
                </a:ext>
              </a:extLst>
            </p:cNvPr>
            <p:cNvSpPr/>
            <p:nvPr/>
          </p:nvSpPr>
          <p:spPr>
            <a:xfrm>
              <a:off x="2744925" y="3559275"/>
              <a:ext cx="100525" cy="111950"/>
            </a:xfrm>
            <a:custGeom>
              <a:avLst/>
              <a:gdLst/>
              <a:ahLst/>
              <a:cxnLst/>
              <a:rect l="l" t="t" r="r" b="b"/>
              <a:pathLst>
                <a:path w="4021" h="4478" extrusionOk="0">
                  <a:moveTo>
                    <a:pt x="1411" y="793"/>
                  </a:moveTo>
                  <a:cubicBezTo>
                    <a:pt x="1439" y="793"/>
                    <a:pt x="1469" y="796"/>
                    <a:pt x="1497" y="803"/>
                  </a:cubicBezTo>
                  <a:cubicBezTo>
                    <a:pt x="1955" y="908"/>
                    <a:pt x="2576" y="1731"/>
                    <a:pt x="3000" y="3303"/>
                  </a:cubicBezTo>
                  <a:cubicBezTo>
                    <a:pt x="2029" y="2752"/>
                    <a:pt x="978" y="2087"/>
                    <a:pt x="856" y="1515"/>
                  </a:cubicBezTo>
                  <a:cubicBezTo>
                    <a:pt x="836" y="1423"/>
                    <a:pt x="829" y="1278"/>
                    <a:pt x="978" y="1078"/>
                  </a:cubicBezTo>
                  <a:cubicBezTo>
                    <a:pt x="1158" y="836"/>
                    <a:pt x="1313" y="793"/>
                    <a:pt x="1411" y="793"/>
                  </a:cubicBezTo>
                  <a:close/>
                  <a:moveTo>
                    <a:pt x="1409" y="1"/>
                  </a:moveTo>
                  <a:cubicBezTo>
                    <a:pt x="1108" y="1"/>
                    <a:pt x="706" y="117"/>
                    <a:pt x="343" y="603"/>
                  </a:cubicBezTo>
                  <a:cubicBezTo>
                    <a:pt x="92" y="936"/>
                    <a:pt x="1" y="1310"/>
                    <a:pt x="80" y="1681"/>
                  </a:cubicBezTo>
                  <a:cubicBezTo>
                    <a:pt x="303" y="2721"/>
                    <a:pt x="1765" y="3528"/>
                    <a:pt x="3179" y="4310"/>
                  </a:cubicBezTo>
                  <a:lnTo>
                    <a:pt x="3392" y="4428"/>
                  </a:lnTo>
                  <a:cubicBezTo>
                    <a:pt x="3452" y="4460"/>
                    <a:pt x="3517" y="4478"/>
                    <a:pt x="3585" y="4478"/>
                  </a:cubicBezTo>
                  <a:cubicBezTo>
                    <a:pt x="3833" y="4478"/>
                    <a:pt x="4020" y="4251"/>
                    <a:pt x="3975" y="4007"/>
                  </a:cubicBezTo>
                  <a:cubicBezTo>
                    <a:pt x="3544" y="1750"/>
                    <a:pt x="2685" y="263"/>
                    <a:pt x="1676" y="31"/>
                  </a:cubicBezTo>
                  <a:cubicBezTo>
                    <a:pt x="1602" y="14"/>
                    <a:pt x="1511" y="1"/>
                    <a:pt x="14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594;p37">
              <a:extLst>
                <a:ext uri="{FF2B5EF4-FFF2-40B4-BE49-F238E27FC236}">
                  <a16:creationId xmlns:a16="http://schemas.microsoft.com/office/drawing/2014/main" id="{14919323-CFFD-44E6-98FD-E8D2B1803C76}"/>
                </a:ext>
              </a:extLst>
            </p:cNvPr>
            <p:cNvSpPr/>
            <p:nvPr/>
          </p:nvSpPr>
          <p:spPr>
            <a:xfrm>
              <a:off x="2778600" y="3651375"/>
              <a:ext cx="67900" cy="116750"/>
            </a:xfrm>
            <a:custGeom>
              <a:avLst/>
              <a:gdLst/>
              <a:ahLst/>
              <a:cxnLst/>
              <a:rect l="l" t="t" r="r" b="b"/>
              <a:pathLst>
                <a:path w="2716" h="4670" extrusionOk="0">
                  <a:moveTo>
                    <a:pt x="2238" y="1"/>
                  </a:moveTo>
                  <a:cubicBezTo>
                    <a:pt x="2228" y="1"/>
                    <a:pt x="2217" y="1"/>
                    <a:pt x="2206" y="2"/>
                  </a:cubicBezTo>
                  <a:cubicBezTo>
                    <a:pt x="1988" y="20"/>
                    <a:pt x="1825" y="211"/>
                    <a:pt x="1842" y="429"/>
                  </a:cubicBezTo>
                  <a:cubicBezTo>
                    <a:pt x="1903" y="1195"/>
                    <a:pt x="897" y="3525"/>
                    <a:pt x="224" y="3934"/>
                  </a:cubicBezTo>
                  <a:cubicBezTo>
                    <a:pt x="73" y="4027"/>
                    <a:pt x="1" y="4209"/>
                    <a:pt x="49" y="4380"/>
                  </a:cubicBezTo>
                  <a:cubicBezTo>
                    <a:pt x="97" y="4552"/>
                    <a:pt x="253" y="4670"/>
                    <a:pt x="431" y="4670"/>
                  </a:cubicBezTo>
                  <a:cubicBezTo>
                    <a:pt x="503" y="4670"/>
                    <a:pt x="575" y="4650"/>
                    <a:pt x="636" y="4612"/>
                  </a:cubicBezTo>
                  <a:cubicBezTo>
                    <a:pt x="1576" y="4040"/>
                    <a:pt x="2716" y="1413"/>
                    <a:pt x="2633" y="366"/>
                  </a:cubicBezTo>
                  <a:cubicBezTo>
                    <a:pt x="2617" y="159"/>
                    <a:pt x="2443" y="1"/>
                    <a:pt x="22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595;p37">
              <a:extLst>
                <a:ext uri="{FF2B5EF4-FFF2-40B4-BE49-F238E27FC236}">
                  <a16:creationId xmlns:a16="http://schemas.microsoft.com/office/drawing/2014/main" id="{EE1E5754-ADE9-4DC3-B0DA-5F68BBDFF242}"/>
                </a:ext>
              </a:extLst>
            </p:cNvPr>
            <p:cNvSpPr/>
            <p:nvPr/>
          </p:nvSpPr>
          <p:spPr>
            <a:xfrm>
              <a:off x="3378575" y="3842775"/>
              <a:ext cx="67775" cy="116775"/>
            </a:xfrm>
            <a:custGeom>
              <a:avLst/>
              <a:gdLst/>
              <a:ahLst/>
              <a:cxnLst/>
              <a:rect l="l" t="t" r="r" b="b"/>
              <a:pathLst>
                <a:path w="2711" h="4671" extrusionOk="0">
                  <a:moveTo>
                    <a:pt x="478" y="1"/>
                  </a:moveTo>
                  <a:cubicBezTo>
                    <a:pt x="274" y="1"/>
                    <a:pt x="100" y="158"/>
                    <a:pt x="83" y="367"/>
                  </a:cubicBezTo>
                  <a:cubicBezTo>
                    <a:pt x="0" y="1411"/>
                    <a:pt x="1137" y="4038"/>
                    <a:pt x="2074" y="4612"/>
                  </a:cubicBezTo>
                  <a:cubicBezTo>
                    <a:pt x="2136" y="4650"/>
                    <a:pt x="2208" y="4670"/>
                    <a:pt x="2281" y="4670"/>
                  </a:cubicBezTo>
                  <a:cubicBezTo>
                    <a:pt x="2458" y="4670"/>
                    <a:pt x="2615" y="4553"/>
                    <a:pt x="2663" y="4382"/>
                  </a:cubicBezTo>
                  <a:cubicBezTo>
                    <a:pt x="2711" y="4210"/>
                    <a:pt x="2640" y="4028"/>
                    <a:pt x="2488" y="3935"/>
                  </a:cubicBezTo>
                  <a:cubicBezTo>
                    <a:pt x="1817" y="3524"/>
                    <a:pt x="814" y="1193"/>
                    <a:pt x="874" y="429"/>
                  </a:cubicBezTo>
                  <a:cubicBezTo>
                    <a:pt x="891" y="211"/>
                    <a:pt x="729" y="19"/>
                    <a:pt x="510" y="2"/>
                  </a:cubicBezTo>
                  <a:cubicBezTo>
                    <a:pt x="499" y="1"/>
                    <a:pt x="489" y="1"/>
                    <a:pt x="4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596;p37">
              <a:extLst>
                <a:ext uri="{FF2B5EF4-FFF2-40B4-BE49-F238E27FC236}">
                  <a16:creationId xmlns:a16="http://schemas.microsoft.com/office/drawing/2014/main" id="{BD4DF40B-C97F-43C5-892B-8F5909F92A79}"/>
                </a:ext>
              </a:extLst>
            </p:cNvPr>
            <p:cNvSpPr/>
            <p:nvPr/>
          </p:nvSpPr>
          <p:spPr>
            <a:xfrm>
              <a:off x="3379625" y="3750675"/>
              <a:ext cx="100525" cy="111975"/>
            </a:xfrm>
            <a:custGeom>
              <a:avLst/>
              <a:gdLst/>
              <a:ahLst/>
              <a:cxnLst/>
              <a:rect l="l" t="t" r="r" b="b"/>
              <a:pathLst>
                <a:path w="4021" h="4479" extrusionOk="0">
                  <a:moveTo>
                    <a:pt x="2608" y="792"/>
                  </a:moveTo>
                  <a:cubicBezTo>
                    <a:pt x="2707" y="792"/>
                    <a:pt x="2863" y="838"/>
                    <a:pt x="3044" y="1080"/>
                  </a:cubicBezTo>
                  <a:cubicBezTo>
                    <a:pt x="3194" y="1278"/>
                    <a:pt x="3185" y="1423"/>
                    <a:pt x="3165" y="1514"/>
                  </a:cubicBezTo>
                  <a:cubicBezTo>
                    <a:pt x="3043" y="2086"/>
                    <a:pt x="1990" y="2751"/>
                    <a:pt x="1021" y="3302"/>
                  </a:cubicBezTo>
                  <a:cubicBezTo>
                    <a:pt x="1445" y="1732"/>
                    <a:pt x="2065" y="910"/>
                    <a:pt x="2521" y="804"/>
                  </a:cubicBezTo>
                  <a:cubicBezTo>
                    <a:pt x="2549" y="797"/>
                    <a:pt x="2578" y="792"/>
                    <a:pt x="2608" y="792"/>
                  </a:cubicBezTo>
                  <a:close/>
                  <a:moveTo>
                    <a:pt x="2611" y="0"/>
                  </a:moveTo>
                  <a:cubicBezTo>
                    <a:pt x="2507" y="0"/>
                    <a:pt x="2416" y="14"/>
                    <a:pt x="2342" y="31"/>
                  </a:cubicBezTo>
                  <a:cubicBezTo>
                    <a:pt x="1335" y="265"/>
                    <a:pt x="477" y="1752"/>
                    <a:pt x="48" y="4007"/>
                  </a:cubicBezTo>
                  <a:cubicBezTo>
                    <a:pt x="1" y="4252"/>
                    <a:pt x="188" y="4479"/>
                    <a:pt x="436" y="4479"/>
                  </a:cubicBezTo>
                  <a:cubicBezTo>
                    <a:pt x="504" y="4479"/>
                    <a:pt x="570" y="4461"/>
                    <a:pt x="629" y="4429"/>
                  </a:cubicBezTo>
                  <a:lnTo>
                    <a:pt x="859" y="4301"/>
                  </a:lnTo>
                  <a:cubicBezTo>
                    <a:pt x="2266" y="3521"/>
                    <a:pt x="3720" y="2716"/>
                    <a:pt x="3941" y="1679"/>
                  </a:cubicBezTo>
                  <a:cubicBezTo>
                    <a:pt x="4020" y="1309"/>
                    <a:pt x="3930" y="936"/>
                    <a:pt x="3678" y="603"/>
                  </a:cubicBezTo>
                  <a:cubicBezTo>
                    <a:pt x="3314" y="117"/>
                    <a:pt x="2912" y="0"/>
                    <a:pt x="26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597;p37">
              <a:extLst>
                <a:ext uri="{FF2B5EF4-FFF2-40B4-BE49-F238E27FC236}">
                  <a16:creationId xmlns:a16="http://schemas.microsoft.com/office/drawing/2014/main" id="{1BA1A3AE-6EB8-4832-9EB3-3230082EE62C}"/>
                </a:ext>
              </a:extLst>
            </p:cNvPr>
            <p:cNvSpPr/>
            <p:nvPr/>
          </p:nvSpPr>
          <p:spPr>
            <a:xfrm>
              <a:off x="3300950" y="3750675"/>
              <a:ext cx="100500" cy="111975"/>
            </a:xfrm>
            <a:custGeom>
              <a:avLst/>
              <a:gdLst/>
              <a:ahLst/>
              <a:cxnLst/>
              <a:rect l="l" t="t" r="r" b="b"/>
              <a:pathLst>
                <a:path w="4020" h="4479" extrusionOk="0">
                  <a:moveTo>
                    <a:pt x="1410" y="792"/>
                  </a:moveTo>
                  <a:cubicBezTo>
                    <a:pt x="1439" y="792"/>
                    <a:pt x="1468" y="797"/>
                    <a:pt x="1497" y="803"/>
                  </a:cubicBezTo>
                  <a:cubicBezTo>
                    <a:pt x="1953" y="909"/>
                    <a:pt x="2576" y="1732"/>
                    <a:pt x="3000" y="3302"/>
                  </a:cubicBezTo>
                  <a:cubicBezTo>
                    <a:pt x="2027" y="2753"/>
                    <a:pt x="977" y="2088"/>
                    <a:pt x="855" y="1515"/>
                  </a:cubicBezTo>
                  <a:cubicBezTo>
                    <a:pt x="836" y="1424"/>
                    <a:pt x="827" y="1278"/>
                    <a:pt x="977" y="1079"/>
                  </a:cubicBezTo>
                  <a:cubicBezTo>
                    <a:pt x="1157" y="837"/>
                    <a:pt x="1313" y="792"/>
                    <a:pt x="1410" y="792"/>
                  </a:cubicBezTo>
                  <a:close/>
                  <a:moveTo>
                    <a:pt x="1407" y="1"/>
                  </a:moveTo>
                  <a:cubicBezTo>
                    <a:pt x="1107" y="1"/>
                    <a:pt x="705" y="117"/>
                    <a:pt x="342" y="603"/>
                  </a:cubicBezTo>
                  <a:cubicBezTo>
                    <a:pt x="91" y="937"/>
                    <a:pt x="1" y="1310"/>
                    <a:pt x="79" y="1681"/>
                  </a:cubicBezTo>
                  <a:cubicBezTo>
                    <a:pt x="302" y="2721"/>
                    <a:pt x="1764" y="3529"/>
                    <a:pt x="3178" y="4310"/>
                  </a:cubicBezTo>
                  <a:lnTo>
                    <a:pt x="3392" y="4429"/>
                  </a:lnTo>
                  <a:cubicBezTo>
                    <a:pt x="3450" y="4461"/>
                    <a:pt x="3517" y="4479"/>
                    <a:pt x="3583" y="4479"/>
                  </a:cubicBezTo>
                  <a:cubicBezTo>
                    <a:pt x="3833" y="4479"/>
                    <a:pt x="4020" y="4252"/>
                    <a:pt x="3973" y="4008"/>
                  </a:cubicBezTo>
                  <a:cubicBezTo>
                    <a:pt x="3543" y="1751"/>
                    <a:pt x="2684" y="264"/>
                    <a:pt x="1674" y="31"/>
                  </a:cubicBezTo>
                  <a:cubicBezTo>
                    <a:pt x="1601" y="14"/>
                    <a:pt x="1510" y="1"/>
                    <a:pt x="14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598;p37">
              <a:extLst>
                <a:ext uri="{FF2B5EF4-FFF2-40B4-BE49-F238E27FC236}">
                  <a16:creationId xmlns:a16="http://schemas.microsoft.com/office/drawing/2014/main" id="{56AC3812-BBCB-4D35-B5D1-B33C043E1226}"/>
                </a:ext>
              </a:extLst>
            </p:cNvPr>
            <p:cNvSpPr/>
            <p:nvPr/>
          </p:nvSpPr>
          <p:spPr>
            <a:xfrm>
              <a:off x="3334600" y="3842800"/>
              <a:ext cx="67925" cy="116750"/>
            </a:xfrm>
            <a:custGeom>
              <a:avLst/>
              <a:gdLst/>
              <a:ahLst/>
              <a:cxnLst/>
              <a:rect l="l" t="t" r="r" b="b"/>
              <a:pathLst>
                <a:path w="2717" h="4670" extrusionOk="0">
                  <a:moveTo>
                    <a:pt x="2239" y="1"/>
                  </a:moveTo>
                  <a:cubicBezTo>
                    <a:pt x="2228" y="1"/>
                    <a:pt x="2218" y="1"/>
                    <a:pt x="2207" y="2"/>
                  </a:cubicBezTo>
                  <a:cubicBezTo>
                    <a:pt x="1988" y="19"/>
                    <a:pt x="1825" y="210"/>
                    <a:pt x="1842" y="428"/>
                  </a:cubicBezTo>
                  <a:cubicBezTo>
                    <a:pt x="1903" y="1194"/>
                    <a:pt x="898" y="3524"/>
                    <a:pt x="224" y="3934"/>
                  </a:cubicBezTo>
                  <a:cubicBezTo>
                    <a:pt x="72" y="4026"/>
                    <a:pt x="1" y="4209"/>
                    <a:pt x="48" y="4380"/>
                  </a:cubicBezTo>
                  <a:cubicBezTo>
                    <a:pt x="96" y="4551"/>
                    <a:pt x="253" y="4668"/>
                    <a:pt x="431" y="4669"/>
                  </a:cubicBezTo>
                  <a:cubicBezTo>
                    <a:pt x="504" y="4669"/>
                    <a:pt x="574" y="4649"/>
                    <a:pt x="636" y="4612"/>
                  </a:cubicBezTo>
                  <a:cubicBezTo>
                    <a:pt x="1575" y="4040"/>
                    <a:pt x="2716" y="1412"/>
                    <a:pt x="2633" y="366"/>
                  </a:cubicBezTo>
                  <a:cubicBezTo>
                    <a:pt x="2616" y="158"/>
                    <a:pt x="2443" y="1"/>
                    <a:pt x="22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599;p37">
              <a:extLst>
                <a:ext uri="{FF2B5EF4-FFF2-40B4-BE49-F238E27FC236}">
                  <a16:creationId xmlns:a16="http://schemas.microsoft.com/office/drawing/2014/main" id="{CD9D6D1F-0D89-41D8-8301-2C2E17496BEB}"/>
                </a:ext>
              </a:extLst>
            </p:cNvPr>
            <p:cNvSpPr/>
            <p:nvPr/>
          </p:nvSpPr>
          <p:spPr>
            <a:xfrm>
              <a:off x="3920850" y="3921325"/>
              <a:ext cx="67800" cy="116750"/>
            </a:xfrm>
            <a:custGeom>
              <a:avLst/>
              <a:gdLst/>
              <a:ahLst/>
              <a:cxnLst/>
              <a:rect l="l" t="t" r="r" b="b"/>
              <a:pathLst>
                <a:path w="2712" h="4670" extrusionOk="0">
                  <a:moveTo>
                    <a:pt x="479" y="0"/>
                  </a:moveTo>
                  <a:cubicBezTo>
                    <a:pt x="273" y="0"/>
                    <a:pt x="100" y="158"/>
                    <a:pt x="84" y="365"/>
                  </a:cubicBezTo>
                  <a:cubicBezTo>
                    <a:pt x="1" y="1411"/>
                    <a:pt x="1138" y="4037"/>
                    <a:pt x="2073" y="4610"/>
                  </a:cubicBezTo>
                  <a:cubicBezTo>
                    <a:pt x="2137" y="4648"/>
                    <a:pt x="2207" y="4669"/>
                    <a:pt x="2280" y="4669"/>
                  </a:cubicBezTo>
                  <a:cubicBezTo>
                    <a:pt x="2281" y="4669"/>
                    <a:pt x="2282" y="4669"/>
                    <a:pt x="2283" y="4669"/>
                  </a:cubicBezTo>
                  <a:cubicBezTo>
                    <a:pt x="2460" y="4669"/>
                    <a:pt x="2615" y="4551"/>
                    <a:pt x="2664" y="4380"/>
                  </a:cubicBezTo>
                  <a:cubicBezTo>
                    <a:pt x="2712" y="4210"/>
                    <a:pt x="2640" y="4027"/>
                    <a:pt x="2488" y="3934"/>
                  </a:cubicBezTo>
                  <a:cubicBezTo>
                    <a:pt x="1816" y="3523"/>
                    <a:pt x="813" y="1193"/>
                    <a:pt x="874" y="428"/>
                  </a:cubicBezTo>
                  <a:cubicBezTo>
                    <a:pt x="892" y="210"/>
                    <a:pt x="728" y="19"/>
                    <a:pt x="511" y="2"/>
                  </a:cubicBezTo>
                  <a:cubicBezTo>
                    <a:pt x="500" y="1"/>
                    <a:pt x="489" y="0"/>
                    <a:pt x="4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600;p37">
              <a:extLst>
                <a:ext uri="{FF2B5EF4-FFF2-40B4-BE49-F238E27FC236}">
                  <a16:creationId xmlns:a16="http://schemas.microsoft.com/office/drawing/2014/main" id="{A056132E-A8BF-4D95-9ED0-7F1B2359B600}"/>
                </a:ext>
              </a:extLst>
            </p:cNvPr>
            <p:cNvSpPr/>
            <p:nvPr/>
          </p:nvSpPr>
          <p:spPr>
            <a:xfrm>
              <a:off x="3921925" y="3829200"/>
              <a:ext cx="100475" cy="111975"/>
            </a:xfrm>
            <a:custGeom>
              <a:avLst/>
              <a:gdLst/>
              <a:ahLst/>
              <a:cxnLst/>
              <a:rect l="l" t="t" r="r" b="b"/>
              <a:pathLst>
                <a:path w="4019" h="4479" extrusionOk="0">
                  <a:moveTo>
                    <a:pt x="2608" y="793"/>
                  </a:moveTo>
                  <a:cubicBezTo>
                    <a:pt x="2706" y="793"/>
                    <a:pt x="2861" y="838"/>
                    <a:pt x="3044" y="1080"/>
                  </a:cubicBezTo>
                  <a:cubicBezTo>
                    <a:pt x="3193" y="1278"/>
                    <a:pt x="3185" y="1423"/>
                    <a:pt x="3165" y="1514"/>
                  </a:cubicBezTo>
                  <a:cubicBezTo>
                    <a:pt x="3042" y="2087"/>
                    <a:pt x="1990" y="2751"/>
                    <a:pt x="1021" y="3302"/>
                  </a:cubicBezTo>
                  <a:cubicBezTo>
                    <a:pt x="1443" y="1733"/>
                    <a:pt x="2064" y="910"/>
                    <a:pt x="2520" y="804"/>
                  </a:cubicBezTo>
                  <a:cubicBezTo>
                    <a:pt x="2549" y="796"/>
                    <a:pt x="2578" y="793"/>
                    <a:pt x="2608" y="793"/>
                  </a:cubicBezTo>
                  <a:close/>
                  <a:moveTo>
                    <a:pt x="2610" y="0"/>
                  </a:moveTo>
                  <a:cubicBezTo>
                    <a:pt x="2507" y="0"/>
                    <a:pt x="2415" y="14"/>
                    <a:pt x="2341" y="32"/>
                  </a:cubicBezTo>
                  <a:cubicBezTo>
                    <a:pt x="1333" y="265"/>
                    <a:pt x="476" y="1751"/>
                    <a:pt x="46" y="4008"/>
                  </a:cubicBezTo>
                  <a:cubicBezTo>
                    <a:pt x="0" y="4252"/>
                    <a:pt x="188" y="4478"/>
                    <a:pt x="436" y="4478"/>
                  </a:cubicBezTo>
                  <a:cubicBezTo>
                    <a:pt x="504" y="4478"/>
                    <a:pt x="570" y="4461"/>
                    <a:pt x="629" y="4428"/>
                  </a:cubicBezTo>
                  <a:lnTo>
                    <a:pt x="859" y="4301"/>
                  </a:lnTo>
                  <a:cubicBezTo>
                    <a:pt x="2264" y="3521"/>
                    <a:pt x="3719" y="2716"/>
                    <a:pt x="3940" y="1680"/>
                  </a:cubicBezTo>
                  <a:cubicBezTo>
                    <a:pt x="4019" y="1308"/>
                    <a:pt x="3928" y="937"/>
                    <a:pt x="3678" y="604"/>
                  </a:cubicBezTo>
                  <a:cubicBezTo>
                    <a:pt x="3313" y="118"/>
                    <a:pt x="2911" y="0"/>
                    <a:pt x="26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601;p37">
              <a:extLst>
                <a:ext uri="{FF2B5EF4-FFF2-40B4-BE49-F238E27FC236}">
                  <a16:creationId xmlns:a16="http://schemas.microsoft.com/office/drawing/2014/main" id="{429B9220-2CDA-492B-8B07-4E338565DAAB}"/>
                </a:ext>
              </a:extLst>
            </p:cNvPr>
            <p:cNvSpPr/>
            <p:nvPr/>
          </p:nvSpPr>
          <p:spPr>
            <a:xfrm>
              <a:off x="3843225" y="3829225"/>
              <a:ext cx="100500" cy="111975"/>
            </a:xfrm>
            <a:custGeom>
              <a:avLst/>
              <a:gdLst/>
              <a:ahLst/>
              <a:cxnLst/>
              <a:rect l="l" t="t" r="r" b="b"/>
              <a:pathLst>
                <a:path w="4020" h="4479" extrusionOk="0">
                  <a:moveTo>
                    <a:pt x="1410" y="792"/>
                  </a:moveTo>
                  <a:cubicBezTo>
                    <a:pt x="1439" y="792"/>
                    <a:pt x="1468" y="795"/>
                    <a:pt x="1496" y="803"/>
                  </a:cubicBezTo>
                  <a:cubicBezTo>
                    <a:pt x="1954" y="908"/>
                    <a:pt x="2577" y="1731"/>
                    <a:pt x="3000" y="3302"/>
                  </a:cubicBezTo>
                  <a:cubicBezTo>
                    <a:pt x="2028" y="2751"/>
                    <a:pt x="978" y="2087"/>
                    <a:pt x="855" y="1514"/>
                  </a:cubicBezTo>
                  <a:cubicBezTo>
                    <a:pt x="835" y="1423"/>
                    <a:pt x="828" y="1278"/>
                    <a:pt x="977" y="1077"/>
                  </a:cubicBezTo>
                  <a:cubicBezTo>
                    <a:pt x="1158" y="836"/>
                    <a:pt x="1312" y="792"/>
                    <a:pt x="1410" y="792"/>
                  </a:cubicBezTo>
                  <a:close/>
                  <a:moveTo>
                    <a:pt x="1408" y="0"/>
                  </a:moveTo>
                  <a:cubicBezTo>
                    <a:pt x="1107" y="0"/>
                    <a:pt x="705" y="116"/>
                    <a:pt x="342" y="603"/>
                  </a:cubicBezTo>
                  <a:cubicBezTo>
                    <a:pt x="92" y="937"/>
                    <a:pt x="0" y="1309"/>
                    <a:pt x="80" y="1681"/>
                  </a:cubicBezTo>
                  <a:cubicBezTo>
                    <a:pt x="302" y="2721"/>
                    <a:pt x="1764" y="3529"/>
                    <a:pt x="3178" y="4310"/>
                  </a:cubicBezTo>
                  <a:lnTo>
                    <a:pt x="3391" y="4427"/>
                  </a:lnTo>
                  <a:cubicBezTo>
                    <a:pt x="3450" y="4460"/>
                    <a:pt x="3517" y="4477"/>
                    <a:pt x="3584" y="4477"/>
                  </a:cubicBezTo>
                  <a:lnTo>
                    <a:pt x="3584" y="4478"/>
                  </a:lnTo>
                  <a:cubicBezTo>
                    <a:pt x="3832" y="4477"/>
                    <a:pt x="4020" y="4252"/>
                    <a:pt x="3974" y="4007"/>
                  </a:cubicBezTo>
                  <a:cubicBezTo>
                    <a:pt x="3544" y="1749"/>
                    <a:pt x="2685" y="264"/>
                    <a:pt x="1675" y="31"/>
                  </a:cubicBezTo>
                  <a:cubicBezTo>
                    <a:pt x="1602" y="14"/>
                    <a:pt x="151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602;p37">
              <a:extLst>
                <a:ext uri="{FF2B5EF4-FFF2-40B4-BE49-F238E27FC236}">
                  <a16:creationId xmlns:a16="http://schemas.microsoft.com/office/drawing/2014/main" id="{0D224FD3-BDAE-4AA9-92A6-73C39FFB79B5}"/>
                </a:ext>
              </a:extLst>
            </p:cNvPr>
            <p:cNvSpPr/>
            <p:nvPr/>
          </p:nvSpPr>
          <p:spPr>
            <a:xfrm>
              <a:off x="3876900" y="3921325"/>
              <a:ext cx="67900" cy="116750"/>
            </a:xfrm>
            <a:custGeom>
              <a:avLst/>
              <a:gdLst/>
              <a:ahLst/>
              <a:cxnLst/>
              <a:rect l="l" t="t" r="r" b="b"/>
              <a:pathLst>
                <a:path w="2716" h="4670" extrusionOk="0">
                  <a:moveTo>
                    <a:pt x="2237" y="0"/>
                  </a:moveTo>
                  <a:cubicBezTo>
                    <a:pt x="2227" y="0"/>
                    <a:pt x="2216" y="1"/>
                    <a:pt x="2205" y="2"/>
                  </a:cubicBezTo>
                  <a:cubicBezTo>
                    <a:pt x="1988" y="19"/>
                    <a:pt x="1824" y="210"/>
                    <a:pt x="1842" y="428"/>
                  </a:cubicBezTo>
                  <a:cubicBezTo>
                    <a:pt x="1903" y="1194"/>
                    <a:pt x="897" y="3525"/>
                    <a:pt x="224" y="3934"/>
                  </a:cubicBezTo>
                  <a:cubicBezTo>
                    <a:pt x="72" y="4027"/>
                    <a:pt x="0" y="4208"/>
                    <a:pt x="48" y="4379"/>
                  </a:cubicBezTo>
                  <a:cubicBezTo>
                    <a:pt x="96" y="4550"/>
                    <a:pt x="252" y="4669"/>
                    <a:pt x="429" y="4669"/>
                  </a:cubicBezTo>
                  <a:cubicBezTo>
                    <a:pt x="502" y="4669"/>
                    <a:pt x="573" y="4649"/>
                    <a:pt x="635" y="4611"/>
                  </a:cubicBezTo>
                  <a:cubicBezTo>
                    <a:pt x="1575" y="4040"/>
                    <a:pt x="2715" y="1413"/>
                    <a:pt x="2632" y="365"/>
                  </a:cubicBezTo>
                  <a:cubicBezTo>
                    <a:pt x="2616" y="158"/>
                    <a:pt x="2443" y="0"/>
                    <a:pt x="22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ángulo 5">
            <a:extLst>
              <a:ext uri="{FF2B5EF4-FFF2-40B4-BE49-F238E27FC236}">
                <a16:creationId xmlns:a16="http://schemas.microsoft.com/office/drawing/2014/main" id="{327C5D70-805A-4EFD-BBB2-710BE9333D7F}"/>
              </a:ext>
            </a:extLst>
          </p:cNvPr>
          <p:cNvSpPr/>
          <p:nvPr/>
        </p:nvSpPr>
        <p:spPr>
          <a:xfrm>
            <a:off x="486761" y="673280"/>
            <a:ext cx="8324715" cy="34470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000" b="1" dirty="0">
                <a:ln w="19050">
                  <a:solidFill>
                    <a:schemeClr val="tx1"/>
                  </a:solidFill>
                  <a:prstDash val="solid"/>
                </a:ln>
                <a:gradFill>
                  <a:gsLst>
                    <a:gs pos="14000">
                      <a:schemeClr val="accent3"/>
                    </a:gs>
                    <a:gs pos="53000">
                      <a:schemeClr val="accent2"/>
                    </a:gs>
                    <a:gs pos="93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effectLst>
                  <a:glow rad="38100">
                    <a:schemeClr val="tx1"/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Jokerman" panose="04090605060D06020702" pitchFamily="82" charset="0"/>
              </a:rPr>
              <a:t>¿Cual comienza </a:t>
            </a:r>
          </a:p>
          <a:p>
            <a:pPr algn="ctr"/>
            <a:r>
              <a:rPr lang="es-ES" sz="8000" b="1" dirty="0">
                <a:ln w="19050">
                  <a:solidFill>
                    <a:schemeClr val="tx1"/>
                  </a:solidFill>
                  <a:prstDash val="solid"/>
                </a:ln>
                <a:gradFill>
                  <a:gsLst>
                    <a:gs pos="14000">
                      <a:schemeClr val="accent3"/>
                    </a:gs>
                    <a:gs pos="53000">
                      <a:schemeClr val="accent2"/>
                    </a:gs>
                    <a:gs pos="93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effectLst>
                  <a:glow rad="38100">
                    <a:schemeClr val="tx1"/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Jokerman" panose="04090605060D06020702" pitchFamily="82" charset="0"/>
              </a:rPr>
              <a:t>con </a:t>
            </a:r>
            <a:r>
              <a:rPr lang="es-ES" sz="13800" b="1" dirty="0">
                <a:ln w="19050">
                  <a:solidFill>
                    <a:schemeClr val="tx1"/>
                  </a:solidFill>
                  <a:prstDash val="solid"/>
                </a:ln>
                <a:gradFill>
                  <a:gsLst>
                    <a:gs pos="14000">
                      <a:schemeClr val="accent3"/>
                    </a:gs>
                    <a:gs pos="53000">
                      <a:schemeClr val="accent2"/>
                    </a:gs>
                    <a:gs pos="93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effectLst>
                  <a:glow rad="38100">
                    <a:schemeClr val="tx1"/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Jokerman" panose="04090605060D06020702" pitchFamily="82" charset="0"/>
              </a:rPr>
              <a:t>O</a:t>
            </a:r>
            <a:r>
              <a:rPr lang="es-ES" sz="6600" b="1" dirty="0">
                <a:ln w="19050">
                  <a:solidFill>
                    <a:schemeClr val="tx1"/>
                  </a:solidFill>
                  <a:prstDash val="solid"/>
                </a:ln>
                <a:gradFill>
                  <a:gsLst>
                    <a:gs pos="14000">
                      <a:schemeClr val="accent3"/>
                    </a:gs>
                    <a:gs pos="53000">
                      <a:schemeClr val="accent2"/>
                    </a:gs>
                    <a:gs pos="93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effectLst>
                  <a:glow rad="38100">
                    <a:schemeClr val="tx1"/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Jokerman" panose="04090605060D06020702" pitchFamily="82" charset="0"/>
              </a:rPr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3FFE8FD-1039-4D6D-A62A-4AF8E6FD18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7222" y1="5000" x2="40889" y2="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3341" y="1297600"/>
            <a:ext cx="3112539" cy="380421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5005AD9-B7E5-4822-8487-87A8198A7C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1606" y="2494998"/>
            <a:ext cx="2351987" cy="23948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E0BDC8B-C173-4C98-9FE1-7DD4850FF4C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181231" y="1497680"/>
            <a:ext cx="2774949" cy="2421366"/>
          </a:xfrm>
          <a:prstGeom prst="rect">
            <a:avLst/>
          </a:prstGeom>
        </p:spPr>
      </p:pic>
      <p:pic>
        <p:nvPicPr>
          <p:cNvPr id="10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393A7553-18FD-4C76-AFED-C74C344878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48803" y="1011905"/>
            <a:ext cx="799401" cy="812800"/>
          </a:xfrm>
          <a:prstGeom prst="rect">
            <a:avLst/>
          </a:prstGeom>
        </p:spPr>
      </p:pic>
      <p:pic>
        <p:nvPicPr>
          <p:cNvPr id="11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1F95BDE6-4B30-44B5-B95E-9708C60611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064715" y="1809977"/>
            <a:ext cx="812800" cy="812800"/>
          </a:xfrm>
          <a:prstGeom prst="rect">
            <a:avLst/>
          </a:prstGeom>
        </p:spPr>
      </p:pic>
      <p:pic>
        <p:nvPicPr>
          <p:cNvPr id="12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6B8A6600-AE29-4459-AA43-BFB693C71D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162305" y="411654"/>
            <a:ext cx="812800" cy="8128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2F3777-0383-4A0C-89EA-D7F900412C9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523" b="98985" l="1308" r="98462">
                        <a14:foregroundMark x1="29538" y1="26988" x2="30308" y2="40440"/>
                        <a14:foregroundMark x1="13385" y1="24873" x2="11077" y2="38748"/>
                        <a14:foregroundMark x1="33077" y1="28088" x2="15615" y2="25804"/>
                        <a14:foregroundMark x1="15615" y1="25804" x2="4615" y2="28596"/>
                        <a14:foregroundMark x1="5326" y1="30447" x2="9231" y2="40609"/>
                        <a14:foregroundMark x1="9231" y1="40609" x2="4538" y2="50508"/>
                        <a14:foregroundMark x1="4538" y1="50508" x2="5000" y2="56091"/>
                        <a14:foregroundMark x1="18231" y1="27665" x2="11615" y2="45008"/>
                        <a14:foregroundMark x1="14385" y1="29103" x2="14769" y2="37479"/>
                        <a14:foregroundMark x1="24692" y1="23773" x2="34231" y2="41540"/>
                        <a14:foregroundMark x1="28615" y1="28088" x2="11154" y2="29272"/>
                        <a14:foregroundMark x1="11154" y1="29272" x2="10846" y2="37056"/>
                        <a14:foregroundMark x1="11462" y1="31472" x2="7769" y2="38156"/>
                        <a14:foregroundMark x1="4462" y1="71743" x2="5000" y2="67936"/>
                        <a14:foregroundMark x1="2692" y1="48393" x2="1308" y2="48393"/>
                        <a14:foregroundMark x1="34000" y1="36802" x2="30154" y2="26142"/>
                        <a14:foregroundMark x1="33077" y1="25042" x2="27769" y2="25465"/>
                        <a14:foregroundMark x1="27615" y1="19459" x2="28000" y2="13706"/>
                        <a14:foregroundMark x1="40846" y1="4738" x2="38692" y2="2369"/>
                        <a14:foregroundMark x1="36385" y1="2792" x2="30154" y2="10406"/>
                        <a14:foregroundMark x1="30154" y1="10406" x2="27385" y2="16497"/>
                        <a14:foregroundMark x1="9388" y1="7240" x2="11846" y2="8629"/>
                        <a14:foregroundMark x1="8508" y1="6743" x2="9085" y2="7069"/>
                        <a14:foregroundMark x1="3462" y1="3892" x2="5355" y2="4961"/>
                        <a14:foregroundMark x1="11846" y1="8629" x2="16308" y2="20981"/>
                        <a14:foregroundMark x1="8432" y1="5201" x2="4154" y2="1523"/>
                        <a14:foregroundMark x1="10846" y1="7276" x2="8444" y2="5211"/>
                        <a14:foregroundMark x1="4154" y1="1523" x2="2846" y2="3215"/>
                        <a14:foregroundMark x1="2846" y1="6176" x2="2077" y2="6853"/>
                        <a14:foregroundMark x1="28000" y1="90609" x2="45923" y2="92893"/>
                        <a14:foregroundMark x1="45923" y1="92893" x2="92308" y2="85279"/>
                        <a14:foregroundMark x1="92308" y1="85279" x2="95000" y2="82657"/>
                        <a14:foregroundMark x1="98077" y1="80541" x2="98692" y2="83756"/>
                        <a14:foregroundMark x1="93618" y1="74112" x2="95154" y2="75212"/>
                        <a14:foregroundMark x1="91846" y1="72843" x2="92840" y2="73555"/>
                        <a14:foregroundMark x1="63462" y1="94416" x2="32077" y2="97208"/>
                        <a14:foregroundMark x1="53308" y1="98139" x2="53308" y2="98139"/>
                        <a14:foregroundMark x1="60538" y1="97631" x2="60538" y2="97631"/>
                        <a14:foregroundMark x1="41462" y1="98985" x2="41462" y2="98985"/>
                        <a14:foregroundMark x1="31692" y1="98731" x2="31692" y2="98731"/>
                        <a14:foregroundMark x1="20385" y1="58883" x2="20385" y2="58883"/>
                        <a14:foregroundMark x1="21769" y1="57445" x2="21769" y2="57445"/>
                        <a14:backgroundMark x1="6538" y1="5330" x2="6538" y2="5330"/>
                        <a14:backgroundMark x1="538" y1="846" x2="538" y2="846"/>
                        <a14:backgroundMark x1="6385" y1="6007" x2="6385" y2="6007"/>
                        <a14:backgroundMark x1="94231" y1="74112" x2="94231" y2="74112"/>
                        <a14:backgroundMark x1="94231" y1="74365" x2="94231" y2="74365"/>
                        <a14:backgroundMark x1="93846" y1="74365" x2="93846" y2="74365"/>
                        <a14:backgroundMark x1="93462" y1="74365" x2="93462" y2="74365"/>
                        <a14:backgroundMark x1="10077" y1="70474" x2="10077" y2="70474"/>
                        <a14:backgroundMark x1="37769" y1="61083" x2="37769" y2="61083"/>
                        <a14:backgroundMark x1="41846" y1="56091" x2="41846" y2="56091"/>
                        <a14:backgroundMark x1="40077" y1="57868" x2="40077" y2="57868"/>
                        <a14:backgroundMark x1="6923" y1="5753" x2="6923" y2="5753"/>
                        <a14:backgroundMark x1="8923" y1="7699" x2="6923" y2="6430"/>
                        <a14:backgroundMark x1="8308" y1="7276" x2="9077" y2="8376"/>
                        <a14:backgroundMark x1="6769" y1="6430" x2="6000" y2="5161"/>
                        <a14:backgroundMark x1="9692" y1="8122" x2="8923" y2="6599"/>
                        <a14:backgroundMark x1="6538" y1="6430" x2="5769" y2="5330"/>
                        <a14:backgroundMark x1="10462" y1="9222" x2="5615" y2="5584"/>
                        <a14:backgroundMark x1="41077" y1="57445" x2="41077" y2="57445"/>
                        <a14:backgroundMark x1="41615" y1="56514" x2="41615" y2="56514"/>
                        <a14:backgroundMark x1="4846" y1="27665" x2="3462" y2="31895"/>
                        <a14:backgroundMark x1="94000" y1="73266" x2="94231" y2="74365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48803" y="2364163"/>
            <a:ext cx="2815253" cy="235198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1AEB33C-12C2-40BD-A62A-2996DE7D4AB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30833" y1="55402" x2="32778" y2="63158"/>
                        <a14:foregroundMark x1="64444" y1="37673" x2="61389" y2="45706"/>
                        <a14:foregroundMark x1="80833" y1="19114" x2="81944" y2="37396"/>
                        <a14:foregroundMark x1="80000" y1="18006" x2="67083" y2="26593"/>
                        <a14:foregroundMark x1="71944" y1="25208" x2="58611" y2="54571"/>
                        <a14:foregroundMark x1="61111" y1="42105" x2="61111" y2="42105"/>
                        <a14:foregroundMark x1="61389" y1="40166" x2="55278" y2="56787"/>
                        <a14:foregroundMark x1="53333" y1="50970" x2="53333" y2="50970"/>
                        <a14:foregroundMark x1="55278" y1="51247" x2="52500" y2="56787"/>
                        <a14:foregroundMark x1="58056" y1="47091" x2="51944" y2="58172"/>
                        <a14:foregroundMark x1="28611" y1="51524" x2="39167" y2="63712"/>
                        <a14:foregroundMark x1="39167" y1="63712" x2="39167" y2="63712"/>
                        <a14:foregroundMark x1="29167" y1="55125" x2="18056" y2="57341"/>
                        <a14:foregroundMark x1="33056" y1="60388" x2="38676" y2="65726"/>
                        <a14:foregroundMark x1="64609" y1="29156" x2="63056" y2="32410"/>
                        <a14:foregroundMark x1="38889" y1="65097" x2="38889" y2="65097"/>
                        <a14:foregroundMark x1="38889" y1="63158" x2="38889" y2="63158"/>
                        <a14:foregroundMark x1="37500" y1="62604" x2="39908" y2="64626"/>
                        <a14:foregroundMark x1="44722" y1="63712" x2="44722" y2="70914"/>
                        <a14:foregroundMark x1="44722" y1="64266" x2="44722" y2="64266"/>
                        <a14:foregroundMark x1="66667" y1="26039" x2="61944" y2="38781"/>
                        <a14:backgroundMark x1="41060" y1="63712" x2="40000" y2="587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571" y="401168"/>
            <a:ext cx="2503683" cy="251063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CDA1007-829B-42CA-A770-A41B8E09B77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30833" y1="55402" x2="32778" y2="63158"/>
                        <a14:foregroundMark x1="64444" y1="37673" x2="61389" y2="45706"/>
                        <a14:foregroundMark x1="80833" y1="19114" x2="81944" y2="37396"/>
                        <a14:foregroundMark x1="80000" y1="18006" x2="67083" y2="26593"/>
                        <a14:foregroundMark x1="71944" y1="25208" x2="58611" y2="54571"/>
                        <a14:foregroundMark x1="61111" y1="42105" x2="61111" y2="42105"/>
                        <a14:foregroundMark x1="61389" y1="40166" x2="55278" y2="56787"/>
                        <a14:foregroundMark x1="53333" y1="50970" x2="53333" y2="50970"/>
                        <a14:foregroundMark x1="55278" y1="51247" x2="52500" y2="56787"/>
                        <a14:foregroundMark x1="58056" y1="47091" x2="51944" y2="58172"/>
                        <a14:foregroundMark x1="28611" y1="51524" x2="39167" y2="63712"/>
                        <a14:foregroundMark x1="39167" y1="63712" x2="39167" y2="63712"/>
                        <a14:foregroundMark x1="29167" y1="55125" x2="18056" y2="57341"/>
                        <a14:foregroundMark x1="33056" y1="60388" x2="38676" y2="65726"/>
                        <a14:foregroundMark x1="64609" y1="29156" x2="63056" y2="32410"/>
                        <a14:foregroundMark x1="38889" y1="65097" x2="38889" y2="65097"/>
                        <a14:foregroundMark x1="38889" y1="63158" x2="38889" y2="63158"/>
                        <a14:foregroundMark x1="37500" y1="62604" x2="39908" y2="64626"/>
                        <a14:foregroundMark x1="44722" y1="63712" x2="44722" y2="70914"/>
                        <a14:foregroundMark x1="44722" y1="64266" x2="44722" y2="64266"/>
                        <a14:foregroundMark x1="66667" y1="26039" x2="61944" y2="38781"/>
                        <a14:backgroundMark x1="41060" y1="63712" x2="40000" y2="587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0317" y="253627"/>
            <a:ext cx="2503683" cy="2510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ᐈ Ojos nariz y boca para colorear imágenes de stock, fotos nariz |  descargar en Depositphotos®">
            <a:extLst>
              <a:ext uri="{FF2B5EF4-FFF2-40B4-BE49-F238E27FC236}">
                <a16:creationId xmlns:a16="http://schemas.microsoft.com/office/drawing/2014/main" id="{F5E62B96-A114-440A-8E4F-FF91BD054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833" b="92000" l="9654" r="89982">
                        <a14:foregroundMark x1="50273" y1="92000" x2="48816" y2="89167"/>
                        <a14:foregroundMark x1="52277" y1="8833" x2="47541" y2="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342" y="770093"/>
            <a:ext cx="3210934" cy="35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CB29FC4-B6F0-4E19-B894-A426428C86B1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5922" y="1634614"/>
            <a:ext cx="2382466" cy="333640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577F2A8-E782-49DD-8791-C9FF08989D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1126" y1="37349" x2="2747" y2="53976"/>
                        <a14:foregroundMark x1="2335" y1="55904" x2="549" y2="64337"/>
                        <a14:foregroundMark x1="45604" y1="47952" x2="50275" y2="46988"/>
                        <a14:foregroundMark x1="60577" y1="44337" x2="61676" y2="655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907" y="2631590"/>
            <a:ext cx="2351986" cy="17420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5A97468-0CEC-4F7C-9C96-3B2CC8852F70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279348" y="1667467"/>
            <a:ext cx="2774949" cy="2421366"/>
          </a:xfrm>
          <a:prstGeom prst="rect">
            <a:avLst/>
          </a:prstGeom>
        </p:spPr>
      </p:pic>
      <p:pic>
        <p:nvPicPr>
          <p:cNvPr id="8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0454EBB7-5E29-447C-B894-E8E035C5BC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9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DF684B5D-1C7F-4B2E-8F9E-DAC2943C2A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170838" y="1078291"/>
            <a:ext cx="812800" cy="812800"/>
          </a:xfrm>
          <a:prstGeom prst="rect">
            <a:avLst/>
          </a:prstGeom>
        </p:spPr>
      </p:pic>
      <p:pic>
        <p:nvPicPr>
          <p:cNvPr id="10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4B17136C-59B1-4180-8210-24756212A4C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295087" y="4158222"/>
            <a:ext cx="812800" cy="8128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F5C7411-41B1-41E5-BD55-301304D63F4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0362" y="0"/>
            <a:ext cx="2842487" cy="285635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8DDAA9D-8F90-42EB-ABA9-32811AC34A8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30833" y1="55402" x2="32778" y2="63158"/>
                        <a14:foregroundMark x1="64444" y1="37673" x2="61389" y2="45706"/>
                        <a14:foregroundMark x1="80833" y1="19114" x2="81944" y2="37396"/>
                        <a14:foregroundMark x1="80000" y1="18006" x2="67083" y2="26593"/>
                        <a14:foregroundMark x1="71944" y1="25208" x2="58611" y2="54571"/>
                        <a14:foregroundMark x1="61111" y1="42105" x2="61111" y2="42105"/>
                        <a14:foregroundMark x1="61389" y1="40166" x2="55278" y2="56787"/>
                        <a14:foregroundMark x1="53333" y1="50970" x2="53333" y2="50970"/>
                        <a14:foregroundMark x1="55278" y1="51247" x2="52500" y2="56787"/>
                        <a14:foregroundMark x1="58056" y1="47091" x2="51944" y2="58172"/>
                        <a14:foregroundMark x1="28611" y1="51524" x2="39167" y2="63712"/>
                        <a14:foregroundMark x1="39167" y1="63712" x2="39167" y2="63712"/>
                        <a14:foregroundMark x1="29167" y1="55125" x2="18056" y2="57341"/>
                        <a14:foregroundMark x1="33056" y1="60388" x2="38676" y2="65726"/>
                        <a14:foregroundMark x1="64609" y1="29156" x2="63056" y2="32410"/>
                        <a14:foregroundMark x1="38889" y1="65097" x2="38889" y2="65097"/>
                        <a14:foregroundMark x1="38889" y1="63158" x2="38889" y2="63158"/>
                        <a14:foregroundMark x1="37500" y1="62604" x2="39908" y2="64626"/>
                        <a14:foregroundMark x1="44722" y1="63712" x2="44722" y2="70914"/>
                        <a14:foregroundMark x1="44722" y1="64266" x2="44722" y2="64266"/>
                        <a14:foregroundMark x1="66667" y1="26039" x2="61944" y2="38781"/>
                        <a14:backgroundMark x1="41060" y1="63712" x2="40000" y2="587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2972" y="-177028"/>
            <a:ext cx="2503683" cy="251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42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66C7EB5-985F-46DA-AB34-6363F921CB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8830" l="1369" r="9902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5409" y="1314307"/>
            <a:ext cx="3155131" cy="283284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1C3D998-CD4A-4DC0-9B37-4D146B4F17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3807" y="1365380"/>
            <a:ext cx="2511099" cy="342648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4661754-3D82-4001-99EB-2914055768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502" b="93128" l="3022" r="95330">
                        <a14:foregroundMark x1="65659" y1="32938" x2="67857" y2="490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58305" y="2057578"/>
            <a:ext cx="3778015" cy="279315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3B81B9-C043-449D-9481-448A65E5542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213920" y="680408"/>
            <a:ext cx="2774949" cy="2421366"/>
          </a:xfrm>
          <a:prstGeom prst="rect">
            <a:avLst/>
          </a:prstGeom>
        </p:spPr>
      </p:pic>
      <p:pic>
        <p:nvPicPr>
          <p:cNvPr id="8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68D40AB1-DDED-4796-94C2-01F00AC3B7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9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420F7E5C-D0E1-468B-8FA6-E15418642F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872369" y="1637091"/>
            <a:ext cx="812800" cy="812800"/>
          </a:xfrm>
          <a:prstGeom prst="rect">
            <a:avLst/>
          </a:prstGeom>
        </p:spPr>
      </p:pic>
      <p:pic>
        <p:nvPicPr>
          <p:cNvPr id="10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407CD719-0AB3-4C50-BBC2-A7EEE7DE1BE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019292" y="4279548"/>
            <a:ext cx="812800" cy="8128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05D817D-3003-4D7D-9EAE-6B7A22FC58C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498" y="1484691"/>
            <a:ext cx="2842487" cy="285635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0D29DB-B038-44E5-9A48-D19B9A65FAC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40912" y="1365380"/>
            <a:ext cx="2842487" cy="285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46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10000" b="-10000"/>
          </a:stretch>
        </a:blipFill>
        <a:effectLst/>
      </p:bgPr>
    </p:bg>
    <p:spTree>
      <p:nvGrpSpPr>
        <p:cNvPr id="1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327C5D70-805A-4EFD-BBB2-710BE9333D7F}"/>
              </a:ext>
            </a:extLst>
          </p:cNvPr>
          <p:cNvSpPr/>
          <p:nvPr/>
        </p:nvSpPr>
        <p:spPr>
          <a:xfrm>
            <a:off x="970693" y="500138"/>
            <a:ext cx="720261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57150">
                  <a:solidFill>
                    <a:schemeClr val="tx1"/>
                  </a:solidFill>
                  <a:prstDash val="solid"/>
                </a:ln>
                <a:gradFill>
                  <a:gsLst>
                    <a:gs pos="14000">
                      <a:schemeClr val="accent3"/>
                    </a:gs>
                    <a:gs pos="53000">
                      <a:srgbClr val="92D050"/>
                    </a:gs>
                    <a:gs pos="100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Fontdinerdotcom Luvable" panose="00000400000000000000" pitchFamily="2" charset="0"/>
              </a:rPr>
              <a:t>A contar!</a:t>
            </a:r>
            <a:endParaRPr lang="es-ES" sz="8800" b="1" dirty="0">
              <a:ln w="57150">
                <a:solidFill>
                  <a:schemeClr val="tx1"/>
                </a:solidFill>
                <a:prstDash val="solid"/>
              </a:ln>
              <a:gradFill>
                <a:gsLst>
                  <a:gs pos="14000">
                    <a:schemeClr val="accent3"/>
                  </a:gs>
                  <a:gs pos="53000">
                    <a:srgbClr val="92D050"/>
                  </a:gs>
                  <a:gs pos="100000">
                    <a:schemeClr val="accent4"/>
                  </a:gs>
                </a:gsLst>
                <a:path path="circle">
                  <a:fillToRect t="100000" r="100000"/>
                </a:path>
              </a:gra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Fontdinerdotcom Luvabl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946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E414293-5B09-4897-88BC-F128B82900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42" y="607176"/>
            <a:ext cx="3909128" cy="39091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C92E68E-D6ED-4654-BAFA-F9D268BF84AD}"/>
              </a:ext>
            </a:extLst>
          </p:cNvPr>
          <p:cNvSpPr txBox="1"/>
          <p:nvPr/>
        </p:nvSpPr>
        <p:spPr>
          <a:xfrm>
            <a:off x="4572000" y="2603151"/>
            <a:ext cx="4327035" cy="1862048"/>
          </a:xfrm>
          <a:prstGeom prst="rect">
            <a:avLst/>
          </a:prstGeom>
          <a:ln w="762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500" b="1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lang="es-ES" sz="11500" b="1" dirty="0">
                <a:solidFill>
                  <a:srgbClr val="7EBB25"/>
                </a:solidFill>
                <a:latin typeface="Arial"/>
                <a:cs typeface="Arial"/>
              </a:rPr>
              <a:t>LA</a:t>
            </a:r>
          </a:p>
        </p:txBody>
      </p:sp>
      <p:sp>
        <p:nvSpPr>
          <p:cNvPr id="4" name="Rectángulo redondeado 2">
            <a:extLst>
              <a:ext uri="{FF2B5EF4-FFF2-40B4-BE49-F238E27FC236}">
                <a16:creationId xmlns:a16="http://schemas.microsoft.com/office/drawing/2014/main" id="{5901C675-CE16-4A26-A584-041B2CA60BD5}"/>
              </a:ext>
            </a:extLst>
          </p:cNvPr>
          <p:cNvSpPr/>
          <p:nvPr/>
        </p:nvSpPr>
        <p:spPr>
          <a:xfrm>
            <a:off x="5954573" y="607176"/>
            <a:ext cx="1561887" cy="1564524"/>
          </a:xfrm>
          <a:prstGeom prst="roundRect">
            <a:avLst/>
          </a:prstGeom>
          <a:ln w="76200" cmpd="sng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500" b="1" dirty="0">
                <a:latin typeface="Comic Sans MS"/>
                <a:cs typeface="Comic Sans MS"/>
              </a:rPr>
              <a:t>1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EFF5F0-3C0C-419E-B2F5-24D66E274AC6}"/>
              </a:ext>
            </a:extLst>
          </p:cNvPr>
          <p:cNvSpPr txBox="1"/>
          <p:nvPr/>
        </p:nvSpPr>
        <p:spPr>
          <a:xfrm>
            <a:off x="4998332" y="2603151"/>
            <a:ext cx="1224213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500" b="1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val="244064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2">
            <a:extLst>
              <a:ext uri="{FF2B5EF4-FFF2-40B4-BE49-F238E27FC236}">
                <a16:creationId xmlns:a16="http://schemas.microsoft.com/office/drawing/2014/main" id="{5901C675-CE16-4A26-A584-041B2CA60BD5}"/>
              </a:ext>
            </a:extLst>
          </p:cNvPr>
          <p:cNvSpPr/>
          <p:nvPr/>
        </p:nvSpPr>
        <p:spPr>
          <a:xfrm>
            <a:off x="5464556" y="613460"/>
            <a:ext cx="1561887" cy="1564524"/>
          </a:xfrm>
          <a:prstGeom prst="roundRect">
            <a:avLst/>
          </a:prstGeom>
          <a:ln w="76200" cmpd="sng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500" b="1" dirty="0">
                <a:latin typeface="Comic Sans MS"/>
                <a:cs typeface="Comic Sans MS"/>
              </a:rPr>
              <a:t>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DE269ED-8A16-4B46-A1E3-34D152BBEA2E}"/>
              </a:ext>
            </a:extLst>
          </p:cNvPr>
          <p:cNvSpPr txBox="1"/>
          <p:nvPr/>
        </p:nvSpPr>
        <p:spPr>
          <a:xfrm>
            <a:off x="3235417" y="2965650"/>
            <a:ext cx="5722349" cy="1862048"/>
          </a:xfrm>
          <a:prstGeom prst="rect">
            <a:avLst/>
          </a:prstGeom>
          <a:ln w="762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500" b="1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lang="es-ES" sz="11500" b="1" dirty="0">
                <a:solidFill>
                  <a:srgbClr val="7EBB25"/>
                </a:solidFill>
                <a:latin typeface="Arial"/>
                <a:cs typeface="Arial"/>
              </a:rPr>
              <a:t>RCA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6C56A6E1-ED6C-49C4-BA3F-156D09D5B4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6044" r="92582">
                        <a14:foregroundMark x1="29945" y1="53470" x2="38462" y2="53470"/>
                        <a14:foregroundMark x1="14148" y1="55994" x2="19231" y2="55521"/>
                        <a14:foregroundMark x1="32692" y1="41325" x2="40247" y2="41325"/>
                        <a14:foregroundMark x1="72940" y1="54416" x2="68132" y2="71293"/>
                        <a14:foregroundMark x1="18544" y1="70347" x2="25000" y2="65615"/>
                        <a14:foregroundMark x1="25687" y1="30126" x2="35165" y2="255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3125" y="219549"/>
            <a:ext cx="4618952" cy="414939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6EFF5F0-3C0C-419E-B2F5-24D66E274AC6}"/>
              </a:ext>
            </a:extLst>
          </p:cNvPr>
          <p:cNvSpPr txBox="1"/>
          <p:nvPr/>
        </p:nvSpPr>
        <p:spPr>
          <a:xfrm>
            <a:off x="3860558" y="2965650"/>
            <a:ext cx="1224213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500" b="1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val="415820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2">
            <a:extLst>
              <a:ext uri="{FF2B5EF4-FFF2-40B4-BE49-F238E27FC236}">
                <a16:creationId xmlns:a16="http://schemas.microsoft.com/office/drawing/2014/main" id="{5901C675-CE16-4A26-A584-041B2CA60BD5}"/>
              </a:ext>
            </a:extLst>
          </p:cNvPr>
          <p:cNvSpPr/>
          <p:nvPr/>
        </p:nvSpPr>
        <p:spPr>
          <a:xfrm>
            <a:off x="4273198" y="613460"/>
            <a:ext cx="1561887" cy="1564524"/>
          </a:xfrm>
          <a:prstGeom prst="roundRect">
            <a:avLst/>
          </a:prstGeom>
          <a:ln w="76200" cmpd="sng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500" b="1" dirty="0">
                <a:latin typeface="Comic Sans MS"/>
                <a:cs typeface="Comic Sans MS"/>
              </a:rPr>
              <a:t>1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057875F-BCF0-47FC-8A30-5077631FA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4333" y1="35250" x2="48000" y2="35500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0811" y="530193"/>
            <a:ext cx="3062335" cy="408311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06062AD-BD65-474B-B5AA-46539BDD565D}"/>
              </a:ext>
            </a:extLst>
          </p:cNvPr>
          <p:cNvSpPr txBox="1"/>
          <p:nvPr/>
        </p:nvSpPr>
        <p:spPr>
          <a:xfrm>
            <a:off x="3982776" y="2965516"/>
            <a:ext cx="4327035" cy="1862048"/>
          </a:xfrm>
          <a:prstGeom prst="rect">
            <a:avLst/>
          </a:prstGeom>
          <a:ln w="762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500" b="1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lang="es-ES" sz="11500" b="1" dirty="0">
                <a:solidFill>
                  <a:srgbClr val="7EBB25"/>
                </a:solidFill>
                <a:latin typeface="Arial"/>
                <a:cs typeface="Arial"/>
              </a:rPr>
              <a:t>S</a:t>
            </a:r>
            <a:r>
              <a:rPr lang="es-ES" sz="11500" b="1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</a:p>
        </p:txBody>
      </p:sp>
      <p:sp>
        <p:nvSpPr>
          <p:cNvPr id="10" name="Rectángulo redondeado 2">
            <a:extLst>
              <a:ext uri="{FF2B5EF4-FFF2-40B4-BE49-F238E27FC236}">
                <a16:creationId xmlns:a16="http://schemas.microsoft.com/office/drawing/2014/main" id="{E2705795-DA1B-4A10-94FC-5CFAD6ADD3EE}"/>
              </a:ext>
            </a:extLst>
          </p:cNvPr>
          <p:cNvSpPr/>
          <p:nvPr/>
        </p:nvSpPr>
        <p:spPr>
          <a:xfrm>
            <a:off x="6402787" y="613460"/>
            <a:ext cx="1561887" cy="1564524"/>
          </a:xfrm>
          <a:prstGeom prst="roundRect">
            <a:avLst/>
          </a:prstGeom>
          <a:ln w="76200" cmpd="sng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500" b="1" dirty="0">
                <a:latin typeface="Comic Sans MS"/>
                <a:cs typeface="Comic Sans MS"/>
              </a:rPr>
              <a:t>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EFF5F0-3C0C-419E-B2F5-24D66E274AC6}"/>
              </a:ext>
            </a:extLst>
          </p:cNvPr>
          <p:cNvSpPr txBox="1"/>
          <p:nvPr/>
        </p:nvSpPr>
        <p:spPr>
          <a:xfrm>
            <a:off x="4442036" y="2965516"/>
            <a:ext cx="1224213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500" b="1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endParaRPr lang="es-CL" sz="16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62F00E7-ED2B-43D0-84A2-E600A963CFE7}"/>
              </a:ext>
            </a:extLst>
          </p:cNvPr>
          <p:cNvSpPr txBox="1"/>
          <p:nvPr/>
        </p:nvSpPr>
        <p:spPr>
          <a:xfrm>
            <a:off x="6571625" y="2965516"/>
            <a:ext cx="1224213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500" b="1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val="206450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16667E-6 2.59259E-6 L -4.166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7778E-7 2.59259E-6 L -2.77778E-7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6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79D5811-8C67-4909-A9B5-35ABC7F26A8D}"/>
              </a:ext>
            </a:extLst>
          </p:cNvPr>
          <p:cNvSpPr txBox="1"/>
          <p:nvPr/>
        </p:nvSpPr>
        <p:spPr>
          <a:xfrm>
            <a:off x="3178447" y="2842602"/>
            <a:ext cx="5722349" cy="1862048"/>
          </a:xfrm>
          <a:prstGeom prst="rect">
            <a:avLst/>
          </a:prstGeom>
          <a:ln w="762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500" b="1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lang="es-ES" sz="11500" b="1" dirty="0">
                <a:solidFill>
                  <a:srgbClr val="7EBB25"/>
                </a:solidFill>
                <a:latin typeface="Arial"/>
                <a:cs typeface="Arial"/>
              </a:rPr>
              <a:t>CH</a:t>
            </a:r>
            <a:r>
              <a:rPr lang="es-ES" sz="11500" b="1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</a:p>
        </p:txBody>
      </p:sp>
      <p:sp>
        <p:nvSpPr>
          <p:cNvPr id="4" name="Rectángulo redondeado 2">
            <a:extLst>
              <a:ext uri="{FF2B5EF4-FFF2-40B4-BE49-F238E27FC236}">
                <a16:creationId xmlns:a16="http://schemas.microsoft.com/office/drawing/2014/main" id="{5901C675-CE16-4A26-A584-041B2CA60BD5}"/>
              </a:ext>
            </a:extLst>
          </p:cNvPr>
          <p:cNvSpPr/>
          <p:nvPr/>
        </p:nvSpPr>
        <p:spPr>
          <a:xfrm>
            <a:off x="4442034" y="613460"/>
            <a:ext cx="1561887" cy="1564524"/>
          </a:xfrm>
          <a:prstGeom prst="roundRect">
            <a:avLst/>
          </a:prstGeom>
          <a:ln w="76200" cmpd="sng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500" b="1" dirty="0">
                <a:latin typeface="Comic Sans MS"/>
                <a:cs typeface="Comic Sans MS"/>
              </a:rPr>
              <a:t>1</a:t>
            </a:r>
          </a:p>
        </p:txBody>
      </p:sp>
      <p:sp>
        <p:nvSpPr>
          <p:cNvPr id="10" name="Rectángulo redondeado 2">
            <a:extLst>
              <a:ext uri="{FF2B5EF4-FFF2-40B4-BE49-F238E27FC236}">
                <a16:creationId xmlns:a16="http://schemas.microsoft.com/office/drawing/2014/main" id="{E2705795-DA1B-4A10-94FC-5CFAD6ADD3EE}"/>
              </a:ext>
            </a:extLst>
          </p:cNvPr>
          <p:cNvSpPr/>
          <p:nvPr/>
        </p:nvSpPr>
        <p:spPr>
          <a:xfrm>
            <a:off x="6799829" y="625760"/>
            <a:ext cx="1561887" cy="1564524"/>
          </a:xfrm>
          <a:prstGeom prst="roundRect">
            <a:avLst/>
          </a:prstGeom>
          <a:ln w="76200" cmpd="sng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500" b="1" dirty="0">
                <a:latin typeface="Comic Sans MS"/>
                <a:cs typeface="Comic Sans MS"/>
              </a:rPr>
              <a:t>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EFF5F0-3C0C-419E-B2F5-24D66E274AC6}"/>
              </a:ext>
            </a:extLst>
          </p:cNvPr>
          <p:cNvSpPr txBox="1"/>
          <p:nvPr/>
        </p:nvSpPr>
        <p:spPr>
          <a:xfrm>
            <a:off x="3829928" y="2842602"/>
            <a:ext cx="1224213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500" b="1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endParaRPr lang="es-CL" sz="16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62F00E7-ED2B-43D0-84A2-E600A963CFE7}"/>
              </a:ext>
            </a:extLst>
          </p:cNvPr>
          <p:cNvSpPr txBox="1"/>
          <p:nvPr/>
        </p:nvSpPr>
        <p:spPr>
          <a:xfrm>
            <a:off x="6968667" y="2842602"/>
            <a:ext cx="1224213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500" b="1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endParaRPr lang="es-CL" sz="16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2D796D5-A6A3-446E-8D32-FF025BF1D8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68589" y="672782"/>
            <a:ext cx="5622730" cy="385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5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88889E-6 -1.97531E-6 L -3.88889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05556E-6 -1.97531E-6 L -3.05556E-6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6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327C5D70-805A-4EFD-BBB2-710BE9333D7F}"/>
              </a:ext>
            </a:extLst>
          </p:cNvPr>
          <p:cNvSpPr/>
          <p:nvPr/>
        </p:nvSpPr>
        <p:spPr>
          <a:xfrm>
            <a:off x="301439" y="878544"/>
            <a:ext cx="8541121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>
                <a:ln w="57150">
                  <a:solidFill>
                    <a:schemeClr val="tx1"/>
                  </a:solidFill>
                  <a:prstDash val="solid"/>
                </a:ln>
                <a:solidFill>
                  <a:schemeClr val="lt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Fontdinerdotcom Luvable" panose="00000400000000000000" pitchFamily="2" charset="0"/>
              </a:rPr>
              <a:t>Segmentación</a:t>
            </a:r>
          </a:p>
          <a:p>
            <a:pPr algn="ctr"/>
            <a:r>
              <a:rPr lang="es-ES" sz="9600" b="1" dirty="0">
                <a:ln w="57150">
                  <a:solidFill>
                    <a:schemeClr val="tx1"/>
                  </a:solidFill>
                  <a:prstDash val="solid"/>
                </a:ln>
                <a:solidFill>
                  <a:schemeClr val="lt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Fontdinerdotcom Luvable" panose="00000400000000000000" pitchFamily="2" charset="0"/>
              </a:rPr>
              <a:t>silábica</a:t>
            </a:r>
            <a:endParaRPr lang="es-ES" sz="8000" b="1" dirty="0">
              <a:ln w="57150">
                <a:solidFill>
                  <a:schemeClr val="tx1"/>
                </a:solidFill>
                <a:prstDash val="solid"/>
              </a:ln>
              <a:solidFill>
                <a:schemeClr val="lt1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Fontdinerdotcom Luvable" panose="00000400000000000000" pitchFamily="2" charset="0"/>
            </a:endParaRPr>
          </a:p>
        </p:txBody>
      </p:sp>
      <p:pic>
        <p:nvPicPr>
          <p:cNvPr id="132" name="Imagen 131">
            <a:extLst>
              <a:ext uri="{FF2B5EF4-FFF2-40B4-BE49-F238E27FC236}">
                <a16:creationId xmlns:a16="http://schemas.microsoft.com/office/drawing/2014/main" id="{633A1887-548A-4902-94E8-08C235853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151447" y="3195764"/>
            <a:ext cx="6713621" cy="169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778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B611C88-43F7-435F-90AB-08F3F3E9CF20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29" b="49375" l="556" r="24167">
                        <a14:foregroundMark x1="18889" y1="9167" x2="5972" y2="11563"/>
                        <a14:foregroundMark x1="5972" y1="11563" x2="5000" y2="5625"/>
                        <a14:foregroundMark x1="5000" y1="5625" x2="9444" y2="6250"/>
                        <a14:foregroundMark x1="9444" y1="6250" x2="13194" y2="8646"/>
                        <a14:foregroundMark x1="13194" y1="8646" x2="16389" y2="14271"/>
                        <a14:foregroundMark x1="16389" y1="14271" x2="19583" y2="36042"/>
                        <a14:foregroundMark x1="19583" y1="36042" x2="18472" y2="41563"/>
                        <a14:foregroundMark x1="18472" y1="41563" x2="6944" y2="37917"/>
                        <a14:foregroundMark x1="6944" y1="37917" x2="6806" y2="35729"/>
                        <a14:foregroundMark x1="2778" y1="36979" x2="4583" y2="42188"/>
                        <a14:foregroundMark x1="4583" y1="42188" x2="7778" y2="45938"/>
                        <a14:foregroundMark x1="7778" y1="45938" x2="13194" y2="46563"/>
                        <a14:foregroundMark x1="20694" y1="45521" x2="7778" y2="41146"/>
                        <a14:foregroundMark x1="7778" y1="41146" x2="2778" y2="37292"/>
                        <a14:foregroundMark x1="5556" y1="46458" x2="2639" y2="41875"/>
                        <a14:foregroundMark x1="2639" y1="41875" x2="417" y2="31042"/>
                        <a14:foregroundMark x1="417" y1="31042" x2="2222" y2="5729"/>
                        <a14:foregroundMark x1="2222" y1="5729" x2="7361" y2="2188"/>
                        <a14:foregroundMark x1="7361" y1="2188" x2="18056" y2="4896"/>
                        <a14:foregroundMark x1="18056" y1="4896" x2="22361" y2="10625"/>
                        <a14:foregroundMark x1="22361" y1="10625" x2="20417" y2="47917"/>
                        <a14:foregroundMark x1="22361" y1="19375" x2="22500" y2="44063"/>
                        <a14:foregroundMark x1="22917" y1="48125" x2="16944" y2="48958"/>
                        <a14:foregroundMark x1="16944" y1="48958" x2="4167" y2="45417"/>
                        <a14:foregroundMark x1="4167" y1="45417" x2="972" y2="41354"/>
                        <a14:foregroundMark x1="6111" y1="47708" x2="2083" y2="46250"/>
                        <a14:foregroundMark x1="2083" y1="46250" x2="1806" y2="45625"/>
                        <a14:foregroundMark x1="1806" y1="4688" x2="5694" y2="1458"/>
                        <a14:foregroundMark x1="5694" y1="1458" x2="9722" y2="938"/>
                        <a14:foregroundMark x1="9722" y1="938" x2="18472" y2="1875"/>
                        <a14:foregroundMark x1="18472" y1="1875" x2="20556" y2="6875"/>
                        <a14:foregroundMark x1="20556" y1="6875" x2="20833" y2="11042"/>
                        <a14:foregroundMark x1="20833" y1="1146" x2="23750" y2="14896"/>
                        <a14:foregroundMark x1="23750" y1="14896" x2="24167" y2="24271"/>
                        <a14:foregroundMark x1="22222" y1="48021" x2="21806" y2="32083"/>
                        <a14:foregroundMark x1="23056" y1="40104" x2="23056" y2="36146"/>
                        <a14:foregroundMark x1="22917" y1="49375" x2="23056" y2="47396"/>
                        <a14:foregroundMark x1="21806" y1="729" x2="21806" y2="13854"/>
                        <a14:foregroundMark x1="23194" y1="1667" x2="23333" y2="16979"/>
                        <a14:foregroundMark x1="23333" y1="1667" x2="23056" y2="1146"/>
                        <a14:foregroundMark x1="4028" y1="9479" x2="3889" y2="23958"/>
                        <a14:foregroundMark x1="3333" y1="27917" x2="2500" y2="3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691" b="50441"/>
          <a:stretch/>
        </p:blipFill>
        <p:spPr bwMode="auto">
          <a:xfrm>
            <a:off x="1050377" y="446481"/>
            <a:ext cx="2602877" cy="34998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2B2515D-2B9A-4B70-B287-80B167570345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3" b="49167" l="19306" r="48056">
                        <a14:foregroundMark x1="24444" y1="8229" x2="23472" y2="23333"/>
                        <a14:foregroundMark x1="23472" y1="23333" x2="28611" y2="36146"/>
                        <a14:foregroundMark x1="28611" y1="36146" x2="28750" y2="41771"/>
                        <a14:foregroundMark x1="28750" y1="41771" x2="33056" y2="45833"/>
                        <a14:foregroundMark x1="33056" y1="45833" x2="42917" y2="41250"/>
                        <a14:foregroundMark x1="42917" y1="41250" x2="46944" y2="35208"/>
                        <a14:foregroundMark x1="46944" y1="35208" x2="44444" y2="20313"/>
                        <a14:foregroundMark x1="44444" y1="20313" x2="37083" y2="9271"/>
                        <a14:foregroundMark x1="37083" y1="9271" x2="32500" y2="6875"/>
                        <a14:foregroundMark x1="32500" y1="6875" x2="30833" y2="7083"/>
                        <a14:foregroundMark x1="30417" y1="7500" x2="26806" y2="9479"/>
                        <a14:foregroundMark x1="28333" y1="4792" x2="33333" y2="2292"/>
                        <a14:foregroundMark x1="33333" y1="2292" x2="37917" y2="2292"/>
                        <a14:foregroundMark x1="37917" y1="2292" x2="42639" y2="4375"/>
                        <a14:foregroundMark x1="42639" y1="4375" x2="47778" y2="15208"/>
                        <a14:foregroundMark x1="47778" y1="15208" x2="48056" y2="23333"/>
                        <a14:foregroundMark x1="48056" y1="10625" x2="45278" y2="4583"/>
                        <a14:foregroundMark x1="45278" y1="4583" x2="40417" y2="729"/>
                        <a14:foregroundMark x1="40417" y1="729" x2="25694" y2="2396"/>
                        <a14:foregroundMark x1="25694" y1="2396" x2="23056" y2="8646"/>
                        <a14:foregroundMark x1="23056" y1="8646" x2="22917" y2="36771"/>
                        <a14:foregroundMark x1="22917" y1="36771" x2="27500" y2="48854"/>
                        <a14:foregroundMark x1="27500" y1="48854" x2="32222" y2="48854"/>
                        <a14:foregroundMark x1="32222" y1="48854" x2="43750" y2="48125"/>
                        <a14:foregroundMark x1="43750" y1="48125" x2="47361" y2="42604"/>
                        <a14:foregroundMark x1="47361" y1="42604" x2="47639" y2="24063"/>
                        <a14:foregroundMark x1="47639" y1="24063" x2="47500" y2="23958"/>
                        <a14:foregroundMark x1="25694" y1="49167" x2="24444" y2="42396"/>
                        <a14:foregroundMark x1="24444" y1="48333" x2="23333" y2="31771"/>
                        <a14:foregroundMark x1="24444" y1="49375" x2="21944" y2="42917"/>
                        <a14:foregroundMark x1="21944" y1="42917" x2="22500" y2="32708"/>
                        <a14:foregroundMark x1="24722" y1="49271" x2="20278" y2="48542"/>
                        <a14:foregroundMark x1="20278" y1="48542" x2="19861" y2="48125"/>
                        <a14:foregroundMark x1="46806" y1="3646" x2="19306" y2="2917"/>
                        <a14:foregroundMark x1="48194" y1="8646" x2="45139" y2="3229"/>
                        <a14:foregroundMark x1="45139" y1="3229" x2="26250" y2="313"/>
                        <a14:foregroundMark x1="27222" y1="1146" x2="21389" y2="1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09" r="50894" b="50441"/>
          <a:stretch/>
        </p:blipFill>
        <p:spPr bwMode="auto">
          <a:xfrm>
            <a:off x="3743112" y="446481"/>
            <a:ext cx="2602874" cy="34998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4392079A-A79E-47FA-B3E1-C36A957ABE31}"/>
              </a:ext>
            </a:extLst>
          </p:cNvPr>
          <p:cNvSpPr/>
          <p:nvPr/>
        </p:nvSpPr>
        <p:spPr>
          <a:xfrm>
            <a:off x="6711874" y="1133784"/>
            <a:ext cx="2189747" cy="2125269"/>
          </a:xfrm>
          <a:prstGeom prst="ellipse">
            <a:avLst/>
          </a:prstGeom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</a:p>
        </p:txBody>
      </p:sp>
      <p:pic>
        <p:nvPicPr>
          <p:cNvPr id="5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B633A367-535C-400C-B5D7-085E71CB33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31200" y="1891091"/>
            <a:ext cx="812800" cy="8128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4D9A8CC-F194-4319-9B1F-08E903651A0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9642" y="3946358"/>
            <a:ext cx="1066757" cy="106675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31134A8-C4BD-4CF9-AB3A-C158DA402E8F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23991" y="3946357"/>
            <a:ext cx="1066757" cy="106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49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4392079A-A79E-47FA-B3E1-C36A957ABE31}"/>
              </a:ext>
            </a:extLst>
          </p:cNvPr>
          <p:cNvSpPr/>
          <p:nvPr/>
        </p:nvSpPr>
        <p:spPr>
          <a:xfrm>
            <a:off x="6399053" y="1286906"/>
            <a:ext cx="2189747" cy="2125269"/>
          </a:xfrm>
          <a:prstGeom prst="ellips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16600" b="1" dirty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4B1C199-F03A-4ADE-A91D-39BF9D7C1D18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1" t="50747" r="26268"/>
          <a:stretch/>
        </p:blipFill>
        <p:spPr bwMode="auto">
          <a:xfrm>
            <a:off x="1075576" y="283178"/>
            <a:ext cx="2316226" cy="32466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305D7CB-FAFF-4109-8E65-D01578A8270C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32" t="50747"/>
          <a:stretch/>
        </p:blipFill>
        <p:spPr bwMode="auto">
          <a:xfrm>
            <a:off x="3544202" y="312822"/>
            <a:ext cx="2347011" cy="32169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C2D98F5-6B5F-44D8-BD8C-36B7A348F04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54816" y="3665063"/>
            <a:ext cx="1357746" cy="135774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022F4AA-2E39-4CAD-9D38-E877926CAEA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38834" y="3665063"/>
            <a:ext cx="1357746" cy="1357746"/>
          </a:xfrm>
          <a:prstGeom prst="rect">
            <a:avLst/>
          </a:prstGeom>
        </p:spPr>
      </p:pic>
      <p:pic>
        <p:nvPicPr>
          <p:cNvPr id="11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969B1930-0577-4FD4-8EB5-DF7361D3F8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83600" y="2043491"/>
            <a:ext cx="612101" cy="61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9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4392079A-A79E-47FA-B3E1-C36A957ABE31}"/>
              </a:ext>
            </a:extLst>
          </p:cNvPr>
          <p:cNvSpPr/>
          <p:nvPr/>
        </p:nvSpPr>
        <p:spPr>
          <a:xfrm>
            <a:off x="6399053" y="1286906"/>
            <a:ext cx="2189747" cy="2125269"/>
          </a:xfrm>
          <a:prstGeom prst="ellips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16600" b="1" dirty="0">
                <a:solidFill>
                  <a:srgbClr val="0000FF"/>
                </a:solidFill>
                <a:latin typeface="Comic Sans MS"/>
                <a:cs typeface="Comic Sans MS"/>
              </a:rPr>
              <a:t>3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C2D98F5-6B5F-44D8-BD8C-36B7A348F04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642" y="3838075"/>
            <a:ext cx="1184734" cy="1184734"/>
          </a:xfrm>
          <a:prstGeom prst="rect">
            <a:avLst/>
          </a:prstGeom>
        </p:spPr>
      </p:pic>
      <p:pic>
        <p:nvPicPr>
          <p:cNvPr id="11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969B1930-0577-4FD4-8EB5-DF7361D3F8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83600" y="2043491"/>
            <a:ext cx="612101" cy="61210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6FDFE67-953B-4597-834C-E60456E6E19C}"/>
              </a:ext>
            </a:extLst>
          </p:cNvPr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5" r="31415" b="50102"/>
          <a:stretch/>
        </p:blipFill>
        <p:spPr bwMode="auto">
          <a:xfrm>
            <a:off x="316124" y="206307"/>
            <a:ext cx="1891129" cy="36317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08ED69A-F1B7-4BB5-BA1E-571E4908D13F}"/>
              </a:ext>
            </a:extLst>
          </p:cNvPr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86" r="21508" b="50102"/>
          <a:stretch/>
        </p:blipFill>
        <p:spPr bwMode="auto">
          <a:xfrm>
            <a:off x="2423181" y="227607"/>
            <a:ext cx="1438956" cy="36317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376A569-9F65-4BAA-89F2-6F78E554595E}"/>
              </a:ext>
            </a:extLst>
          </p:cNvPr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1" b="50102"/>
          <a:stretch/>
        </p:blipFill>
        <p:spPr bwMode="auto">
          <a:xfrm>
            <a:off x="4017981" y="227607"/>
            <a:ext cx="1825394" cy="36317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7EA04663-3E14-46CE-AF18-B095F110340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7831" y="3859375"/>
            <a:ext cx="1184734" cy="118473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F409D12E-C49E-4C5C-8D44-F1F78D71B71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0292" y="3859375"/>
            <a:ext cx="1184734" cy="118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71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7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4392079A-A79E-47FA-B3E1-C36A957ABE31}"/>
              </a:ext>
            </a:extLst>
          </p:cNvPr>
          <p:cNvSpPr/>
          <p:nvPr/>
        </p:nvSpPr>
        <p:spPr>
          <a:xfrm>
            <a:off x="6399053" y="1286906"/>
            <a:ext cx="2189747" cy="2125269"/>
          </a:xfrm>
          <a:prstGeom prst="ellips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16600" b="1" dirty="0">
                <a:solidFill>
                  <a:srgbClr val="0000FF"/>
                </a:solidFill>
                <a:latin typeface="Comic Sans MS"/>
                <a:cs typeface="Comic Sans MS"/>
              </a:rPr>
              <a:t>3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C2D98F5-6B5F-44D8-BD8C-36B7A348F04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642" y="3838075"/>
            <a:ext cx="1184734" cy="1184734"/>
          </a:xfrm>
          <a:prstGeom prst="rect">
            <a:avLst/>
          </a:prstGeom>
        </p:spPr>
      </p:pic>
      <p:pic>
        <p:nvPicPr>
          <p:cNvPr id="11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969B1930-0577-4FD4-8EB5-DF7361D3F8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83600" y="2043491"/>
            <a:ext cx="612101" cy="61210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7EA04663-3E14-46CE-AF18-B095F110340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7831" y="3859375"/>
            <a:ext cx="1184734" cy="118473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F409D12E-C49E-4C5C-8D44-F1F78D71B71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736" y="3836063"/>
            <a:ext cx="1184734" cy="11847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2442519-6852-4EB8-AFBB-AB68A199322D}"/>
              </a:ext>
            </a:extLst>
          </p:cNvPr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4" t="170" r="81728" b="50441"/>
          <a:stretch/>
        </p:blipFill>
        <p:spPr bwMode="auto">
          <a:xfrm>
            <a:off x="390795" y="122703"/>
            <a:ext cx="1683160" cy="35950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B0DCCCA-2F0B-42C3-AB72-89F7C1E3095E}"/>
              </a:ext>
            </a:extLst>
          </p:cNvPr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1" t="170" r="70688" b="50441"/>
          <a:stretch/>
        </p:blipFill>
        <p:spPr bwMode="auto">
          <a:xfrm>
            <a:off x="2214633" y="122703"/>
            <a:ext cx="1600485" cy="35950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447C752-84E4-47CD-B0A0-19C06A63E964}"/>
              </a:ext>
            </a:extLst>
          </p:cNvPr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3" t="170" r="50215" b="50441"/>
          <a:stretch/>
        </p:blipFill>
        <p:spPr bwMode="auto">
          <a:xfrm>
            <a:off x="3983217" y="122703"/>
            <a:ext cx="1822022" cy="35950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258774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7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BE0902F-0100-4FBD-8FB3-984A9EF138A7}"/>
              </a:ext>
            </a:extLst>
          </p:cNvPr>
          <p:cNvSpPr/>
          <p:nvPr/>
        </p:nvSpPr>
        <p:spPr>
          <a:xfrm>
            <a:off x="773269" y="818287"/>
            <a:ext cx="763494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8800" b="1" dirty="0">
                <a:ln w="19050">
                  <a:solidFill>
                    <a:schemeClr val="tx1"/>
                  </a:solidFill>
                  <a:prstDash val="solid"/>
                </a:ln>
                <a:gradFill>
                  <a:gsLst>
                    <a:gs pos="14000">
                      <a:schemeClr val="accent3"/>
                    </a:gs>
                    <a:gs pos="53000">
                      <a:schemeClr val="accent2"/>
                    </a:gs>
                    <a:gs pos="93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effectLst>
                  <a:glow rad="38100">
                    <a:schemeClr val="tx1"/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Jokerman" panose="04090605060D06020702" pitchFamily="82" charset="0"/>
              </a:rPr>
              <a:t>Vamos a trabajar</a:t>
            </a:r>
          </a:p>
        </p:txBody>
      </p:sp>
      <p:grpSp>
        <p:nvGrpSpPr>
          <p:cNvPr id="143" name="Google Shape;2596;p64">
            <a:extLst>
              <a:ext uri="{FF2B5EF4-FFF2-40B4-BE49-F238E27FC236}">
                <a16:creationId xmlns:a16="http://schemas.microsoft.com/office/drawing/2014/main" id="{C38C60F1-B4CC-4373-9F14-28262C86C579}"/>
              </a:ext>
            </a:extLst>
          </p:cNvPr>
          <p:cNvGrpSpPr/>
          <p:nvPr/>
        </p:nvGrpSpPr>
        <p:grpSpPr>
          <a:xfrm>
            <a:off x="6866291" y="2571750"/>
            <a:ext cx="2055011" cy="2372517"/>
            <a:chOff x="1544050" y="238125"/>
            <a:chExt cx="4537450" cy="5238500"/>
          </a:xfrm>
        </p:grpSpPr>
        <p:sp>
          <p:nvSpPr>
            <p:cNvPr id="144" name="Google Shape;2597;p64">
              <a:extLst>
                <a:ext uri="{FF2B5EF4-FFF2-40B4-BE49-F238E27FC236}">
                  <a16:creationId xmlns:a16="http://schemas.microsoft.com/office/drawing/2014/main" id="{0A5B7D11-E910-427F-A73E-9C622AC73787}"/>
                </a:ext>
              </a:extLst>
            </p:cNvPr>
            <p:cNvSpPr/>
            <p:nvPr/>
          </p:nvSpPr>
          <p:spPr>
            <a:xfrm>
              <a:off x="1647475" y="2464225"/>
              <a:ext cx="3805825" cy="3012400"/>
            </a:xfrm>
            <a:custGeom>
              <a:avLst/>
              <a:gdLst/>
              <a:ahLst/>
              <a:cxnLst/>
              <a:rect l="l" t="t" r="r" b="b"/>
              <a:pathLst>
                <a:path w="152233" h="120496" extrusionOk="0">
                  <a:moveTo>
                    <a:pt x="143584" y="1"/>
                  </a:moveTo>
                  <a:cubicBezTo>
                    <a:pt x="141855" y="1"/>
                    <a:pt x="140824" y="894"/>
                    <a:pt x="140824" y="894"/>
                  </a:cubicBezTo>
                  <a:cubicBezTo>
                    <a:pt x="135242" y="19901"/>
                    <a:pt x="121519" y="22686"/>
                    <a:pt x="113956" y="22686"/>
                  </a:cubicBezTo>
                  <a:cubicBezTo>
                    <a:pt x="110820" y="22686"/>
                    <a:pt x="108743" y="22207"/>
                    <a:pt x="108743" y="22207"/>
                  </a:cubicBezTo>
                  <a:cubicBezTo>
                    <a:pt x="104837" y="19898"/>
                    <a:pt x="100285" y="18568"/>
                    <a:pt x="95419" y="18568"/>
                  </a:cubicBezTo>
                  <a:cubicBezTo>
                    <a:pt x="80933" y="18568"/>
                    <a:pt x="69191" y="30312"/>
                    <a:pt x="69191" y="44796"/>
                  </a:cubicBezTo>
                  <a:cubicBezTo>
                    <a:pt x="69192" y="45993"/>
                    <a:pt x="69276" y="47188"/>
                    <a:pt x="69439" y="48374"/>
                  </a:cubicBezTo>
                  <a:cubicBezTo>
                    <a:pt x="68064" y="49411"/>
                    <a:pt x="65845" y="50400"/>
                    <a:pt x="62376" y="50400"/>
                  </a:cubicBezTo>
                  <a:cubicBezTo>
                    <a:pt x="61120" y="50400"/>
                    <a:pt x="59700" y="50271"/>
                    <a:pt x="58097" y="49966"/>
                  </a:cubicBezTo>
                  <a:cubicBezTo>
                    <a:pt x="54101" y="49209"/>
                    <a:pt x="48994" y="48501"/>
                    <a:pt x="43442" y="48501"/>
                  </a:cubicBezTo>
                  <a:cubicBezTo>
                    <a:pt x="33844" y="48501"/>
                    <a:pt x="22916" y="50616"/>
                    <a:pt x="14101" y="58240"/>
                  </a:cubicBezTo>
                  <a:cubicBezTo>
                    <a:pt x="188" y="70274"/>
                    <a:pt x="1" y="104868"/>
                    <a:pt x="15231" y="117841"/>
                  </a:cubicBezTo>
                  <a:cubicBezTo>
                    <a:pt x="15231" y="117841"/>
                    <a:pt x="21832" y="119930"/>
                    <a:pt x="29297" y="119930"/>
                  </a:cubicBezTo>
                  <a:cubicBezTo>
                    <a:pt x="33029" y="119930"/>
                    <a:pt x="36977" y="119408"/>
                    <a:pt x="40424" y="117841"/>
                  </a:cubicBezTo>
                  <a:cubicBezTo>
                    <a:pt x="40424" y="117841"/>
                    <a:pt x="38543" y="97158"/>
                    <a:pt x="54149" y="97158"/>
                  </a:cubicBezTo>
                  <a:cubicBezTo>
                    <a:pt x="69756" y="97158"/>
                    <a:pt x="69191" y="118406"/>
                    <a:pt x="69191" y="118406"/>
                  </a:cubicBezTo>
                  <a:cubicBezTo>
                    <a:pt x="69191" y="118406"/>
                    <a:pt x="75541" y="120495"/>
                    <a:pt x="82951" y="120495"/>
                  </a:cubicBezTo>
                  <a:cubicBezTo>
                    <a:pt x="86655" y="120495"/>
                    <a:pt x="90624" y="119973"/>
                    <a:pt x="94197" y="118406"/>
                  </a:cubicBezTo>
                  <a:cubicBezTo>
                    <a:pt x="94197" y="118406"/>
                    <a:pt x="96453" y="105621"/>
                    <a:pt x="95420" y="95466"/>
                  </a:cubicBezTo>
                  <a:cubicBezTo>
                    <a:pt x="94413" y="85583"/>
                    <a:pt x="97719" y="72733"/>
                    <a:pt x="105553" y="68993"/>
                  </a:cubicBezTo>
                  <a:cubicBezTo>
                    <a:pt x="105761" y="68905"/>
                    <a:pt x="105965" y="68812"/>
                    <a:pt x="106170" y="68719"/>
                  </a:cubicBezTo>
                  <a:cubicBezTo>
                    <a:pt x="106181" y="68715"/>
                    <a:pt x="106190" y="68710"/>
                    <a:pt x="106201" y="68705"/>
                  </a:cubicBezTo>
                  <a:cubicBezTo>
                    <a:pt x="114951" y="64752"/>
                    <a:pt x="121149" y="56142"/>
                    <a:pt x="121617" y="46029"/>
                  </a:cubicBezTo>
                  <a:lnTo>
                    <a:pt x="121617" y="46032"/>
                  </a:lnTo>
                  <a:cubicBezTo>
                    <a:pt x="152232" y="42848"/>
                    <a:pt x="147781" y="1646"/>
                    <a:pt x="147781" y="1646"/>
                  </a:cubicBezTo>
                  <a:cubicBezTo>
                    <a:pt x="146145" y="383"/>
                    <a:pt x="144715" y="1"/>
                    <a:pt x="143584" y="1"/>
                  </a:cubicBezTo>
                  <a:close/>
                </a:path>
              </a:pathLst>
            </a:custGeom>
            <a:solidFill>
              <a:srgbClr val="FE60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598;p64">
              <a:extLst>
                <a:ext uri="{FF2B5EF4-FFF2-40B4-BE49-F238E27FC236}">
                  <a16:creationId xmlns:a16="http://schemas.microsoft.com/office/drawing/2014/main" id="{756A2E86-FDBD-461E-A43A-5E537D5EDAE6}"/>
                </a:ext>
              </a:extLst>
            </p:cNvPr>
            <p:cNvSpPr/>
            <p:nvPr/>
          </p:nvSpPr>
          <p:spPr>
            <a:xfrm>
              <a:off x="1544050" y="4098800"/>
              <a:ext cx="246800" cy="279475"/>
            </a:xfrm>
            <a:custGeom>
              <a:avLst/>
              <a:gdLst/>
              <a:ahLst/>
              <a:cxnLst/>
              <a:rect l="l" t="t" r="r" b="b"/>
              <a:pathLst>
                <a:path w="9872" h="11179" extrusionOk="0">
                  <a:moveTo>
                    <a:pt x="0" y="1"/>
                  </a:moveTo>
                  <a:lnTo>
                    <a:pt x="0" y="1"/>
                  </a:lnTo>
                  <a:cubicBezTo>
                    <a:pt x="1505" y="8462"/>
                    <a:pt x="8883" y="11179"/>
                    <a:pt x="8883" y="11179"/>
                  </a:cubicBezTo>
                  <a:lnTo>
                    <a:pt x="9872" y="7117"/>
                  </a:lnTo>
                  <a:cubicBezTo>
                    <a:pt x="4138" y="7090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599;p64">
              <a:extLst>
                <a:ext uri="{FF2B5EF4-FFF2-40B4-BE49-F238E27FC236}">
                  <a16:creationId xmlns:a16="http://schemas.microsoft.com/office/drawing/2014/main" id="{CB15E4BE-AAD8-4C19-8B1C-CDE09395AC5E}"/>
                </a:ext>
              </a:extLst>
            </p:cNvPr>
            <p:cNvSpPr/>
            <p:nvPr/>
          </p:nvSpPr>
          <p:spPr>
            <a:xfrm>
              <a:off x="2277350" y="2779500"/>
              <a:ext cx="1424225" cy="1369700"/>
            </a:xfrm>
            <a:custGeom>
              <a:avLst/>
              <a:gdLst/>
              <a:ahLst/>
              <a:cxnLst/>
              <a:rect l="l" t="t" r="r" b="b"/>
              <a:pathLst>
                <a:path w="56969" h="54788" extrusionOk="0">
                  <a:moveTo>
                    <a:pt x="31722" y="0"/>
                  </a:moveTo>
                  <a:cubicBezTo>
                    <a:pt x="20172" y="0"/>
                    <a:pt x="10598" y="11278"/>
                    <a:pt x="8272" y="16486"/>
                  </a:cubicBezTo>
                  <a:cubicBezTo>
                    <a:pt x="4324" y="25323"/>
                    <a:pt x="0" y="44875"/>
                    <a:pt x="19366" y="52773"/>
                  </a:cubicBezTo>
                  <a:cubicBezTo>
                    <a:pt x="22872" y="54202"/>
                    <a:pt x="26341" y="54788"/>
                    <a:pt x="29671" y="54788"/>
                  </a:cubicBezTo>
                  <a:cubicBezTo>
                    <a:pt x="44737" y="54788"/>
                    <a:pt x="56969" y="42808"/>
                    <a:pt x="56969" y="42808"/>
                  </a:cubicBezTo>
                  <a:cubicBezTo>
                    <a:pt x="51516" y="33031"/>
                    <a:pt x="56969" y="22314"/>
                    <a:pt x="56969" y="22314"/>
                  </a:cubicBezTo>
                  <a:cubicBezTo>
                    <a:pt x="48784" y="5480"/>
                    <a:pt x="39773" y="0"/>
                    <a:pt x="31722" y="0"/>
                  </a:cubicBezTo>
                  <a:close/>
                </a:path>
              </a:pathLst>
            </a:custGeom>
            <a:solidFill>
              <a:srgbClr val="FEC5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600;p64">
              <a:extLst>
                <a:ext uri="{FF2B5EF4-FFF2-40B4-BE49-F238E27FC236}">
                  <a16:creationId xmlns:a16="http://schemas.microsoft.com/office/drawing/2014/main" id="{28F1BF4D-392C-40EB-B7C5-9A91FC461FFA}"/>
                </a:ext>
              </a:extLst>
            </p:cNvPr>
            <p:cNvSpPr/>
            <p:nvPr/>
          </p:nvSpPr>
          <p:spPr>
            <a:xfrm>
              <a:off x="2786375" y="3146100"/>
              <a:ext cx="661750" cy="636475"/>
            </a:xfrm>
            <a:custGeom>
              <a:avLst/>
              <a:gdLst/>
              <a:ahLst/>
              <a:cxnLst/>
              <a:rect l="l" t="t" r="r" b="b"/>
              <a:pathLst>
                <a:path w="26470" h="25459" extrusionOk="0">
                  <a:moveTo>
                    <a:pt x="14740" y="1"/>
                  </a:moveTo>
                  <a:cubicBezTo>
                    <a:pt x="9373" y="1"/>
                    <a:pt x="4925" y="5241"/>
                    <a:pt x="3844" y="7661"/>
                  </a:cubicBezTo>
                  <a:cubicBezTo>
                    <a:pt x="2009" y="11767"/>
                    <a:pt x="0" y="20853"/>
                    <a:pt x="8998" y="24522"/>
                  </a:cubicBezTo>
                  <a:cubicBezTo>
                    <a:pt x="10627" y="25186"/>
                    <a:pt x="12239" y="25459"/>
                    <a:pt x="13787" y="25459"/>
                  </a:cubicBezTo>
                  <a:cubicBezTo>
                    <a:pt x="20786" y="25459"/>
                    <a:pt x="26470" y="19892"/>
                    <a:pt x="26470" y="19892"/>
                  </a:cubicBezTo>
                  <a:cubicBezTo>
                    <a:pt x="23938" y="15350"/>
                    <a:pt x="26470" y="10369"/>
                    <a:pt x="26470" y="10369"/>
                  </a:cubicBezTo>
                  <a:cubicBezTo>
                    <a:pt x="22667" y="2547"/>
                    <a:pt x="18480" y="1"/>
                    <a:pt x="147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601;p64">
              <a:extLst>
                <a:ext uri="{FF2B5EF4-FFF2-40B4-BE49-F238E27FC236}">
                  <a16:creationId xmlns:a16="http://schemas.microsoft.com/office/drawing/2014/main" id="{1BA1884A-C8EE-4B10-A68B-5EE630293DE1}"/>
                </a:ext>
              </a:extLst>
            </p:cNvPr>
            <p:cNvSpPr/>
            <p:nvPr/>
          </p:nvSpPr>
          <p:spPr>
            <a:xfrm>
              <a:off x="4208425" y="3241025"/>
              <a:ext cx="124600" cy="124550"/>
            </a:xfrm>
            <a:custGeom>
              <a:avLst/>
              <a:gdLst/>
              <a:ahLst/>
              <a:cxnLst/>
              <a:rect l="l" t="t" r="r" b="b"/>
              <a:pathLst>
                <a:path w="4984" h="4982" extrusionOk="0">
                  <a:moveTo>
                    <a:pt x="2492" y="1"/>
                  </a:moveTo>
                  <a:cubicBezTo>
                    <a:pt x="1116" y="1"/>
                    <a:pt x="1" y="1115"/>
                    <a:pt x="1" y="2490"/>
                  </a:cubicBezTo>
                  <a:cubicBezTo>
                    <a:pt x="1" y="3866"/>
                    <a:pt x="1115" y="4981"/>
                    <a:pt x="2492" y="4981"/>
                  </a:cubicBezTo>
                  <a:cubicBezTo>
                    <a:pt x="3868" y="4981"/>
                    <a:pt x="4983" y="3866"/>
                    <a:pt x="4983" y="2490"/>
                  </a:cubicBezTo>
                  <a:cubicBezTo>
                    <a:pt x="4983" y="1114"/>
                    <a:pt x="3867" y="1"/>
                    <a:pt x="24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602;p64">
              <a:extLst>
                <a:ext uri="{FF2B5EF4-FFF2-40B4-BE49-F238E27FC236}">
                  <a16:creationId xmlns:a16="http://schemas.microsoft.com/office/drawing/2014/main" id="{CD0354F0-E73C-4ED1-8175-7E90F7D6E01A}"/>
                </a:ext>
              </a:extLst>
            </p:cNvPr>
            <p:cNvSpPr/>
            <p:nvPr/>
          </p:nvSpPr>
          <p:spPr>
            <a:xfrm>
              <a:off x="4586925" y="2978650"/>
              <a:ext cx="138400" cy="212700"/>
            </a:xfrm>
            <a:custGeom>
              <a:avLst/>
              <a:gdLst/>
              <a:ahLst/>
              <a:cxnLst/>
              <a:rect l="l" t="t" r="r" b="b"/>
              <a:pathLst>
                <a:path w="5536" h="8508" extrusionOk="0">
                  <a:moveTo>
                    <a:pt x="1081" y="1"/>
                  </a:moveTo>
                  <a:cubicBezTo>
                    <a:pt x="431" y="1"/>
                    <a:pt x="1" y="950"/>
                    <a:pt x="700" y="1300"/>
                  </a:cubicBezTo>
                  <a:cubicBezTo>
                    <a:pt x="3116" y="2509"/>
                    <a:pt x="4094" y="5279"/>
                    <a:pt x="3921" y="7829"/>
                  </a:cubicBezTo>
                  <a:cubicBezTo>
                    <a:pt x="3891" y="8282"/>
                    <a:pt x="4228" y="8507"/>
                    <a:pt x="4580" y="8507"/>
                  </a:cubicBezTo>
                  <a:cubicBezTo>
                    <a:pt x="4933" y="8507"/>
                    <a:pt x="5302" y="8280"/>
                    <a:pt x="5332" y="7829"/>
                  </a:cubicBezTo>
                  <a:cubicBezTo>
                    <a:pt x="5536" y="4817"/>
                    <a:pt x="4249" y="1500"/>
                    <a:pt x="1411" y="82"/>
                  </a:cubicBezTo>
                  <a:cubicBezTo>
                    <a:pt x="1298" y="25"/>
                    <a:pt x="1187" y="1"/>
                    <a:pt x="10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603;p64">
              <a:extLst>
                <a:ext uri="{FF2B5EF4-FFF2-40B4-BE49-F238E27FC236}">
                  <a16:creationId xmlns:a16="http://schemas.microsoft.com/office/drawing/2014/main" id="{9620C429-5EB4-4BD7-93BA-AF56486AAA32}"/>
                </a:ext>
              </a:extLst>
            </p:cNvPr>
            <p:cNvSpPr/>
            <p:nvPr/>
          </p:nvSpPr>
          <p:spPr>
            <a:xfrm>
              <a:off x="4706475" y="2923400"/>
              <a:ext cx="146550" cy="204850"/>
            </a:xfrm>
            <a:custGeom>
              <a:avLst/>
              <a:gdLst/>
              <a:ahLst/>
              <a:cxnLst/>
              <a:rect l="l" t="t" r="r" b="b"/>
              <a:pathLst>
                <a:path w="5862" h="8194" extrusionOk="0">
                  <a:moveTo>
                    <a:pt x="870" y="0"/>
                  </a:moveTo>
                  <a:cubicBezTo>
                    <a:pt x="211" y="0"/>
                    <a:pt x="0" y="1121"/>
                    <a:pt x="749" y="1412"/>
                  </a:cubicBezTo>
                  <a:cubicBezTo>
                    <a:pt x="2850" y="2230"/>
                    <a:pt x="4383" y="4956"/>
                    <a:pt x="4441" y="7512"/>
                  </a:cubicBezTo>
                  <a:cubicBezTo>
                    <a:pt x="4452" y="7967"/>
                    <a:pt x="4809" y="8194"/>
                    <a:pt x="5162" y="8194"/>
                  </a:cubicBezTo>
                  <a:cubicBezTo>
                    <a:pt x="5514" y="8194"/>
                    <a:pt x="5861" y="7967"/>
                    <a:pt x="5851" y="7512"/>
                  </a:cubicBezTo>
                  <a:cubicBezTo>
                    <a:pt x="5781" y="4383"/>
                    <a:pt x="4165" y="1235"/>
                    <a:pt x="1123" y="51"/>
                  </a:cubicBezTo>
                  <a:cubicBezTo>
                    <a:pt x="1033" y="16"/>
                    <a:pt x="948" y="0"/>
                    <a:pt x="8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604;p64">
              <a:extLst>
                <a:ext uri="{FF2B5EF4-FFF2-40B4-BE49-F238E27FC236}">
                  <a16:creationId xmlns:a16="http://schemas.microsoft.com/office/drawing/2014/main" id="{B58745C1-37FC-4A46-BDA0-5C2FC36E92D9}"/>
                </a:ext>
              </a:extLst>
            </p:cNvPr>
            <p:cNvSpPr/>
            <p:nvPr/>
          </p:nvSpPr>
          <p:spPr>
            <a:xfrm>
              <a:off x="4808525" y="2865475"/>
              <a:ext cx="181925" cy="180550"/>
            </a:xfrm>
            <a:custGeom>
              <a:avLst/>
              <a:gdLst/>
              <a:ahLst/>
              <a:cxnLst/>
              <a:rect l="l" t="t" r="r" b="b"/>
              <a:pathLst>
                <a:path w="7277" h="7222" extrusionOk="0">
                  <a:moveTo>
                    <a:pt x="1082" y="1"/>
                  </a:moveTo>
                  <a:cubicBezTo>
                    <a:pt x="296" y="1"/>
                    <a:pt x="1" y="1224"/>
                    <a:pt x="848" y="1374"/>
                  </a:cubicBezTo>
                  <a:cubicBezTo>
                    <a:pt x="3505" y="1840"/>
                    <a:pt x="5256" y="4215"/>
                    <a:pt x="5802" y="6715"/>
                  </a:cubicBezTo>
                  <a:cubicBezTo>
                    <a:pt x="5879" y="7068"/>
                    <a:pt x="6140" y="7221"/>
                    <a:pt x="6415" y="7221"/>
                  </a:cubicBezTo>
                  <a:cubicBezTo>
                    <a:pt x="6830" y="7221"/>
                    <a:pt x="7276" y="6872"/>
                    <a:pt x="7161" y="6338"/>
                  </a:cubicBezTo>
                  <a:cubicBezTo>
                    <a:pt x="6522" y="3407"/>
                    <a:pt x="4334" y="559"/>
                    <a:pt x="1222" y="13"/>
                  </a:cubicBezTo>
                  <a:cubicBezTo>
                    <a:pt x="1174" y="5"/>
                    <a:pt x="1127" y="1"/>
                    <a:pt x="10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2605;p64">
              <a:extLst>
                <a:ext uri="{FF2B5EF4-FFF2-40B4-BE49-F238E27FC236}">
                  <a16:creationId xmlns:a16="http://schemas.microsoft.com/office/drawing/2014/main" id="{9B71D1CA-DADB-4D92-B4D7-CAA7BD36D182}"/>
                </a:ext>
              </a:extLst>
            </p:cNvPr>
            <p:cNvSpPr/>
            <p:nvPr/>
          </p:nvSpPr>
          <p:spPr>
            <a:xfrm>
              <a:off x="4900550" y="2788100"/>
              <a:ext cx="204675" cy="154100"/>
            </a:xfrm>
            <a:custGeom>
              <a:avLst/>
              <a:gdLst/>
              <a:ahLst/>
              <a:cxnLst/>
              <a:rect l="l" t="t" r="r" b="b"/>
              <a:pathLst>
                <a:path w="8187" h="6164" extrusionOk="0">
                  <a:moveTo>
                    <a:pt x="976" y="0"/>
                  </a:moveTo>
                  <a:cubicBezTo>
                    <a:pt x="954" y="0"/>
                    <a:pt x="932" y="0"/>
                    <a:pt x="910" y="1"/>
                  </a:cubicBezTo>
                  <a:cubicBezTo>
                    <a:pt x="4" y="9"/>
                    <a:pt x="1" y="1410"/>
                    <a:pt x="901" y="1410"/>
                  </a:cubicBezTo>
                  <a:cubicBezTo>
                    <a:pt x="904" y="1410"/>
                    <a:pt x="907" y="1410"/>
                    <a:pt x="910" y="1410"/>
                  </a:cubicBezTo>
                  <a:cubicBezTo>
                    <a:pt x="927" y="1410"/>
                    <a:pt x="945" y="1410"/>
                    <a:pt x="962" y="1410"/>
                  </a:cubicBezTo>
                  <a:cubicBezTo>
                    <a:pt x="3636" y="1410"/>
                    <a:pt x="5741" y="3472"/>
                    <a:pt x="6729" y="5791"/>
                  </a:cubicBezTo>
                  <a:cubicBezTo>
                    <a:pt x="6841" y="6054"/>
                    <a:pt x="7037" y="6163"/>
                    <a:pt x="7243" y="6163"/>
                  </a:cubicBezTo>
                  <a:cubicBezTo>
                    <a:pt x="7692" y="6163"/>
                    <a:pt x="8186" y="5647"/>
                    <a:pt x="7946" y="5080"/>
                  </a:cubicBezTo>
                  <a:cubicBezTo>
                    <a:pt x="6768" y="2315"/>
                    <a:pt x="4112" y="0"/>
                    <a:pt x="9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2606;p64">
              <a:extLst>
                <a:ext uri="{FF2B5EF4-FFF2-40B4-BE49-F238E27FC236}">
                  <a16:creationId xmlns:a16="http://schemas.microsoft.com/office/drawing/2014/main" id="{0B4F75C8-431C-4007-90D0-AAB61EFD5BD7}"/>
                </a:ext>
              </a:extLst>
            </p:cNvPr>
            <p:cNvSpPr/>
            <p:nvPr/>
          </p:nvSpPr>
          <p:spPr>
            <a:xfrm>
              <a:off x="4486750" y="3542225"/>
              <a:ext cx="229225" cy="147750"/>
            </a:xfrm>
            <a:custGeom>
              <a:avLst/>
              <a:gdLst/>
              <a:ahLst/>
              <a:cxnLst/>
              <a:rect l="l" t="t" r="r" b="b"/>
              <a:pathLst>
                <a:path w="9169" h="5910" extrusionOk="0">
                  <a:moveTo>
                    <a:pt x="3267" y="0"/>
                  </a:moveTo>
                  <a:cubicBezTo>
                    <a:pt x="3222" y="0"/>
                    <a:pt x="3176" y="9"/>
                    <a:pt x="3127" y="28"/>
                  </a:cubicBezTo>
                  <a:cubicBezTo>
                    <a:pt x="690" y="1003"/>
                    <a:pt x="0" y="3472"/>
                    <a:pt x="1178" y="5720"/>
                  </a:cubicBezTo>
                  <a:cubicBezTo>
                    <a:pt x="1248" y="5854"/>
                    <a:pt x="1366" y="5910"/>
                    <a:pt x="1484" y="5910"/>
                  </a:cubicBezTo>
                  <a:cubicBezTo>
                    <a:pt x="1720" y="5910"/>
                    <a:pt x="1957" y="5688"/>
                    <a:pt x="1815" y="5419"/>
                  </a:cubicBezTo>
                  <a:cubicBezTo>
                    <a:pt x="1368" y="4564"/>
                    <a:pt x="1228" y="3698"/>
                    <a:pt x="1389" y="2924"/>
                  </a:cubicBezTo>
                  <a:lnTo>
                    <a:pt x="1389" y="2924"/>
                  </a:lnTo>
                  <a:cubicBezTo>
                    <a:pt x="3006" y="3406"/>
                    <a:pt x="4758" y="3753"/>
                    <a:pt x="6484" y="3753"/>
                  </a:cubicBezTo>
                  <a:cubicBezTo>
                    <a:pt x="7251" y="3753"/>
                    <a:pt x="8012" y="3685"/>
                    <a:pt x="8753" y="3529"/>
                  </a:cubicBezTo>
                  <a:cubicBezTo>
                    <a:pt x="9169" y="3443"/>
                    <a:pt x="9086" y="2828"/>
                    <a:pt x="8708" y="2828"/>
                  </a:cubicBezTo>
                  <a:cubicBezTo>
                    <a:pt x="8682" y="2828"/>
                    <a:pt x="8655" y="2831"/>
                    <a:pt x="8627" y="2837"/>
                  </a:cubicBezTo>
                  <a:cubicBezTo>
                    <a:pt x="7926" y="2983"/>
                    <a:pt x="7205" y="3048"/>
                    <a:pt x="6478" y="3048"/>
                  </a:cubicBezTo>
                  <a:cubicBezTo>
                    <a:pt x="4830" y="3048"/>
                    <a:pt x="3152" y="2717"/>
                    <a:pt x="1618" y="2259"/>
                  </a:cubicBezTo>
                  <a:cubicBezTo>
                    <a:pt x="1946" y="1581"/>
                    <a:pt x="2548" y="1017"/>
                    <a:pt x="3428" y="666"/>
                  </a:cubicBezTo>
                  <a:cubicBezTo>
                    <a:pt x="3803" y="517"/>
                    <a:pt x="3609" y="0"/>
                    <a:pt x="32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2607;p64">
              <a:extLst>
                <a:ext uri="{FF2B5EF4-FFF2-40B4-BE49-F238E27FC236}">
                  <a16:creationId xmlns:a16="http://schemas.microsoft.com/office/drawing/2014/main" id="{8558BA55-C413-496A-ADF2-5F05476D7E35}"/>
                </a:ext>
              </a:extLst>
            </p:cNvPr>
            <p:cNvSpPr/>
            <p:nvPr/>
          </p:nvSpPr>
          <p:spPr>
            <a:xfrm>
              <a:off x="5186050" y="2490275"/>
              <a:ext cx="126675" cy="45225"/>
            </a:xfrm>
            <a:custGeom>
              <a:avLst/>
              <a:gdLst/>
              <a:ahLst/>
              <a:cxnLst/>
              <a:rect l="l" t="t" r="r" b="b"/>
              <a:pathLst>
                <a:path w="5067" h="1809" extrusionOk="0">
                  <a:moveTo>
                    <a:pt x="1794" y="0"/>
                  </a:moveTo>
                  <a:cubicBezTo>
                    <a:pt x="824" y="0"/>
                    <a:pt x="101" y="230"/>
                    <a:pt x="57" y="599"/>
                  </a:cubicBezTo>
                  <a:cubicBezTo>
                    <a:pt x="1" y="1068"/>
                    <a:pt x="1059" y="1586"/>
                    <a:pt x="2427" y="1755"/>
                  </a:cubicBezTo>
                  <a:cubicBezTo>
                    <a:pt x="2721" y="1791"/>
                    <a:pt x="3005" y="1808"/>
                    <a:pt x="3271" y="1808"/>
                  </a:cubicBezTo>
                  <a:cubicBezTo>
                    <a:pt x="4241" y="1808"/>
                    <a:pt x="4962" y="1579"/>
                    <a:pt x="5008" y="1210"/>
                  </a:cubicBezTo>
                  <a:cubicBezTo>
                    <a:pt x="5066" y="741"/>
                    <a:pt x="4002" y="223"/>
                    <a:pt x="2637" y="54"/>
                  </a:cubicBezTo>
                  <a:cubicBezTo>
                    <a:pt x="2344" y="18"/>
                    <a:pt x="2059" y="0"/>
                    <a:pt x="17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2608;p64">
              <a:extLst>
                <a:ext uri="{FF2B5EF4-FFF2-40B4-BE49-F238E27FC236}">
                  <a16:creationId xmlns:a16="http://schemas.microsoft.com/office/drawing/2014/main" id="{0F9AB594-1D22-4BF0-B25A-368AFCEC4FD7}"/>
                </a:ext>
              </a:extLst>
            </p:cNvPr>
            <p:cNvSpPr/>
            <p:nvPr/>
          </p:nvSpPr>
          <p:spPr>
            <a:xfrm>
              <a:off x="5031150" y="1755125"/>
              <a:ext cx="567225" cy="470825"/>
            </a:xfrm>
            <a:custGeom>
              <a:avLst/>
              <a:gdLst/>
              <a:ahLst/>
              <a:cxnLst/>
              <a:rect l="l" t="t" r="r" b="b"/>
              <a:pathLst>
                <a:path w="22689" h="18833" extrusionOk="0">
                  <a:moveTo>
                    <a:pt x="6308" y="0"/>
                  </a:moveTo>
                  <a:cubicBezTo>
                    <a:pt x="3165" y="0"/>
                    <a:pt x="457" y="2369"/>
                    <a:pt x="104" y="5569"/>
                  </a:cubicBezTo>
                  <a:cubicBezTo>
                    <a:pt x="0" y="6484"/>
                    <a:pt x="113" y="7369"/>
                    <a:pt x="381" y="8186"/>
                  </a:cubicBezTo>
                  <a:lnTo>
                    <a:pt x="368" y="8189"/>
                  </a:lnTo>
                  <a:cubicBezTo>
                    <a:pt x="1980" y="13427"/>
                    <a:pt x="9872" y="18832"/>
                    <a:pt x="9872" y="18832"/>
                  </a:cubicBezTo>
                  <a:cubicBezTo>
                    <a:pt x="9872" y="18832"/>
                    <a:pt x="18687" y="15404"/>
                    <a:pt x="21397" y="10642"/>
                  </a:cubicBezTo>
                  <a:lnTo>
                    <a:pt x="21380" y="10635"/>
                  </a:lnTo>
                  <a:cubicBezTo>
                    <a:pt x="21865" y="9864"/>
                    <a:pt x="22202" y="8990"/>
                    <a:pt x="22308" y="8024"/>
                  </a:cubicBezTo>
                  <a:cubicBezTo>
                    <a:pt x="22688" y="4587"/>
                    <a:pt x="20215" y="1497"/>
                    <a:pt x="16776" y="1117"/>
                  </a:cubicBezTo>
                  <a:cubicBezTo>
                    <a:pt x="16545" y="1092"/>
                    <a:pt x="16316" y="1079"/>
                    <a:pt x="16089" y="1079"/>
                  </a:cubicBezTo>
                  <a:cubicBezTo>
                    <a:pt x="14359" y="1079"/>
                    <a:pt x="12776" y="1810"/>
                    <a:pt x="11626" y="2987"/>
                  </a:cubicBezTo>
                  <a:cubicBezTo>
                    <a:pt x="10651" y="1404"/>
                    <a:pt x="9003" y="258"/>
                    <a:pt x="7006" y="39"/>
                  </a:cubicBezTo>
                  <a:cubicBezTo>
                    <a:pt x="6771" y="13"/>
                    <a:pt x="6539" y="0"/>
                    <a:pt x="6308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2609;p64">
              <a:extLst>
                <a:ext uri="{FF2B5EF4-FFF2-40B4-BE49-F238E27FC236}">
                  <a16:creationId xmlns:a16="http://schemas.microsoft.com/office/drawing/2014/main" id="{36B8EA4A-F8E2-4939-860E-809408A3B69B}"/>
                </a:ext>
              </a:extLst>
            </p:cNvPr>
            <p:cNvSpPr/>
            <p:nvPr/>
          </p:nvSpPr>
          <p:spPr>
            <a:xfrm>
              <a:off x="5661000" y="1307725"/>
              <a:ext cx="420500" cy="349150"/>
            </a:xfrm>
            <a:custGeom>
              <a:avLst/>
              <a:gdLst/>
              <a:ahLst/>
              <a:cxnLst/>
              <a:rect l="l" t="t" r="r" b="b"/>
              <a:pathLst>
                <a:path w="16820" h="13966" extrusionOk="0">
                  <a:moveTo>
                    <a:pt x="4676" y="1"/>
                  </a:moveTo>
                  <a:cubicBezTo>
                    <a:pt x="2343" y="1"/>
                    <a:pt x="336" y="1758"/>
                    <a:pt x="74" y="4132"/>
                  </a:cubicBezTo>
                  <a:cubicBezTo>
                    <a:pt x="1" y="4786"/>
                    <a:pt x="72" y="5447"/>
                    <a:pt x="279" y="6072"/>
                  </a:cubicBezTo>
                  <a:lnTo>
                    <a:pt x="269" y="6074"/>
                  </a:lnTo>
                  <a:cubicBezTo>
                    <a:pt x="1464" y="9958"/>
                    <a:pt x="7317" y="13965"/>
                    <a:pt x="7317" y="13965"/>
                  </a:cubicBezTo>
                  <a:cubicBezTo>
                    <a:pt x="7317" y="13965"/>
                    <a:pt x="13853" y="11424"/>
                    <a:pt x="15862" y="7892"/>
                  </a:cubicBezTo>
                  <a:lnTo>
                    <a:pt x="15849" y="7886"/>
                  </a:lnTo>
                  <a:cubicBezTo>
                    <a:pt x="16210" y="7315"/>
                    <a:pt x="16460" y="6667"/>
                    <a:pt x="16537" y="5951"/>
                  </a:cubicBezTo>
                  <a:cubicBezTo>
                    <a:pt x="16819" y="3402"/>
                    <a:pt x="14987" y="1110"/>
                    <a:pt x="12436" y="830"/>
                  </a:cubicBezTo>
                  <a:cubicBezTo>
                    <a:pt x="12266" y="811"/>
                    <a:pt x="12096" y="802"/>
                    <a:pt x="11929" y="802"/>
                  </a:cubicBezTo>
                  <a:cubicBezTo>
                    <a:pt x="10645" y="802"/>
                    <a:pt x="9470" y="1343"/>
                    <a:pt x="8617" y="2216"/>
                  </a:cubicBezTo>
                  <a:cubicBezTo>
                    <a:pt x="7894" y="1043"/>
                    <a:pt x="6672" y="192"/>
                    <a:pt x="5192" y="29"/>
                  </a:cubicBezTo>
                  <a:cubicBezTo>
                    <a:pt x="5018" y="10"/>
                    <a:pt x="4846" y="1"/>
                    <a:pt x="4676" y="1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2610;p64">
              <a:extLst>
                <a:ext uri="{FF2B5EF4-FFF2-40B4-BE49-F238E27FC236}">
                  <a16:creationId xmlns:a16="http://schemas.microsoft.com/office/drawing/2014/main" id="{0960D0BB-FFBD-44E1-95C6-24082474D273}"/>
                </a:ext>
              </a:extLst>
            </p:cNvPr>
            <p:cNvSpPr/>
            <p:nvPr/>
          </p:nvSpPr>
          <p:spPr>
            <a:xfrm>
              <a:off x="5116550" y="1196075"/>
              <a:ext cx="269025" cy="223375"/>
            </a:xfrm>
            <a:custGeom>
              <a:avLst/>
              <a:gdLst/>
              <a:ahLst/>
              <a:cxnLst/>
              <a:rect l="l" t="t" r="r" b="b"/>
              <a:pathLst>
                <a:path w="10761" h="8935" extrusionOk="0">
                  <a:moveTo>
                    <a:pt x="2990" y="0"/>
                  </a:moveTo>
                  <a:cubicBezTo>
                    <a:pt x="1498" y="0"/>
                    <a:pt x="215" y="1124"/>
                    <a:pt x="46" y="2642"/>
                  </a:cubicBezTo>
                  <a:cubicBezTo>
                    <a:pt x="0" y="3061"/>
                    <a:pt x="45" y="3485"/>
                    <a:pt x="178" y="3885"/>
                  </a:cubicBezTo>
                  <a:lnTo>
                    <a:pt x="170" y="3886"/>
                  </a:lnTo>
                  <a:cubicBezTo>
                    <a:pt x="936" y="6370"/>
                    <a:pt x="4680" y="8934"/>
                    <a:pt x="4680" y="8934"/>
                  </a:cubicBezTo>
                  <a:cubicBezTo>
                    <a:pt x="4680" y="8934"/>
                    <a:pt x="8863" y="7309"/>
                    <a:pt x="10149" y="5048"/>
                  </a:cubicBezTo>
                  <a:lnTo>
                    <a:pt x="10139" y="5046"/>
                  </a:lnTo>
                  <a:cubicBezTo>
                    <a:pt x="10370" y="4680"/>
                    <a:pt x="10529" y="4264"/>
                    <a:pt x="10580" y="3807"/>
                  </a:cubicBezTo>
                  <a:cubicBezTo>
                    <a:pt x="10761" y="2176"/>
                    <a:pt x="9587" y="709"/>
                    <a:pt x="7956" y="530"/>
                  </a:cubicBezTo>
                  <a:cubicBezTo>
                    <a:pt x="7846" y="518"/>
                    <a:pt x="7738" y="512"/>
                    <a:pt x="7631" y="512"/>
                  </a:cubicBezTo>
                  <a:cubicBezTo>
                    <a:pt x="6811" y="512"/>
                    <a:pt x="6059" y="858"/>
                    <a:pt x="5512" y="1417"/>
                  </a:cubicBezTo>
                  <a:cubicBezTo>
                    <a:pt x="5050" y="666"/>
                    <a:pt x="4268" y="121"/>
                    <a:pt x="3320" y="19"/>
                  </a:cubicBezTo>
                  <a:cubicBezTo>
                    <a:pt x="3209" y="6"/>
                    <a:pt x="3099" y="0"/>
                    <a:pt x="2990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2611;p64">
              <a:extLst>
                <a:ext uri="{FF2B5EF4-FFF2-40B4-BE49-F238E27FC236}">
                  <a16:creationId xmlns:a16="http://schemas.microsoft.com/office/drawing/2014/main" id="{98311111-40EE-4F73-9A93-6177C59D4836}"/>
                </a:ext>
              </a:extLst>
            </p:cNvPr>
            <p:cNvSpPr/>
            <p:nvPr/>
          </p:nvSpPr>
          <p:spPr>
            <a:xfrm>
              <a:off x="5661450" y="781775"/>
              <a:ext cx="269025" cy="223400"/>
            </a:xfrm>
            <a:custGeom>
              <a:avLst/>
              <a:gdLst/>
              <a:ahLst/>
              <a:cxnLst/>
              <a:rect l="l" t="t" r="r" b="b"/>
              <a:pathLst>
                <a:path w="10761" h="8936" extrusionOk="0">
                  <a:moveTo>
                    <a:pt x="2992" y="0"/>
                  </a:moveTo>
                  <a:cubicBezTo>
                    <a:pt x="1499" y="0"/>
                    <a:pt x="213" y="1124"/>
                    <a:pt x="47" y="2643"/>
                  </a:cubicBezTo>
                  <a:cubicBezTo>
                    <a:pt x="0" y="3062"/>
                    <a:pt x="45" y="3485"/>
                    <a:pt x="177" y="3885"/>
                  </a:cubicBezTo>
                  <a:lnTo>
                    <a:pt x="170" y="3885"/>
                  </a:lnTo>
                  <a:cubicBezTo>
                    <a:pt x="936" y="6371"/>
                    <a:pt x="4680" y="8935"/>
                    <a:pt x="4680" y="8935"/>
                  </a:cubicBezTo>
                  <a:cubicBezTo>
                    <a:pt x="4680" y="8935"/>
                    <a:pt x="8863" y="7308"/>
                    <a:pt x="10148" y="5049"/>
                  </a:cubicBezTo>
                  <a:lnTo>
                    <a:pt x="10139" y="5046"/>
                  </a:lnTo>
                  <a:cubicBezTo>
                    <a:pt x="10371" y="4680"/>
                    <a:pt x="10530" y="4265"/>
                    <a:pt x="10580" y="3806"/>
                  </a:cubicBezTo>
                  <a:cubicBezTo>
                    <a:pt x="10761" y="2177"/>
                    <a:pt x="9587" y="710"/>
                    <a:pt x="7954" y="531"/>
                  </a:cubicBezTo>
                  <a:cubicBezTo>
                    <a:pt x="7845" y="519"/>
                    <a:pt x="7736" y="513"/>
                    <a:pt x="7628" y="513"/>
                  </a:cubicBezTo>
                  <a:cubicBezTo>
                    <a:pt x="6809" y="513"/>
                    <a:pt x="6057" y="858"/>
                    <a:pt x="5513" y="1416"/>
                  </a:cubicBezTo>
                  <a:cubicBezTo>
                    <a:pt x="5051" y="667"/>
                    <a:pt x="4268" y="122"/>
                    <a:pt x="3322" y="18"/>
                  </a:cubicBezTo>
                  <a:cubicBezTo>
                    <a:pt x="3211" y="6"/>
                    <a:pt x="3101" y="0"/>
                    <a:pt x="2992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2612;p64">
              <a:extLst>
                <a:ext uri="{FF2B5EF4-FFF2-40B4-BE49-F238E27FC236}">
                  <a16:creationId xmlns:a16="http://schemas.microsoft.com/office/drawing/2014/main" id="{63758BBB-F09C-41D0-93B5-AC0BC4B22086}"/>
                </a:ext>
              </a:extLst>
            </p:cNvPr>
            <p:cNvSpPr/>
            <p:nvPr/>
          </p:nvSpPr>
          <p:spPr>
            <a:xfrm>
              <a:off x="4773200" y="544350"/>
              <a:ext cx="420600" cy="349150"/>
            </a:xfrm>
            <a:custGeom>
              <a:avLst/>
              <a:gdLst/>
              <a:ahLst/>
              <a:cxnLst/>
              <a:rect l="l" t="t" r="r" b="b"/>
              <a:pathLst>
                <a:path w="16824" h="13966" extrusionOk="0">
                  <a:moveTo>
                    <a:pt x="4679" y="1"/>
                  </a:moveTo>
                  <a:cubicBezTo>
                    <a:pt x="2347" y="1"/>
                    <a:pt x="338" y="1757"/>
                    <a:pt x="78" y="4131"/>
                  </a:cubicBezTo>
                  <a:cubicBezTo>
                    <a:pt x="0" y="4808"/>
                    <a:pt x="83" y="5466"/>
                    <a:pt x="283" y="6072"/>
                  </a:cubicBezTo>
                  <a:lnTo>
                    <a:pt x="273" y="6073"/>
                  </a:lnTo>
                  <a:cubicBezTo>
                    <a:pt x="1468" y="9957"/>
                    <a:pt x="7321" y="13965"/>
                    <a:pt x="7321" y="13965"/>
                  </a:cubicBezTo>
                  <a:cubicBezTo>
                    <a:pt x="7321" y="13965"/>
                    <a:pt x="13856" y="11423"/>
                    <a:pt x="15866" y="7892"/>
                  </a:cubicBezTo>
                  <a:lnTo>
                    <a:pt x="15854" y="7886"/>
                  </a:lnTo>
                  <a:cubicBezTo>
                    <a:pt x="16214" y="7314"/>
                    <a:pt x="16464" y="6665"/>
                    <a:pt x="16541" y="5950"/>
                  </a:cubicBezTo>
                  <a:cubicBezTo>
                    <a:pt x="16823" y="3402"/>
                    <a:pt x="14989" y="1110"/>
                    <a:pt x="12439" y="829"/>
                  </a:cubicBezTo>
                  <a:cubicBezTo>
                    <a:pt x="12268" y="810"/>
                    <a:pt x="12098" y="800"/>
                    <a:pt x="11930" y="800"/>
                  </a:cubicBezTo>
                  <a:cubicBezTo>
                    <a:pt x="10648" y="800"/>
                    <a:pt x="9474" y="1342"/>
                    <a:pt x="8621" y="2214"/>
                  </a:cubicBezTo>
                  <a:cubicBezTo>
                    <a:pt x="7898" y="1041"/>
                    <a:pt x="6675" y="191"/>
                    <a:pt x="5196" y="29"/>
                  </a:cubicBezTo>
                  <a:cubicBezTo>
                    <a:pt x="5022" y="10"/>
                    <a:pt x="4850" y="1"/>
                    <a:pt x="4679" y="1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2613;p64">
              <a:extLst>
                <a:ext uri="{FF2B5EF4-FFF2-40B4-BE49-F238E27FC236}">
                  <a16:creationId xmlns:a16="http://schemas.microsoft.com/office/drawing/2014/main" id="{43E991E3-F894-4670-8CA9-F748403F4D04}"/>
                </a:ext>
              </a:extLst>
            </p:cNvPr>
            <p:cNvSpPr/>
            <p:nvPr/>
          </p:nvSpPr>
          <p:spPr>
            <a:xfrm>
              <a:off x="5346900" y="238125"/>
              <a:ext cx="269075" cy="223400"/>
            </a:xfrm>
            <a:custGeom>
              <a:avLst/>
              <a:gdLst/>
              <a:ahLst/>
              <a:cxnLst/>
              <a:rect l="l" t="t" r="r" b="b"/>
              <a:pathLst>
                <a:path w="10763" h="8936" extrusionOk="0">
                  <a:moveTo>
                    <a:pt x="2993" y="0"/>
                  </a:moveTo>
                  <a:cubicBezTo>
                    <a:pt x="1501" y="0"/>
                    <a:pt x="215" y="1124"/>
                    <a:pt x="47" y="2643"/>
                  </a:cubicBezTo>
                  <a:cubicBezTo>
                    <a:pt x="1" y="3062"/>
                    <a:pt x="47" y="3485"/>
                    <a:pt x="179" y="3885"/>
                  </a:cubicBezTo>
                  <a:lnTo>
                    <a:pt x="173" y="3885"/>
                  </a:lnTo>
                  <a:cubicBezTo>
                    <a:pt x="937" y="6370"/>
                    <a:pt x="4682" y="8935"/>
                    <a:pt x="4682" y="8935"/>
                  </a:cubicBezTo>
                  <a:cubicBezTo>
                    <a:pt x="4682" y="8935"/>
                    <a:pt x="8864" y="7307"/>
                    <a:pt x="10149" y="5048"/>
                  </a:cubicBezTo>
                  <a:lnTo>
                    <a:pt x="10142" y="5046"/>
                  </a:lnTo>
                  <a:cubicBezTo>
                    <a:pt x="10372" y="4679"/>
                    <a:pt x="10531" y="4264"/>
                    <a:pt x="10582" y="3807"/>
                  </a:cubicBezTo>
                  <a:cubicBezTo>
                    <a:pt x="10763" y="2176"/>
                    <a:pt x="9588" y="710"/>
                    <a:pt x="7956" y="530"/>
                  </a:cubicBezTo>
                  <a:cubicBezTo>
                    <a:pt x="7847" y="518"/>
                    <a:pt x="7738" y="512"/>
                    <a:pt x="7631" y="512"/>
                  </a:cubicBezTo>
                  <a:cubicBezTo>
                    <a:pt x="6811" y="512"/>
                    <a:pt x="6060" y="859"/>
                    <a:pt x="5514" y="1417"/>
                  </a:cubicBezTo>
                  <a:cubicBezTo>
                    <a:pt x="5051" y="666"/>
                    <a:pt x="4270" y="122"/>
                    <a:pt x="3322" y="19"/>
                  </a:cubicBezTo>
                  <a:cubicBezTo>
                    <a:pt x="3211" y="6"/>
                    <a:pt x="3102" y="0"/>
                    <a:pt x="2993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71000">
              <a:schemeClr val="accent2"/>
            </a:gs>
            <a:gs pos="44000">
              <a:schemeClr val="accent2"/>
            </a:gs>
            <a:gs pos="93000">
              <a:schemeClr val="accent4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B92F244-1EB1-444C-A7A9-058D4D51AE87}"/>
              </a:ext>
            </a:extLst>
          </p:cNvPr>
          <p:cNvSpPr/>
          <p:nvPr/>
        </p:nvSpPr>
        <p:spPr>
          <a:xfrm>
            <a:off x="613607" y="1257530"/>
            <a:ext cx="7916785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dirty="0">
                <a:ln w="57150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16000">
                      <a:schemeClr val="accent3"/>
                    </a:gs>
                    <a:gs pos="53000">
                      <a:schemeClr val="accent2"/>
                    </a:gs>
                    <a:gs pos="93000">
                      <a:schemeClr val="accent4"/>
                    </a:gs>
                  </a:gsLst>
                  <a:lin ang="0" scaled="1"/>
                  <a:tileRect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Fontdinerdotcom Luvable" panose="00000400000000000000" pitchFamily="2" charset="0"/>
              </a:rPr>
              <a:t>Buen trabajo!</a:t>
            </a:r>
            <a:endParaRPr lang="es-ES" sz="8000" b="1" dirty="0">
              <a:ln w="57150">
                <a:solidFill>
                  <a:schemeClr val="tx1"/>
                </a:solidFill>
                <a:prstDash val="solid"/>
              </a:ln>
              <a:gradFill flip="none" rotWithShape="1">
                <a:gsLst>
                  <a:gs pos="16000">
                    <a:schemeClr val="accent3"/>
                  </a:gs>
                  <a:gs pos="53000">
                    <a:schemeClr val="accent2"/>
                  </a:gs>
                  <a:gs pos="93000">
                    <a:schemeClr val="accent4"/>
                  </a:gs>
                </a:gsLst>
                <a:lin ang="0" scaled="1"/>
                <a:tileRect/>
              </a:gra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Fontdinerdotcom Luvable" panose="00000400000000000000" pitchFamily="2" charset="0"/>
            </a:endParaRPr>
          </a:p>
        </p:txBody>
      </p:sp>
      <p:grpSp>
        <p:nvGrpSpPr>
          <p:cNvPr id="6" name="Google Shape;1005;p48">
            <a:extLst>
              <a:ext uri="{FF2B5EF4-FFF2-40B4-BE49-F238E27FC236}">
                <a16:creationId xmlns:a16="http://schemas.microsoft.com/office/drawing/2014/main" id="{D213EBD0-3A3B-417C-8E90-756E0830C6C6}"/>
              </a:ext>
            </a:extLst>
          </p:cNvPr>
          <p:cNvGrpSpPr/>
          <p:nvPr/>
        </p:nvGrpSpPr>
        <p:grpSpPr>
          <a:xfrm>
            <a:off x="7346367" y="1454481"/>
            <a:ext cx="1576733" cy="3553233"/>
            <a:chOff x="3471600" y="3715225"/>
            <a:chExt cx="736375" cy="1761325"/>
          </a:xfrm>
        </p:grpSpPr>
        <p:sp>
          <p:nvSpPr>
            <p:cNvPr id="7" name="Google Shape;1006;p48">
              <a:extLst>
                <a:ext uri="{FF2B5EF4-FFF2-40B4-BE49-F238E27FC236}">
                  <a16:creationId xmlns:a16="http://schemas.microsoft.com/office/drawing/2014/main" id="{79C3D337-E608-4340-90F9-F68FE85209DF}"/>
                </a:ext>
              </a:extLst>
            </p:cNvPr>
            <p:cNvSpPr/>
            <p:nvPr/>
          </p:nvSpPr>
          <p:spPr>
            <a:xfrm>
              <a:off x="3674625" y="5414525"/>
              <a:ext cx="384600" cy="62025"/>
            </a:xfrm>
            <a:custGeom>
              <a:avLst/>
              <a:gdLst/>
              <a:ahLst/>
              <a:cxnLst/>
              <a:rect l="l" t="t" r="r" b="b"/>
              <a:pathLst>
                <a:path w="15384" h="2481" extrusionOk="0">
                  <a:moveTo>
                    <a:pt x="7691" y="0"/>
                  </a:moveTo>
                  <a:cubicBezTo>
                    <a:pt x="3444" y="0"/>
                    <a:pt x="1" y="555"/>
                    <a:pt x="1" y="1240"/>
                  </a:cubicBezTo>
                  <a:cubicBezTo>
                    <a:pt x="1" y="1924"/>
                    <a:pt x="3444" y="2480"/>
                    <a:pt x="7691" y="2480"/>
                  </a:cubicBezTo>
                  <a:cubicBezTo>
                    <a:pt x="11940" y="2480"/>
                    <a:pt x="15383" y="1924"/>
                    <a:pt x="15383" y="1240"/>
                  </a:cubicBezTo>
                  <a:cubicBezTo>
                    <a:pt x="15383" y="555"/>
                    <a:pt x="11940" y="0"/>
                    <a:pt x="7691" y="0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07;p48">
              <a:extLst>
                <a:ext uri="{FF2B5EF4-FFF2-40B4-BE49-F238E27FC236}">
                  <a16:creationId xmlns:a16="http://schemas.microsoft.com/office/drawing/2014/main" id="{BE299913-DF48-4D43-8AC0-FB20F2672B05}"/>
                </a:ext>
              </a:extLst>
            </p:cNvPr>
            <p:cNvSpPr/>
            <p:nvPr/>
          </p:nvSpPr>
          <p:spPr>
            <a:xfrm>
              <a:off x="3808250" y="4288325"/>
              <a:ext cx="65150" cy="1155575"/>
            </a:xfrm>
            <a:custGeom>
              <a:avLst/>
              <a:gdLst/>
              <a:ahLst/>
              <a:cxnLst/>
              <a:rect l="l" t="t" r="r" b="b"/>
              <a:pathLst>
                <a:path w="2606" h="46223" extrusionOk="0">
                  <a:moveTo>
                    <a:pt x="125" y="0"/>
                  </a:moveTo>
                  <a:cubicBezTo>
                    <a:pt x="64" y="0"/>
                    <a:pt x="0" y="41"/>
                    <a:pt x="3" y="113"/>
                  </a:cubicBezTo>
                  <a:cubicBezTo>
                    <a:pt x="344" y="7775"/>
                    <a:pt x="1297" y="15413"/>
                    <a:pt x="1644" y="23084"/>
                  </a:cubicBezTo>
                  <a:cubicBezTo>
                    <a:pt x="1993" y="30766"/>
                    <a:pt x="1770" y="38435"/>
                    <a:pt x="1914" y="46116"/>
                  </a:cubicBezTo>
                  <a:cubicBezTo>
                    <a:pt x="1915" y="46188"/>
                    <a:pt x="1968" y="46223"/>
                    <a:pt x="2021" y="46223"/>
                  </a:cubicBezTo>
                  <a:cubicBezTo>
                    <a:pt x="2075" y="46223"/>
                    <a:pt x="2130" y="46187"/>
                    <a:pt x="2134" y="46116"/>
                  </a:cubicBezTo>
                  <a:cubicBezTo>
                    <a:pt x="2606" y="38320"/>
                    <a:pt x="2241" y="30422"/>
                    <a:pt x="1941" y="22623"/>
                  </a:cubicBezTo>
                  <a:cubicBezTo>
                    <a:pt x="1653" y="15154"/>
                    <a:pt x="1444" y="7467"/>
                    <a:pt x="227" y="82"/>
                  </a:cubicBezTo>
                  <a:cubicBezTo>
                    <a:pt x="218" y="26"/>
                    <a:pt x="173" y="0"/>
                    <a:pt x="1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008;p48">
              <a:extLst>
                <a:ext uri="{FF2B5EF4-FFF2-40B4-BE49-F238E27FC236}">
                  <a16:creationId xmlns:a16="http://schemas.microsoft.com/office/drawing/2014/main" id="{B19BE457-8C12-4B08-8D60-1AB5206EB01F}"/>
                </a:ext>
              </a:extLst>
            </p:cNvPr>
            <p:cNvSpPr/>
            <p:nvPr/>
          </p:nvSpPr>
          <p:spPr>
            <a:xfrm>
              <a:off x="3836525" y="4433800"/>
              <a:ext cx="185775" cy="1008475"/>
            </a:xfrm>
            <a:custGeom>
              <a:avLst/>
              <a:gdLst/>
              <a:ahLst/>
              <a:cxnLst/>
              <a:rect l="l" t="t" r="r" b="b"/>
              <a:pathLst>
                <a:path w="7431" h="40339" extrusionOk="0">
                  <a:moveTo>
                    <a:pt x="4581" y="0"/>
                  </a:moveTo>
                  <a:cubicBezTo>
                    <a:pt x="4543" y="0"/>
                    <a:pt x="4506" y="16"/>
                    <a:pt x="4484" y="51"/>
                  </a:cubicBezTo>
                  <a:cubicBezTo>
                    <a:pt x="3611" y="1437"/>
                    <a:pt x="3252" y="3051"/>
                    <a:pt x="3384" y="4682"/>
                  </a:cubicBezTo>
                  <a:cubicBezTo>
                    <a:pt x="3455" y="5568"/>
                    <a:pt x="3747" y="6339"/>
                    <a:pt x="3992" y="7182"/>
                  </a:cubicBezTo>
                  <a:cubicBezTo>
                    <a:pt x="4532" y="9040"/>
                    <a:pt x="4201" y="10205"/>
                    <a:pt x="3450" y="11918"/>
                  </a:cubicBezTo>
                  <a:cubicBezTo>
                    <a:pt x="3009" y="12926"/>
                    <a:pt x="2836" y="13858"/>
                    <a:pt x="3202" y="14911"/>
                  </a:cubicBezTo>
                  <a:cubicBezTo>
                    <a:pt x="3515" y="15814"/>
                    <a:pt x="4181" y="16564"/>
                    <a:pt x="4702" y="17348"/>
                  </a:cubicBezTo>
                  <a:cubicBezTo>
                    <a:pt x="5779" y="18965"/>
                    <a:pt x="5837" y="20542"/>
                    <a:pt x="5223" y="22352"/>
                  </a:cubicBezTo>
                  <a:cubicBezTo>
                    <a:pt x="4671" y="23974"/>
                    <a:pt x="3588" y="25553"/>
                    <a:pt x="3920" y="27360"/>
                  </a:cubicBezTo>
                  <a:cubicBezTo>
                    <a:pt x="4231" y="29053"/>
                    <a:pt x="6041" y="29754"/>
                    <a:pt x="6405" y="31426"/>
                  </a:cubicBezTo>
                  <a:cubicBezTo>
                    <a:pt x="7431" y="36146"/>
                    <a:pt x="0" y="35940"/>
                    <a:pt x="1014" y="40253"/>
                  </a:cubicBezTo>
                  <a:cubicBezTo>
                    <a:pt x="1028" y="40313"/>
                    <a:pt x="1071" y="40338"/>
                    <a:pt x="1116" y="40338"/>
                  </a:cubicBezTo>
                  <a:cubicBezTo>
                    <a:pt x="1184" y="40338"/>
                    <a:pt x="1257" y="40279"/>
                    <a:pt x="1243" y="40190"/>
                  </a:cubicBezTo>
                  <a:cubicBezTo>
                    <a:pt x="644" y="36462"/>
                    <a:pt x="6860" y="36235"/>
                    <a:pt x="6807" y="32279"/>
                  </a:cubicBezTo>
                  <a:cubicBezTo>
                    <a:pt x="6791" y="31099"/>
                    <a:pt x="6277" y="30418"/>
                    <a:pt x="5632" y="29511"/>
                  </a:cubicBezTo>
                  <a:cubicBezTo>
                    <a:pt x="4587" y="28045"/>
                    <a:pt x="3910" y="26816"/>
                    <a:pt x="4468" y="24956"/>
                  </a:cubicBezTo>
                  <a:cubicBezTo>
                    <a:pt x="4808" y="23818"/>
                    <a:pt x="5472" y="22798"/>
                    <a:pt x="5816" y="21659"/>
                  </a:cubicBezTo>
                  <a:cubicBezTo>
                    <a:pt x="6207" y="20369"/>
                    <a:pt x="6194" y="19165"/>
                    <a:pt x="5567" y="17965"/>
                  </a:cubicBezTo>
                  <a:cubicBezTo>
                    <a:pt x="5165" y="17196"/>
                    <a:pt x="4537" y="16569"/>
                    <a:pt x="4117" y="15816"/>
                  </a:cubicBezTo>
                  <a:cubicBezTo>
                    <a:pt x="3178" y="14136"/>
                    <a:pt x="3513" y="12798"/>
                    <a:pt x="4206" y="11169"/>
                  </a:cubicBezTo>
                  <a:cubicBezTo>
                    <a:pt x="4786" y="9811"/>
                    <a:pt x="4914" y="8842"/>
                    <a:pt x="4443" y="7423"/>
                  </a:cubicBezTo>
                  <a:cubicBezTo>
                    <a:pt x="3577" y="4803"/>
                    <a:pt x="3615" y="2692"/>
                    <a:pt x="4692" y="139"/>
                  </a:cubicBezTo>
                  <a:cubicBezTo>
                    <a:pt x="4726" y="58"/>
                    <a:pt x="4653" y="0"/>
                    <a:pt x="45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09;p48">
              <a:extLst>
                <a:ext uri="{FF2B5EF4-FFF2-40B4-BE49-F238E27FC236}">
                  <a16:creationId xmlns:a16="http://schemas.microsoft.com/office/drawing/2014/main" id="{68CFB025-5E81-431D-A9DA-8717341EA34A}"/>
                </a:ext>
              </a:extLst>
            </p:cNvPr>
            <p:cNvSpPr/>
            <p:nvPr/>
          </p:nvSpPr>
          <p:spPr>
            <a:xfrm>
              <a:off x="3852300" y="5042200"/>
              <a:ext cx="128700" cy="395375"/>
            </a:xfrm>
            <a:custGeom>
              <a:avLst/>
              <a:gdLst/>
              <a:ahLst/>
              <a:cxnLst/>
              <a:rect l="l" t="t" r="r" b="b"/>
              <a:pathLst>
                <a:path w="5148" h="15815" extrusionOk="0">
                  <a:moveTo>
                    <a:pt x="1854" y="0"/>
                  </a:moveTo>
                  <a:cubicBezTo>
                    <a:pt x="1897" y="0"/>
                    <a:pt x="2429" y="11"/>
                    <a:pt x="2770" y="63"/>
                  </a:cubicBezTo>
                  <a:lnTo>
                    <a:pt x="2770" y="63"/>
                  </a:lnTo>
                  <a:cubicBezTo>
                    <a:pt x="2777" y="42"/>
                    <a:pt x="2784" y="21"/>
                    <a:pt x="2791" y="0"/>
                  </a:cubicBezTo>
                  <a:close/>
                  <a:moveTo>
                    <a:pt x="4136" y="5288"/>
                  </a:moveTo>
                  <a:cubicBezTo>
                    <a:pt x="4403" y="5288"/>
                    <a:pt x="4685" y="5383"/>
                    <a:pt x="4504" y="5761"/>
                  </a:cubicBezTo>
                  <a:cubicBezTo>
                    <a:pt x="4380" y="6017"/>
                    <a:pt x="4053" y="6100"/>
                    <a:pt x="3773" y="6100"/>
                  </a:cubicBezTo>
                  <a:cubicBezTo>
                    <a:pt x="3703" y="6100"/>
                    <a:pt x="3636" y="6095"/>
                    <a:pt x="3575" y="6086"/>
                  </a:cubicBezTo>
                  <a:cubicBezTo>
                    <a:pt x="3364" y="6055"/>
                    <a:pt x="3175" y="5972"/>
                    <a:pt x="3008" y="5853"/>
                  </a:cubicBezTo>
                  <a:lnTo>
                    <a:pt x="3008" y="5853"/>
                  </a:lnTo>
                  <a:cubicBezTo>
                    <a:pt x="3103" y="5757"/>
                    <a:pt x="3205" y="5667"/>
                    <a:pt x="3314" y="5586"/>
                  </a:cubicBezTo>
                  <a:cubicBezTo>
                    <a:pt x="3481" y="5461"/>
                    <a:pt x="3661" y="5368"/>
                    <a:pt x="3863" y="5319"/>
                  </a:cubicBezTo>
                  <a:cubicBezTo>
                    <a:pt x="3935" y="5302"/>
                    <a:pt x="4034" y="5288"/>
                    <a:pt x="4136" y="5288"/>
                  </a:cubicBezTo>
                  <a:close/>
                  <a:moveTo>
                    <a:pt x="3218" y="9835"/>
                  </a:moveTo>
                  <a:cubicBezTo>
                    <a:pt x="3312" y="9835"/>
                    <a:pt x="3409" y="9857"/>
                    <a:pt x="3506" y="9908"/>
                  </a:cubicBezTo>
                  <a:cubicBezTo>
                    <a:pt x="4082" y="10210"/>
                    <a:pt x="3553" y="10698"/>
                    <a:pt x="3136" y="10750"/>
                  </a:cubicBezTo>
                  <a:cubicBezTo>
                    <a:pt x="3092" y="10756"/>
                    <a:pt x="3048" y="10758"/>
                    <a:pt x="3004" y="10758"/>
                  </a:cubicBezTo>
                  <a:cubicBezTo>
                    <a:pt x="2741" y="10758"/>
                    <a:pt x="2489" y="10664"/>
                    <a:pt x="2271" y="10514"/>
                  </a:cubicBezTo>
                  <a:lnTo>
                    <a:pt x="2271" y="10514"/>
                  </a:lnTo>
                  <a:cubicBezTo>
                    <a:pt x="2542" y="10144"/>
                    <a:pt x="2869" y="9835"/>
                    <a:pt x="3218" y="9835"/>
                  </a:cubicBezTo>
                  <a:close/>
                  <a:moveTo>
                    <a:pt x="2770" y="63"/>
                  </a:moveTo>
                  <a:cubicBezTo>
                    <a:pt x="2301" y="1426"/>
                    <a:pt x="1808" y="1583"/>
                    <a:pt x="1665" y="3535"/>
                  </a:cubicBezTo>
                  <a:cubicBezTo>
                    <a:pt x="1603" y="4387"/>
                    <a:pt x="1794" y="5354"/>
                    <a:pt x="2376" y="6001"/>
                  </a:cubicBezTo>
                  <a:lnTo>
                    <a:pt x="2376" y="6001"/>
                  </a:lnTo>
                  <a:cubicBezTo>
                    <a:pt x="1904" y="6547"/>
                    <a:pt x="1529" y="7214"/>
                    <a:pt x="1274" y="7825"/>
                  </a:cubicBezTo>
                  <a:cubicBezTo>
                    <a:pt x="868" y="8791"/>
                    <a:pt x="818" y="9897"/>
                    <a:pt x="1579" y="10700"/>
                  </a:cubicBezTo>
                  <a:cubicBezTo>
                    <a:pt x="1630" y="10754"/>
                    <a:pt x="1685" y="10807"/>
                    <a:pt x="1744" y="10857"/>
                  </a:cubicBezTo>
                  <a:lnTo>
                    <a:pt x="1744" y="10857"/>
                  </a:lnTo>
                  <a:cubicBezTo>
                    <a:pt x="1437" y="11305"/>
                    <a:pt x="1176" y="11783"/>
                    <a:pt x="964" y="12284"/>
                  </a:cubicBezTo>
                  <a:cubicBezTo>
                    <a:pt x="465" y="13455"/>
                    <a:pt x="1" y="14416"/>
                    <a:pt x="208" y="15684"/>
                  </a:cubicBezTo>
                  <a:cubicBezTo>
                    <a:pt x="223" y="15776"/>
                    <a:pt x="288" y="15815"/>
                    <a:pt x="361" y="15815"/>
                  </a:cubicBezTo>
                  <a:cubicBezTo>
                    <a:pt x="464" y="15815"/>
                    <a:pt x="581" y="15735"/>
                    <a:pt x="583" y="15610"/>
                  </a:cubicBezTo>
                  <a:cubicBezTo>
                    <a:pt x="620" y="14041"/>
                    <a:pt x="941" y="12971"/>
                    <a:pt x="1666" y="11547"/>
                  </a:cubicBezTo>
                  <a:cubicBezTo>
                    <a:pt x="1735" y="11413"/>
                    <a:pt x="1831" y="11221"/>
                    <a:pt x="1950" y="11014"/>
                  </a:cubicBezTo>
                  <a:lnTo>
                    <a:pt x="1950" y="11014"/>
                  </a:lnTo>
                  <a:cubicBezTo>
                    <a:pt x="2268" y="11228"/>
                    <a:pt x="2647" y="11367"/>
                    <a:pt x="3017" y="11367"/>
                  </a:cubicBezTo>
                  <a:cubicBezTo>
                    <a:pt x="3322" y="11367"/>
                    <a:pt x="3621" y="11273"/>
                    <a:pt x="3877" y="11051"/>
                  </a:cubicBezTo>
                  <a:cubicBezTo>
                    <a:pt x="4540" y="10477"/>
                    <a:pt x="3990" y="9665"/>
                    <a:pt x="3249" y="9665"/>
                  </a:cubicBezTo>
                  <a:cubicBezTo>
                    <a:pt x="3202" y="9665"/>
                    <a:pt x="3155" y="9668"/>
                    <a:pt x="3107" y="9675"/>
                  </a:cubicBezTo>
                  <a:cubicBezTo>
                    <a:pt x="2684" y="9735"/>
                    <a:pt x="2360" y="10049"/>
                    <a:pt x="2096" y="10378"/>
                  </a:cubicBezTo>
                  <a:lnTo>
                    <a:pt x="2096" y="10378"/>
                  </a:lnTo>
                  <a:cubicBezTo>
                    <a:pt x="858" y="9307"/>
                    <a:pt x="1789" y="7462"/>
                    <a:pt x="2570" y="6380"/>
                  </a:cubicBezTo>
                  <a:cubicBezTo>
                    <a:pt x="2599" y="6340"/>
                    <a:pt x="2628" y="6301"/>
                    <a:pt x="2657" y="6263"/>
                  </a:cubicBezTo>
                  <a:lnTo>
                    <a:pt x="2657" y="6263"/>
                  </a:lnTo>
                  <a:cubicBezTo>
                    <a:pt x="2703" y="6298"/>
                    <a:pt x="2751" y="6332"/>
                    <a:pt x="2801" y="6365"/>
                  </a:cubicBezTo>
                  <a:cubicBezTo>
                    <a:pt x="3068" y="6540"/>
                    <a:pt x="3426" y="6638"/>
                    <a:pt x="3778" y="6638"/>
                  </a:cubicBezTo>
                  <a:cubicBezTo>
                    <a:pt x="4330" y="6638"/>
                    <a:pt x="4870" y="6397"/>
                    <a:pt x="5032" y="5828"/>
                  </a:cubicBezTo>
                  <a:cubicBezTo>
                    <a:pt x="5148" y="5421"/>
                    <a:pt x="4914" y="5050"/>
                    <a:pt x="4512" y="4948"/>
                  </a:cubicBezTo>
                  <a:cubicBezTo>
                    <a:pt x="4421" y="4925"/>
                    <a:pt x="4329" y="4915"/>
                    <a:pt x="4236" y="4915"/>
                  </a:cubicBezTo>
                  <a:cubicBezTo>
                    <a:pt x="3884" y="4915"/>
                    <a:pt x="3527" y="5064"/>
                    <a:pt x="3237" y="5243"/>
                  </a:cubicBezTo>
                  <a:cubicBezTo>
                    <a:pt x="3065" y="5351"/>
                    <a:pt x="2901" y="5479"/>
                    <a:pt x="2745" y="5621"/>
                  </a:cubicBezTo>
                  <a:lnTo>
                    <a:pt x="2745" y="5621"/>
                  </a:lnTo>
                  <a:cubicBezTo>
                    <a:pt x="2689" y="5561"/>
                    <a:pt x="2636" y="5496"/>
                    <a:pt x="2587" y="5429"/>
                  </a:cubicBezTo>
                  <a:cubicBezTo>
                    <a:pt x="1553" y="4009"/>
                    <a:pt x="2498" y="1770"/>
                    <a:pt x="3052" y="177"/>
                  </a:cubicBezTo>
                  <a:cubicBezTo>
                    <a:pt x="3071" y="126"/>
                    <a:pt x="2945" y="89"/>
                    <a:pt x="2770" y="6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010;p48">
              <a:extLst>
                <a:ext uri="{FF2B5EF4-FFF2-40B4-BE49-F238E27FC236}">
                  <a16:creationId xmlns:a16="http://schemas.microsoft.com/office/drawing/2014/main" id="{2E8B4A20-4C1C-45FF-BDDD-CEB431D3503E}"/>
                </a:ext>
              </a:extLst>
            </p:cNvPr>
            <p:cNvSpPr/>
            <p:nvPr/>
          </p:nvSpPr>
          <p:spPr>
            <a:xfrm>
              <a:off x="3778750" y="4728650"/>
              <a:ext cx="173525" cy="715425"/>
            </a:xfrm>
            <a:custGeom>
              <a:avLst/>
              <a:gdLst/>
              <a:ahLst/>
              <a:cxnLst/>
              <a:rect l="l" t="t" r="r" b="b"/>
              <a:pathLst>
                <a:path w="6941" h="28617" extrusionOk="0">
                  <a:moveTo>
                    <a:pt x="2002" y="1"/>
                  </a:moveTo>
                  <a:cubicBezTo>
                    <a:pt x="1970" y="1"/>
                    <a:pt x="1939" y="15"/>
                    <a:pt x="1921" y="48"/>
                  </a:cubicBezTo>
                  <a:lnTo>
                    <a:pt x="1921" y="46"/>
                  </a:lnTo>
                  <a:cubicBezTo>
                    <a:pt x="1048" y="1629"/>
                    <a:pt x="0" y="3936"/>
                    <a:pt x="1038" y="5681"/>
                  </a:cubicBezTo>
                  <a:cubicBezTo>
                    <a:pt x="1527" y="6502"/>
                    <a:pt x="2414" y="7030"/>
                    <a:pt x="3168" y="7569"/>
                  </a:cubicBezTo>
                  <a:cubicBezTo>
                    <a:pt x="3958" y="8132"/>
                    <a:pt x="5053" y="8683"/>
                    <a:pt x="5479" y="9605"/>
                  </a:cubicBezTo>
                  <a:cubicBezTo>
                    <a:pt x="6274" y="11325"/>
                    <a:pt x="5603" y="13128"/>
                    <a:pt x="4354" y="14382"/>
                  </a:cubicBezTo>
                  <a:cubicBezTo>
                    <a:pt x="2754" y="15988"/>
                    <a:pt x="21" y="17218"/>
                    <a:pt x="528" y="19942"/>
                  </a:cubicBezTo>
                  <a:cubicBezTo>
                    <a:pt x="1104" y="23043"/>
                    <a:pt x="6689" y="24802"/>
                    <a:pt x="3310" y="28296"/>
                  </a:cubicBezTo>
                  <a:cubicBezTo>
                    <a:pt x="3193" y="28418"/>
                    <a:pt x="3298" y="28616"/>
                    <a:pt x="3439" y="28616"/>
                  </a:cubicBezTo>
                  <a:cubicBezTo>
                    <a:pt x="3469" y="28616"/>
                    <a:pt x="3501" y="28607"/>
                    <a:pt x="3533" y="28587"/>
                  </a:cubicBezTo>
                  <a:cubicBezTo>
                    <a:pt x="5019" y="27617"/>
                    <a:pt x="5338" y="25639"/>
                    <a:pt x="4452" y="24158"/>
                  </a:cubicBezTo>
                  <a:cubicBezTo>
                    <a:pt x="3461" y="22506"/>
                    <a:pt x="1034" y="21456"/>
                    <a:pt x="1040" y="19264"/>
                  </a:cubicBezTo>
                  <a:cubicBezTo>
                    <a:pt x="1047" y="16836"/>
                    <a:pt x="3917" y="15816"/>
                    <a:pt x="5205" y="14196"/>
                  </a:cubicBezTo>
                  <a:cubicBezTo>
                    <a:pt x="6471" y="12604"/>
                    <a:pt x="6941" y="10481"/>
                    <a:pt x="5578" y="8807"/>
                  </a:cubicBezTo>
                  <a:cubicBezTo>
                    <a:pt x="4804" y="7855"/>
                    <a:pt x="3647" y="7309"/>
                    <a:pt x="2682" y="6588"/>
                  </a:cubicBezTo>
                  <a:cubicBezTo>
                    <a:pt x="300" y="4805"/>
                    <a:pt x="1260" y="2402"/>
                    <a:pt x="2102" y="123"/>
                  </a:cubicBezTo>
                  <a:cubicBezTo>
                    <a:pt x="2127" y="54"/>
                    <a:pt x="2063" y="1"/>
                    <a:pt x="20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011;p48">
              <a:extLst>
                <a:ext uri="{FF2B5EF4-FFF2-40B4-BE49-F238E27FC236}">
                  <a16:creationId xmlns:a16="http://schemas.microsoft.com/office/drawing/2014/main" id="{94E85E06-3B95-4A4A-AA93-97B1789DF1F9}"/>
                </a:ext>
              </a:extLst>
            </p:cNvPr>
            <p:cNvSpPr/>
            <p:nvPr/>
          </p:nvSpPr>
          <p:spPr>
            <a:xfrm>
              <a:off x="3821275" y="4842075"/>
              <a:ext cx="248825" cy="230000"/>
            </a:xfrm>
            <a:custGeom>
              <a:avLst/>
              <a:gdLst/>
              <a:ahLst/>
              <a:cxnLst/>
              <a:rect l="l" t="t" r="r" b="b"/>
              <a:pathLst>
                <a:path w="9953" h="9200" extrusionOk="0">
                  <a:moveTo>
                    <a:pt x="2876" y="1"/>
                  </a:moveTo>
                  <a:cubicBezTo>
                    <a:pt x="2330" y="1"/>
                    <a:pt x="1794" y="190"/>
                    <a:pt x="1277" y="544"/>
                  </a:cubicBezTo>
                  <a:cubicBezTo>
                    <a:pt x="695" y="941"/>
                    <a:pt x="349" y="1533"/>
                    <a:pt x="185" y="2194"/>
                  </a:cubicBezTo>
                  <a:cubicBezTo>
                    <a:pt x="1" y="2906"/>
                    <a:pt x="36" y="3569"/>
                    <a:pt x="164" y="4228"/>
                  </a:cubicBezTo>
                  <a:cubicBezTo>
                    <a:pt x="307" y="4963"/>
                    <a:pt x="604" y="5628"/>
                    <a:pt x="943" y="6272"/>
                  </a:cubicBezTo>
                  <a:cubicBezTo>
                    <a:pt x="1457" y="7252"/>
                    <a:pt x="2089" y="8131"/>
                    <a:pt x="2916" y="8834"/>
                  </a:cubicBezTo>
                  <a:cubicBezTo>
                    <a:pt x="3212" y="9067"/>
                    <a:pt x="3513" y="9199"/>
                    <a:pt x="3868" y="9199"/>
                  </a:cubicBezTo>
                  <a:cubicBezTo>
                    <a:pt x="3974" y="9199"/>
                    <a:pt x="4085" y="9187"/>
                    <a:pt x="4202" y="9163"/>
                  </a:cubicBezTo>
                  <a:cubicBezTo>
                    <a:pt x="5264" y="8943"/>
                    <a:pt x="6239" y="8473"/>
                    <a:pt x="7162" y="7860"/>
                  </a:cubicBezTo>
                  <a:cubicBezTo>
                    <a:pt x="7858" y="7397"/>
                    <a:pt x="8509" y="6876"/>
                    <a:pt x="9028" y="6183"/>
                  </a:cubicBezTo>
                  <a:cubicBezTo>
                    <a:pt x="9480" y="5578"/>
                    <a:pt x="9796" y="4913"/>
                    <a:pt x="9867" y="4148"/>
                  </a:cubicBezTo>
                  <a:cubicBezTo>
                    <a:pt x="9953" y="3236"/>
                    <a:pt x="9661" y="2476"/>
                    <a:pt x="9043" y="1874"/>
                  </a:cubicBezTo>
                  <a:cubicBezTo>
                    <a:pt x="8616" y="1460"/>
                    <a:pt x="8115" y="1187"/>
                    <a:pt x="7523" y="1132"/>
                  </a:cubicBezTo>
                  <a:cubicBezTo>
                    <a:pt x="7467" y="1126"/>
                    <a:pt x="7412" y="1124"/>
                    <a:pt x="7356" y="1124"/>
                  </a:cubicBezTo>
                  <a:cubicBezTo>
                    <a:pt x="6945" y="1124"/>
                    <a:pt x="6555" y="1262"/>
                    <a:pt x="6176" y="1451"/>
                  </a:cubicBezTo>
                  <a:cubicBezTo>
                    <a:pt x="6034" y="1521"/>
                    <a:pt x="5895" y="1599"/>
                    <a:pt x="5758" y="1682"/>
                  </a:cubicBezTo>
                  <a:cubicBezTo>
                    <a:pt x="5688" y="1725"/>
                    <a:pt x="5609" y="1745"/>
                    <a:pt x="5530" y="1745"/>
                  </a:cubicBezTo>
                  <a:cubicBezTo>
                    <a:pt x="5373" y="1745"/>
                    <a:pt x="5217" y="1665"/>
                    <a:pt x="5136" y="1523"/>
                  </a:cubicBezTo>
                  <a:cubicBezTo>
                    <a:pt x="5089" y="1442"/>
                    <a:pt x="5034" y="1366"/>
                    <a:pt x="4986" y="1286"/>
                  </a:cubicBezTo>
                  <a:cubicBezTo>
                    <a:pt x="4723" y="849"/>
                    <a:pt x="4405" y="459"/>
                    <a:pt x="3955" y="250"/>
                  </a:cubicBezTo>
                  <a:cubicBezTo>
                    <a:pt x="3593" y="81"/>
                    <a:pt x="3232" y="1"/>
                    <a:pt x="28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12;p48">
              <a:extLst>
                <a:ext uri="{FF2B5EF4-FFF2-40B4-BE49-F238E27FC236}">
                  <a16:creationId xmlns:a16="http://schemas.microsoft.com/office/drawing/2014/main" id="{92607792-F577-4239-A835-F43FF0928AA3}"/>
                </a:ext>
              </a:extLst>
            </p:cNvPr>
            <p:cNvSpPr/>
            <p:nvPr/>
          </p:nvSpPr>
          <p:spPr>
            <a:xfrm>
              <a:off x="3836700" y="4855775"/>
              <a:ext cx="85000" cy="78975"/>
            </a:xfrm>
            <a:custGeom>
              <a:avLst/>
              <a:gdLst/>
              <a:ahLst/>
              <a:cxnLst/>
              <a:rect l="l" t="t" r="r" b="b"/>
              <a:pathLst>
                <a:path w="3400" h="3159" extrusionOk="0">
                  <a:moveTo>
                    <a:pt x="2030" y="1"/>
                  </a:moveTo>
                  <a:cubicBezTo>
                    <a:pt x="1626" y="1"/>
                    <a:pt x="1210" y="157"/>
                    <a:pt x="876" y="447"/>
                  </a:cubicBezTo>
                  <a:cubicBezTo>
                    <a:pt x="214" y="1021"/>
                    <a:pt x="1" y="2243"/>
                    <a:pt x="366" y="3032"/>
                  </a:cubicBezTo>
                  <a:cubicBezTo>
                    <a:pt x="407" y="3122"/>
                    <a:pt x="481" y="3158"/>
                    <a:pt x="560" y="3158"/>
                  </a:cubicBezTo>
                  <a:cubicBezTo>
                    <a:pt x="654" y="3158"/>
                    <a:pt x="753" y="3107"/>
                    <a:pt x="809" y="3032"/>
                  </a:cubicBezTo>
                  <a:cubicBezTo>
                    <a:pt x="980" y="2805"/>
                    <a:pt x="1056" y="2522"/>
                    <a:pt x="1207" y="2282"/>
                  </a:cubicBezTo>
                  <a:cubicBezTo>
                    <a:pt x="1342" y="2069"/>
                    <a:pt x="1475" y="1863"/>
                    <a:pt x="1665" y="1692"/>
                  </a:cubicBezTo>
                  <a:cubicBezTo>
                    <a:pt x="1935" y="1449"/>
                    <a:pt x="2309" y="1324"/>
                    <a:pt x="2673" y="1324"/>
                  </a:cubicBezTo>
                  <a:cubicBezTo>
                    <a:pt x="2709" y="1324"/>
                    <a:pt x="2744" y="1325"/>
                    <a:pt x="2779" y="1327"/>
                  </a:cubicBezTo>
                  <a:cubicBezTo>
                    <a:pt x="2788" y="1328"/>
                    <a:pt x="2796" y="1328"/>
                    <a:pt x="2805" y="1328"/>
                  </a:cubicBezTo>
                  <a:cubicBezTo>
                    <a:pt x="3141" y="1328"/>
                    <a:pt x="3399" y="885"/>
                    <a:pt x="3196" y="600"/>
                  </a:cubicBezTo>
                  <a:cubicBezTo>
                    <a:pt x="2905" y="190"/>
                    <a:pt x="2474" y="1"/>
                    <a:pt x="20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13;p48">
              <a:extLst>
                <a:ext uri="{FF2B5EF4-FFF2-40B4-BE49-F238E27FC236}">
                  <a16:creationId xmlns:a16="http://schemas.microsoft.com/office/drawing/2014/main" id="{9B57271E-3B15-474E-9882-CB4A2EA9E12A}"/>
                </a:ext>
              </a:extLst>
            </p:cNvPr>
            <p:cNvSpPr/>
            <p:nvPr/>
          </p:nvSpPr>
          <p:spPr>
            <a:xfrm>
              <a:off x="3852025" y="4098975"/>
              <a:ext cx="355950" cy="352250"/>
            </a:xfrm>
            <a:custGeom>
              <a:avLst/>
              <a:gdLst/>
              <a:ahLst/>
              <a:cxnLst/>
              <a:rect l="l" t="t" r="r" b="b"/>
              <a:pathLst>
                <a:path w="14238" h="14090" extrusionOk="0">
                  <a:moveTo>
                    <a:pt x="7136" y="1"/>
                  </a:moveTo>
                  <a:cubicBezTo>
                    <a:pt x="4721" y="1"/>
                    <a:pt x="2408" y="1404"/>
                    <a:pt x="1382" y="3749"/>
                  </a:cubicBezTo>
                  <a:cubicBezTo>
                    <a:pt x="0" y="6904"/>
                    <a:pt x="681" y="12378"/>
                    <a:pt x="3836" y="13760"/>
                  </a:cubicBezTo>
                  <a:cubicBezTo>
                    <a:pt x="4353" y="13986"/>
                    <a:pt x="4906" y="14089"/>
                    <a:pt x="5475" y="14089"/>
                  </a:cubicBezTo>
                  <a:cubicBezTo>
                    <a:pt x="8377" y="14089"/>
                    <a:pt x="11701" y="11411"/>
                    <a:pt x="12855" y="8772"/>
                  </a:cubicBezTo>
                  <a:cubicBezTo>
                    <a:pt x="14237" y="5617"/>
                    <a:pt x="12786" y="1906"/>
                    <a:pt x="9631" y="524"/>
                  </a:cubicBezTo>
                  <a:cubicBezTo>
                    <a:pt x="8820" y="169"/>
                    <a:pt x="7972" y="1"/>
                    <a:pt x="71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14;p48">
              <a:extLst>
                <a:ext uri="{FF2B5EF4-FFF2-40B4-BE49-F238E27FC236}">
                  <a16:creationId xmlns:a16="http://schemas.microsoft.com/office/drawing/2014/main" id="{00FB737C-6944-48AE-AE22-705ACD5F4C1C}"/>
                </a:ext>
              </a:extLst>
            </p:cNvPr>
            <p:cNvSpPr/>
            <p:nvPr/>
          </p:nvSpPr>
          <p:spPr>
            <a:xfrm>
              <a:off x="3922650" y="4402600"/>
              <a:ext cx="44625" cy="79700"/>
            </a:xfrm>
            <a:custGeom>
              <a:avLst/>
              <a:gdLst/>
              <a:ahLst/>
              <a:cxnLst/>
              <a:rect l="l" t="t" r="r" b="b"/>
              <a:pathLst>
                <a:path w="1785" h="3188" extrusionOk="0">
                  <a:moveTo>
                    <a:pt x="1735" y="1"/>
                  </a:moveTo>
                  <a:lnTo>
                    <a:pt x="1559" y="404"/>
                  </a:lnTo>
                  <a:lnTo>
                    <a:pt x="0" y="2782"/>
                  </a:lnTo>
                  <a:lnTo>
                    <a:pt x="440" y="2974"/>
                  </a:lnTo>
                  <a:lnTo>
                    <a:pt x="488" y="2996"/>
                  </a:lnTo>
                  <a:lnTo>
                    <a:pt x="928" y="3188"/>
                  </a:lnTo>
                  <a:lnTo>
                    <a:pt x="1620" y="425"/>
                  </a:lnTo>
                  <a:lnTo>
                    <a:pt x="1785" y="51"/>
                  </a:lnTo>
                  <a:lnTo>
                    <a:pt x="1686" y="195"/>
                  </a:lnTo>
                  <a:lnTo>
                    <a:pt x="1686" y="195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15;p48">
              <a:extLst>
                <a:ext uri="{FF2B5EF4-FFF2-40B4-BE49-F238E27FC236}">
                  <a16:creationId xmlns:a16="http://schemas.microsoft.com/office/drawing/2014/main" id="{B7FC69FA-6E7E-4D46-8CB3-B5A503BD1055}"/>
                </a:ext>
              </a:extLst>
            </p:cNvPr>
            <p:cNvSpPr/>
            <p:nvPr/>
          </p:nvSpPr>
          <p:spPr>
            <a:xfrm>
              <a:off x="3913775" y="4135775"/>
              <a:ext cx="116125" cy="95925"/>
            </a:xfrm>
            <a:custGeom>
              <a:avLst/>
              <a:gdLst/>
              <a:ahLst/>
              <a:cxnLst/>
              <a:rect l="l" t="t" r="r" b="b"/>
              <a:pathLst>
                <a:path w="4645" h="3837" extrusionOk="0">
                  <a:moveTo>
                    <a:pt x="3491" y="0"/>
                  </a:moveTo>
                  <a:cubicBezTo>
                    <a:pt x="2803" y="0"/>
                    <a:pt x="1974" y="482"/>
                    <a:pt x="1561" y="823"/>
                  </a:cubicBezTo>
                  <a:cubicBezTo>
                    <a:pt x="760" y="1482"/>
                    <a:pt x="0" y="2612"/>
                    <a:pt x="488" y="3675"/>
                  </a:cubicBezTo>
                  <a:cubicBezTo>
                    <a:pt x="540" y="3789"/>
                    <a:pt x="646" y="3836"/>
                    <a:pt x="755" y="3836"/>
                  </a:cubicBezTo>
                  <a:cubicBezTo>
                    <a:pt x="849" y="3836"/>
                    <a:pt x="947" y="3801"/>
                    <a:pt x="1016" y="3743"/>
                  </a:cubicBezTo>
                  <a:cubicBezTo>
                    <a:pt x="1714" y="3157"/>
                    <a:pt x="2067" y="2252"/>
                    <a:pt x="2849" y="1741"/>
                  </a:cubicBezTo>
                  <a:cubicBezTo>
                    <a:pt x="3103" y="1574"/>
                    <a:pt x="4645" y="849"/>
                    <a:pt x="4317" y="393"/>
                  </a:cubicBezTo>
                  <a:cubicBezTo>
                    <a:pt x="4113" y="109"/>
                    <a:pt x="3818" y="0"/>
                    <a:pt x="34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6;p48">
              <a:extLst>
                <a:ext uri="{FF2B5EF4-FFF2-40B4-BE49-F238E27FC236}">
                  <a16:creationId xmlns:a16="http://schemas.microsoft.com/office/drawing/2014/main" id="{DA419B40-702A-42B5-BF68-491DBB26CD44}"/>
                </a:ext>
              </a:extLst>
            </p:cNvPr>
            <p:cNvSpPr/>
            <p:nvPr/>
          </p:nvSpPr>
          <p:spPr>
            <a:xfrm>
              <a:off x="3926600" y="4258350"/>
              <a:ext cx="73625" cy="72775"/>
            </a:xfrm>
            <a:custGeom>
              <a:avLst/>
              <a:gdLst/>
              <a:ahLst/>
              <a:cxnLst/>
              <a:rect l="l" t="t" r="r" b="b"/>
              <a:pathLst>
                <a:path w="2945" h="2911" extrusionOk="0">
                  <a:moveTo>
                    <a:pt x="2129" y="0"/>
                  </a:moveTo>
                  <a:cubicBezTo>
                    <a:pt x="2118" y="0"/>
                    <a:pt x="2108" y="1"/>
                    <a:pt x="2097" y="1"/>
                  </a:cubicBezTo>
                  <a:lnTo>
                    <a:pt x="2097" y="2"/>
                  </a:lnTo>
                  <a:cubicBezTo>
                    <a:pt x="1373" y="42"/>
                    <a:pt x="763" y="356"/>
                    <a:pt x="333" y="949"/>
                  </a:cubicBezTo>
                  <a:cubicBezTo>
                    <a:pt x="120" y="1244"/>
                    <a:pt x="0" y="1632"/>
                    <a:pt x="55" y="1998"/>
                  </a:cubicBezTo>
                  <a:cubicBezTo>
                    <a:pt x="97" y="2271"/>
                    <a:pt x="121" y="2613"/>
                    <a:pt x="340" y="2811"/>
                  </a:cubicBezTo>
                  <a:cubicBezTo>
                    <a:pt x="414" y="2877"/>
                    <a:pt x="502" y="2910"/>
                    <a:pt x="590" y="2910"/>
                  </a:cubicBezTo>
                  <a:cubicBezTo>
                    <a:pt x="678" y="2910"/>
                    <a:pt x="766" y="2877"/>
                    <a:pt x="841" y="2811"/>
                  </a:cubicBezTo>
                  <a:cubicBezTo>
                    <a:pt x="927" y="2735"/>
                    <a:pt x="960" y="2661"/>
                    <a:pt x="1012" y="2566"/>
                  </a:cubicBezTo>
                  <a:cubicBezTo>
                    <a:pt x="1036" y="2523"/>
                    <a:pt x="1121" y="2408"/>
                    <a:pt x="1103" y="2408"/>
                  </a:cubicBezTo>
                  <a:cubicBezTo>
                    <a:pt x="1095" y="2408"/>
                    <a:pt x="1072" y="2426"/>
                    <a:pt x="1023" y="2472"/>
                  </a:cubicBezTo>
                  <a:lnTo>
                    <a:pt x="1023" y="2472"/>
                  </a:lnTo>
                  <a:cubicBezTo>
                    <a:pt x="1216" y="2290"/>
                    <a:pt x="1390" y="2119"/>
                    <a:pt x="1551" y="1903"/>
                  </a:cubicBezTo>
                  <a:cubicBezTo>
                    <a:pt x="1783" y="1589"/>
                    <a:pt x="2054" y="1325"/>
                    <a:pt x="2409" y="1152"/>
                  </a:cubicBezTo>
                  <a:cubicBezTo>
                    <a:pt x="2944" y="887"/>
                    <a:pt x="2706" y="0"/>
                    <a:pt x="21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17;p48">
              <a:extLst>
                <a:ext uri="{FF2B5EF4-FFF2-40B4-BE49-F238E27FC236}">
                  <a16:creationId xmlns:a16="http://schemas.microsoft.com/office/drawing/2014/main" id="{733BE4E7-29A0-4DB5-8342-A9B71ADF026B}"/>
                </a:ext>
              </a:extLst>
            </p:cNvPr>
            <p:cNvSpPr/>
            <p:nvPr/>
          </p:nvSpPr>
          <p:spPr>
            <a:xfrm>
              <a:off x="3471600" y="3715225"/>
              <a:ext cx="615750" cy="676225"/>
            </a:xfrm>
            <a:custGeom>
              <a:avLst/>
              <a:gdLst/>
              <a:ahLst/>
              <a:cxnLst/>
              <a:rect l="l" t="t" r="r" b="b"/>
              <a:pathLst>
                <a:path w="24630" h="27049" extrusionOk="0">
                  <a:moveTo>
                    <a:pt x="12288" y="0"/>
                  </a:moveTo>
                  <a:cubicBezTo>
                    <a:pt x="11991" y="0"/>
                    <a:pt x="11693" y="11"/>
                    <a:pt x="11393" y="33"/>
                  </a:cubicBezTo>
                  <a:lnTo>
                    <a:pt x="11392" y="33"/>
                  </a:lnTo>
                  <a:cubicBezTo>
                    <a:pt x="4960" y="507"/>
                    <a:pt x="1" y="6225"/>
                    <a:pt x="474" y="12656"/>
                  </a:cubicBezTo>
                  <a:lnTo>
                    <a:pt x="474" y="12657"/>
                  </a:lnTo>
                  <a:cubicBezTo>
                    <a:pt x="1396" y="18914"/>
                    <a:pt x="6928" y="27048"/>
                    <a:pt x="13151" y="27048"/>
                  </a:cubicBezTo>
                  <a:cubicBezTo>
                    <a:pt x="13324" y="27048"/>
                    <a:pt x="13498" y="27042"/>
                    <a:pt x="13672" y="27029"/>
                  </a:cubicBezTo>
                  <a:lnTo>
                    <a:pt x="13673" y="27029"/>
                  </a:lnTo>
                  <a:cubicBezTo>
                    <a:pt x="20105" y="26557"/>
                    <a:pt x="24629" y="17113"/>
                    <a:pt x="24155" y="10680"/>
                  </a:cubicBezTo>
                  <a:lnTo>
                    <a:pt x="24155" y="10679"/>
                  </a:lnTo>
                  <a:cubicBezTo>
                    <a:pt x="23704" y="4547"/>
                    <a:pt x="18358" y="0"/>
                    <a:pt x="122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18;p48">
              <a:extLst>
                <a:ext uri="{FF2B5EF4-FFF2-40B4-BE49-F238E27FC236}">
                  <a16:creationId xmlns:a16="http://schemas.microsoft.com/office/drawing/2014/main" id="{3E014079-01F3-4F08-9B8D-98E9B401B64A}"/>
                </a:ext>
              </a:extLst>
            </p:cNvPr>
            <p:cNvSpPr/>
            <p:nvPr/>
          </p:nvSpPr>
          <p:spPr>
            <a:xfrm>
              <a:off x="3778500" y="4326700"/>
              <a:ext cx="87800" cy="125650"/>
            </a:xfrm>
            <a:custGeom>
              <a:avLst/>
              <a:gdLst/>
              <a:ahLst/>
              <a:cxnLst/>
              <a:rect l="l" t="t" r="r" b="b"/>
              <a:pathLst>
                <a:path w="3512" h="5026" extrusionOk="0">
                  <a:moveTo>
                    <a:pt x="1458" y="1"/>
                  </a:moveTo>
                  <a:lnTo>
                    <a:pt x="1370" y="318"/>
                  </a:lnTo>
                  <a:lnTo>
                    <a:pt x="1233" y="33"/>
                  </a:lnTo>
                  <a:lnTo>
                    <a:pt x="1282" y="591"/>
                  </a:lnTo>
                  <a:lnTo>
                    <a:pt x="0" y="5026"/>
                  </a:lnTo>
                  <a:lnTo>
                    <a:pt x="1664" y="4885"/>
                  </a:lnTo>
                  <a:lnTo>
                    <a:pt x="1847" y="4869"/>
                  </a:lnTo>
                  <a:lnTo>
                    <a:pt x="3512" y="4728"/>
                  </a:lnTo>
                  <a:lnTo>
                    <a:pt x="1504" y="575"/>
                  </a:lnTo>
                  <a:lnTo>
                    <a:pt x="145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19;p48">
              <a:extLst>
                <a:ext uri="{FF2B5EF4-FFF2-40B4-BE49-F238E27FC236}">
                  <a16:creationId xmlns:a16="http://schemas.microsoft.com/office/drawing/2014/main" id="{2D5F8DB7-4391-4EEC-B2F0-EB1EC22B3EC5}"/>
                </a:ext>
              </a:extLst>
            </p:cNvPr>
            <p:cNvSpPr/>
            <p:nvPr/>
          </p:nvSpPr>
          <p:spPr>
            <a:xfrm>
              <a:off x="3491650" y="3795825"/>
              <a:ext cx="197700" cy="417800"/>
            </a:xfrm>
            <a:custGeom>
              <a:avLst/>
              <a:gdLst/>
              <a:ahLst/>
              <a:cxnLst/>
              <a:rect l="l" t="t" r="r" b="b"/>
              <a:pathLst>
                <a:path w="7908" h="16712" extrusionOk="0">
                  <a:moveTo>
                    <a:pt x="5718" y="1"/>
                  </a:moveTo>
                  <a:cubicBezTo>
                    <a:pt x="5343" y="1"/>
                    <a:pt x="4961" y="135"/>
                    <a:pt x="4635" y="449"/>
                  </a:cubicBezTo>
                  <a:cubicBezTo>
                    <a:pt x="402" y="4521"/>
                    <a:pt x="1" y="12291"/>
                    <a:pt x="4162" y="16556"/>
                  </a:cubicBezTo>
                  <a:cubicBezTo>
                    <a:pt x="4268" y="16665"/>
                    <a:pt x="4394" y="16711"/>
                    <a:pt x="4517" y="16711"/>
                  </a:cubicBezTo>
                  <a:cubicBezTo>
                    <a:pt x="4835" y="16711"/>
                    <a:pt x="5137" y="16403"/>
                    <a:pt x="5047" y="16042"/>
                  </a:cubicBezTo>
                  <a:cubicBezTo>
                    <a:pt x="4483" y="13787"/>
                    <a:pt x="4037" y="11087"/>
                    <a:pt x="4417" y="8770"/>
                  </a:cubicBezTo>
                  <a:cubicBezTo>
                    <a:pt x="4779" y="6566"/>
                    <a:pt x="6011" y="4292"/>
                    <a:pt x="7173" y="2408"/>
                  </a:cubicBezTo>
                  <a:cubicBezTo>
                    <a:pt x="7908" y="1217"/>
                    <a:pt x="6846" y="1"/>
                    <a:pt x="57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020;p48">
              <a:extLst>
                <a:ext uri="{FF2B5EF4-FFF2-40B4-BE49-F238E27FC236}">
                  <a16:creationId xmlns:a16="http://schemas.microsoft.com/office/drawing/2014/main" id="{058AB01A-45C7-4BFE-BF5A-1BD508B9E6B8}"/>
                </a:ext>
              </a:extLst>
            </p:cNvPr>
            <p:cNvSpPr/>
            <p:nvPr/>
          </p:nvSpPr>
          <p:spPr>
            <a:xfrm>
              <a:off x="3565400" y="4528200"/>
              <a:ext cx="364325" cy="349600"/>
            </a:xfrm>
            <a:custGeom>
              <a:avLst/>
              <a:gdLst/>
              <a:ahLst/>
              <a:cxnLst/>
              <a:rect l="l" t="t" r="r" b="b"/>
              <a:pathLst>
                <a:path w="14573" h="13984" extrusionOk="0">
                  <a:moveTo>
                    <a:pt x="4020" y="0"/>
                  </a:moveTo>
                  <a:cubicBezTo>
                    <a:pt x="3533" y="0"/>
                    <a:pt x="3239" y="307"/>
                    <a:pt x="3029" y="1092"/>
                  </a:cubicBezTo>
                  <a:cubicBezTo>
                    <a:pt x="2896" y="2033"/>
                    <a:pt x="2871" y="2808"/>
                    <a:pt x="3168" y="4438"/>
                  </a:cubicBezTo>
                  <a:cubicBezTo>
                    <a:pt x="3169" y="4604"/>
                    <a:pt x="3121" y="4714"/>
                    <a:pt x="2997" y="4825"/>
                  </a:cubicBezTo>
                  <a:cubicBezTo>
                    <a:pt x="2340" y="5420"/>
                    <a:pt x="652" y="7115"/>
                    <a:pt x="468" y="7359"/>
                  </a:cubicBezTo>
                  <a:cubicBezTo>
                    <a:pt x="0" y="7980"/>
                    <a:pt x="196" y="8735"/>
                    <a:pt x="892" y="9076"/>
                  </a:cubicBezTo>
                  <a:cubicBezTo>
                    <a:pt x="1876" y="9557"/>
                    <a:pt x="2931" y="9750"/>
                    <a:pt x="3999" y="9940"/>
                  </a:cubicBezTo>
                  <a:cubicBezTo>
                    <a:pt x="4171" y="9971"/>
                    <a:pt x="4289" y="10015"/>
                    <a:pt x="4376" y="10084"/>
                  </a:cubicBezTo>
                  <a:cubicBezTo>
                    <a:pt x="4454" y="10161"/>
                    <a:pt x="4512" y="10273"/>
                    <a:pt x="4564" y="10441"/>
                  </a:cubicBezTo>
                  <a:cubicBezTo>
                    <a:pt x="4880" y="11478"/>
                    <a:pt x="5198" y="12503"/>
                    <a:pt x="5794" y="13422"/>
                  </a:cubicBezTo>
                  <a:cubicBezTo>
                    <a:pt x="6033" y="13791"/>
                    <a:pt x="6385" y="13984"/>
                    <a:pt x="6747" y="13984"/>
                  </a:cubicBezTo>
                  <a:cubicBezTo>
                    <a:pt x="7023" y="13984"/>
                    <a:pt x="7306" y="13871"/>
                    <a:pt x="7548" y="13639"/>
                  </a:cubicBezTo>
                  <a:cubicBezTo>
                    <a:pt x="7770" y="13426"/>
                    <a:pt x="9251" y="11547"/>
                    <a:pt x="9762" y="10824"/>
                  </a:cubicBezTo>
                  <a:cubicBezTo>
                    <a:pt x="9858" y="10688"/>
                    <a:pt x="9962" y="10626"/>
                    <a:pt x="10127" y="10608"/>
                  </a:cubicBezTo>
                  <a:cubicBezTo>
                    <a:pt x="10529" y="10632"/>
                    <a:pt x="10878" y="10644"/>
                    <a:pt x="11190" y="10644"/>
                  </a:cubicBezTo>
                  <a:cubicBezTo>
                    <a:pt x="12162" y="10644"/>
                    <a:pt x="12770" y="10533"/>
                    <a:pt x="13466" y="10347"/>
                  </a:cubicBezTo>
                  <a:cubicBezTo>
                    <a:pt x="14360" y="9988"/>
                    <a:pt x="14572" y="9592"/>
                    <a:pt x="14365" y="8947"/>
                  </a:cubicBezTo>
                  <a:cubicBezTo>
                    <a:pt x="14106" y="7924"/>
                    <a:pt x="13328" y="6761"/>
                    <a:pt x="12424" y="5468"/>
                  </a:cubicBezTo>
                  <a:cubicBezTo>
                    <a:pt x="12374" y="5391"/>
                    <a:pt x="12336" y="5272"/>
                    <a:pt x="12356" y="5189"/>
                  </a:cubicBezTo>
                  <a:cubicBezTo>
                    <a:pt x="12620" y="4103"/>
                    <a:pt x="12756" y="2997"/>
                    <a:pt x="12803" y="1884"/>
                  </a:cubicBezTo>
                  <a:cubicBezTo>
                    <a:pt x="12824" y="1365"/>
                    <a:pt x="12728" y="1073"/>
                    <a:pt x="12550" y="890"/>
                  </a:cubicBezTo>
                  <a:cubicBezTo>
                    <a:pt x="12405" y="779"/>
                    <a:pt x="12206" y="712"/>
                    <a:pt x="11918" y="712"/>
                  </a:cubicBezTo>
                  <a:cubicBezTo>
                    <a:pt x="11801" y="712"/>
                    <a:pt x="11670" y="723"/>
                    <a:pt x="11522" y="747"/>
                  </a:cubicBezTo>
                  <a:cubicBezTo>
                    <a:pt x="10422" y="926"/>
                    <a:pt x="9332" y="1188"/>
                    <a:pt x="8285" y="1579"/>
                  </a:cubicBezTo>
                  <a:cubicBezTo>
                    <a:pt x="8261" y="1588"/>
                    <a:pt x="8232" y="1592"/>
                    <a:pt x="8202" y="1592"/>
                  </a:cubicBezTo>
                  <a:cubicBezTo>
                    <a:pt x="8133" y="1592"/>
                    <a:pt x="8055" y="1571"/>
                    <a:pt x="7997" y="1543"/>
                  </a:cubicBezTo>
                  <a:cubicBezTo>
                    <a:pt x="6607" y="800"/>
                    <a:pt x="5358" y="167"/>
                    <a:pt x="4312" y="31"/>
                  </a:cubicBezTo>
                  <a:cubicBezTo>
                    <a:pt x="4207" y="11"/>
                    <a:pt x="4110" y="0"/>
                    <a:pt x="4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21;p48">
              <a:extLst>
                <a:ext uri="{FF2B5EF4-FFF2-40B4-BE49-F238E27FC236}">
                  <a16:creationId xmlns:a16="http://schemas.microsoft.com/office/drawing/2014/main" id="{F7F0E5E8-DBC1-4613-A094-FD178B6D5E9E}"/>
                </a:ext>
              </a:extLst>
            </p:cNvPr>
            <p:cNvSpPr/>
            <p:nvPr/>
          </p:nvSpPr>
          <p:spPr>
            <a:xfrm>
              <a:off x="3589100" y="4668550"/>
              <a:ext cx="73600" cy="67475"/>
            </a:xfrm>
            <a:custGeom>
              <a:avLst/>
              <a:gdLst/>
              <a:ahLst/>
              <a:cxnLst/>
              <a:rect l="l" t="t" r="r" b="b"/>
              <a:pathLst>
                <a:path w="2944" h="2699" extrusionOk="0">
                  <a:moveTo>
                    <a:pt x="2380" y="0"/>
                  </a:moveTo>
                  <a:cubicBezTo>
                    <a:pt x="1849" y="0"/>
                    <a:pt x="1482" y="420"/>
                    <a:pt x="1104" y="798"/>
                  </a:cubicBezTo>
                  <a:cubicBezTo>
                    <a:pt x="718" y="1184"/>
                    <a:pt x="1" y="1705"/>
                    <a:pt x="33" y="2311"/>
                  </a:cubicBezTo>
                  <a:cubicBezTo>
                    <a:pt x="40" y="2469"/>
                    <a:pt x="146" y="2654"/>
                    <a:pt x="317" y="2684"/>
                  </a:cubicBezTo>
                  <a:cubicBezTo>
                    <a:pt x="370" y="2694"/>
                    <a:pt x="424" y="2698"/>
                    <a:pt x="476" y="2698"/>
                  </a:cubicBezTo>
                  <a:cubicBezTo>
                    <a:pt x="1059" y="2698"/>
                    <a:pt x="1564" y="2141"/>
                    <a:pt x="1958" y="1760"/>
                  </a:cubicBezTo>
                  <a:cubicBezTo>
                    <a:pt x="2394" y="1337"/>
                    <a:pt x="2944" y="844"/>
                    <a:pt x="2746" y="181"/>
                  </a:cubicBezTo>
                  <a:cubicBezTo>
                    <a:pt x="2725" y="108"/>
                    <a:pt x="2665" y="37"/>
                    <a:pt x="2587" y="21"/>
                  </a:cubicBezTo>
                  <a:cubicBezTo>
                    <a:pt x="2515" y="7"/>
                    <a:pt x="2447" y="0"/>
                    <a:pt x="23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022;p48">
              <a:extLst>
                <a:ext uri="{FF2B5EF4-FFF2-40B4-BE49-F238E27FC236}">
                  <a16:creationId xmlns:a16="http://schemas.microsoft.com/office/drawing/2014/main" id="{32AC3C99-DABD-4BDE-8A04-33DD4077BC4A}"/>
                </a:ext>
              </a:extLst>
            </p:cNvPr>
            <p:cNvSpPr/>
            <p:nvPr/>
          </p:nvSpPr>
          <p:spPr>
            <a:xfrm>
              <a:off x="3655600" y="4543725"/>
              <a:ext cx="31650" cy="74150"/>
            </a:xfrm>
            <a:custGeom>
              <a:avLst/>
              <a:gdLst/>
              <a:ahLst/>
              <a:cxnLst/>
              <a:rect l="l" t="t" r="r" b="b"/>
              <a:pathLst>
                <a:path w="1266" h="2966" extrusionOk="0">
                  <a:moveTo>
                    <a:pt x="751" y="1"/>
                  </a:moveTo>
                  <a:cubicBezTo>
                    <a:pt x="541" y="1"/>
                    <a:pt x="327" y="118"/>
                    <a:pt x="246" y="365"/>
                  </a:cubicBezTo>
                  <a:cubicBezTo>
                    <a:pt x="1" y="1102"/>
                    <a:pt x="41" y="2026"/>
                    <a:pt x="319" y="2743"/>
                  </a:cubicBezTo>
                  <a:cubicBezTo>
                    <a:pt x="374" y="2886"/>
                    <a:pt x="507" y="2965"/>
                    <a:pt x="636" y="2965"/>
                  </a:cubicBezTo>
                  <a:cubicBezTo>
                    <a:pt x="757" y="2965"/>
                    <a:pt x="875" y="2896"/>
                    <a:pt x="919" y="2743"/>
                  </a:cubicBezTo>
                  <a:cubicBezTo>
                    <a:pt x="1126" y="2047"/>
                    <a:pt x="1265" y="1229"/>
                    <a:pt x="1260" y="502"/>
                  </a:cubicBezTo>
                  <a:cubicBezTo>
                    <a:pt x="1258" y="175"/>
                    <a:pt x="1007" y="1"/>
                    <a:pt x="7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439;p36">
            <a:extLst>
              <a:ext uri="{FF2B5EF4-FFF2-40B4-BE49-F238E27FC236}">
                <a16:creationId xmlns:a16="http://schemas.microsoft.com/office/drawing/2014/main" id="{DB8E0A0F-9C6C-48FF-9E65-C05AF8CACEEF}"/>
              </a:ext>
            </a:extLst>
          </p:cNvPr>
          <p:cNvGrpSpPr/>
          <p:nvPr/>
        </p:nvGrpSpPr>
        <p:grpSpPr>
          <a:xfrm>
            <a:off x="2124001" y="-16485"/>
            <a:ext cx="392165" cy="1087603"/>
            <a:chOff x="1305475" y="412225"/>
            <a:chExt cx="648850" cy="1799475"/>
          </a:xfrm>
          <a:solidFill>
            <a:schemeClr val="accent4"/>
          </a:solidFill>
        </p:grpSpPr>
        <p:sp>
          <p:nvSpPr>
            <p:cNvPr id="25" name="Google Shape;440;p36">
              <a:extLst>
                <a:ext uri="{FF2B5EF4-FFF2-40B4-BE49-F238E27FC236}">
                  <a16:creationId xmlns:a16="http://schemas.microsoft.com/office/drawing/2014/main" id="{0A891957-0A4E-4000-8B73-FEA26FB37EAE}"/>
                </a:ext>
              </a:extLst>
            </p:cNvPr>
            <p:cNvSpPr/>
            <p:nvPr/>
          </p:nvSpPr>
          <p:spPr>
            <a:xfrm>
              <a:off x="1493450" y="412225"/>
              <a:ext cx="12825" cy="1229150"/>
            </a:xfrm>
            <a:custGeom>
              <a:avLst/>
              <a:gdLst/>
              <a:ahLst/>
              <a:cxnLst/>
              <a:rect l="l" t="t" r="r" b="b"/>
              <a:pathLst>
                <a:path w="513" h="49166" extrusionOk="0">
                  <a:moveTo>
                    <a:pt x="0" y="0"/>
                  </a:moveTo>
                  <a:lnTo>
                    <a:pt x="0" y="49166"/>
                  </a:lnTo>
                  <a:lnTo>
                    <a:pt x="513" y="49166"/>
                  </a:lnTo>
                  <a:lnTo>
                    <a:pt x="51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41;p36">
              <a:extLst>
                <a:ext uri="{FF2B5EF4-FFF2-40B4-BE49-F238E27FC236}">
                  <a16:creationId xmlns:a16="http://schemas.microsoft.com/office/drawing/2014/main" id="{70BE16E1-B6CC-4DF6-8237-C46806E667BD}"/>
                </a:ext>
              </a:extLst>
            </p:cNvPr>
            <p:cNvSpPr/>
            <p:nvPr/>
          </p:nvSpPr>
          <p:spPr>
            <a:xfrm>
              <a:off x="1305475" y="1571400"/>
              <a:ext cx="648850" cy="640300"/>
            </a:xfrm>
            <a:custGeom>
              <a:avLst/>
              <a:gdLst/>
              <a:ahLst/>
              <a:cxnLst/>
              <a:rect l="l" t="t" r="r" b="b"/>
              <a:pathLst>
                <a:path w="25954" h="25612" extrusionOk="0">
                  <a:moveTo>
                    <a:pt x="12828" y="0"/>
                  </a:moveTo>
                  <a:lnTo>
                    <a:pt x="12828" y="0"/>
                  </a:lnTo>
                  <a:cubicBezTo>
                    <a:pt x="10827" y="279"/>
                    <a:pt x="8921" y="1027"/>
                    <a:pt x="7265" y="2184"/>
                  </a:cubicBezTo>
                  <a:cubicBezTo>
                    <a:pt x="1434" y="6247"/>
                    <a:pt x="0" y="14267"/>
                    <a:pt x="4063" y="20098"/>
                  </a:cubicBezTo>
                  <a:cubicBezTo>
                    <a:pt x="6564" y="23688"/>
                    <a:pt x="10566" y="25611"/>
                    <a:pt x="14633" y="25611"/>
                  </a:cubicBezTo>
                  <a:cubicBezTo>
                    <a:pt x="17172" y="25611"/>
                    <a:pt x="19736" y="24862"/>
                    <a:pt x="21977" y="23301"/>
                  </a:cubicBezTo>
                  <a:cubicBezTo>
                    <a:pt x="23635" y="22147"/>
                    <a:pt x="24998" y="20618"/>
                    <a:pt x="25953" y="18839"/>
                  </a:cubicBezTo>
                  <a:lnTo>
                    <a:pt x="25953" y="18839"/>
                  </a:lnTo>
                  <a:cubicBezTo>
                    <a:pt x="25360" y="18922"/>
                    <a:pt x="24764" y="18963"/>
                    <a:pt x="24170" y="18963"/>
                  </a:cubicBezTo>
                  <a:cubicBezTo>
                    <a:pt x="20104" y="18963"/>
                    <a:pt x="16102" y="17042"/>
                    <a:pt x="13601" y="13452"/>
                  </a:cubicBezTo>
                  <a:cubicBezTo>
                    <a:pt x="10735" y="9339"/>
                    <a:pt x="10608" y="4135"/>
                    <a:pt x="128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462;p36">
            <a:extLst>
              <a:ext uri="{FF2B5EF4-FFF2-40B4-BE49-F238E27FC236}">
                <a16:creationId xmlns:a16="http://schemas.microsoft.com/office/drawing/2014/main" id="{32AE3816-1678-41CA-A217-81238470099A}"/>
              </a:ext>
            </a:extLst>
          </p:cNvPr>
          <p:cNvGrpSpPr/>
          <p:nvPr/>
        </p:nvGrpSpPr>
        <p:grpSpPr>
          <a:xfrm>
            <a:off x="7454757" y="1861"/>
            <a:ext cx="474802" cy="1092665"/>
            <a:chOff x="5682000" y="412225"/>
            <a:chExt cx="785575" cy="1807850"/>
          </a:xfrm>
          <a:solidFill>
            <a:schemeClr val="accent3"/>
          </a:solidFill>
        </p:grpSpPr>
        <p:sp>
          <p:nvSpPr>
            <p:cNvPr id="28" name="Google Shape;463;p36">
              <a:extLst>
                <a:ext uri="{FF2B5EF4-FFF2-40B4-BE49-F238E27FC236}">
                  <a16:creationId xmlns:a16="http://schemas.microsoft.com/office/drawing/2014/main" id="{653CF402-F6CE-4B5C-A35F-E127E6E3F6BB}"/>
                </a:ext>
              </a:extLst>
            </p:cNvPr>
            <p:cNvSpPr/>
            <p:nvPr/>
          </p:nvSpPr>
          <p:spPr>
            <a:xfrm>
              <a:off x="6125250" y="412225"/>
              <a:ext cx="12800" cy="1048450"/>
            </a:xfrm>
            <a:custGeom>
              <a:avLst/>
              <a:gdLst/>
              <a:ahLst/>
              <a:cxnLst/>
              <a:rect l="l" t="t" r="r" b="b"/>
              <a:pathLst>
                <a:path w="512" h="41938" extrusionOk="0">
                  <a:moveTo>
                    <a:pt x="1" y="0"/>
                  </a:moveTo>
                  <a:lnTo>
                    <a:pt x="1" y="41937"/>
                  </a:lnTo>
                  <a:lnTo>
                    <a:pt x="512" y="41937"/>
                  </a:lnTo>
                  <a:lnTo>
                    <a:pt x="5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64;p36">
              <a:extLst>
                <a:ext uri="{FF2B5EF4-FFF2-40B4-BE49-F238E27FC236}">
                  <a16:creationId xmlns:a16="http://schemas.microsoft.com/office/drawing/2014/main" id="{27D4E004-849E-4641-9AEF-585530938E3D}"/>
                </a:ext>
              </a:extLst>
            </p:cNvPr>
            <p:cNvSpPr/>
            <p:nvPr/>
          </p:nvSpPr>
          <p:spPr>
            <a:xfrm>
              <a:off x="5682000" y="1411475"/>
              <a:ext cx="785575" cy="808600"/>
            </a:xfrm>
            <a:custGeom>
              <a:avLst/>
              <a:gdLst/>
              <a:ahLst/>
              <a:cxnLst/>
              <a:rect l="l" t="t" r="r" b="b"/>
              <a:pathLst>
                <a:path w="31423" h="32344" extrusionOk="0">
                  <a:moveTo>
                    <a:pt x="18470" y="1"/>
                  </a:moveTo>
                  <a:cubicBezTo>
                    <a:pt x="12526" y="1"/>
                    <a:pt x="6806" y="3290"/>
                    <a:pt x="3979" y="8972"/>
                  </a:cubicBezTo>
                  <a:cubicBezTo>
                    <a:pt x="1" y="16969"/>
                    <a:pt x="3259" y="26675"/>
                    <a:pt x="11255" y="30653"/>
                  </a:cubicBezTo>
                  <a:cubicBezTo>
                    <a:pt x="13486" y="31766"/>
                    <a:pt x="15942" y="32344"/>
                    <a:pt x="18433" y="32344"/>
                  </a:cubicBezTo>
                  <a:cubicBezTo>
                    <a:pt x="18479" y="32344"/>
                    <a:pt x="18526" y="32343"/>
                    <a:pt x="18572" y="32343"/>
                  </a:cubicBezTo>
                  <a:cubicBezTo>
                    <a:pt x="15052" y="27612"/>
                    <a:pt x="14253" y="21121"/>
                    <a:pt x="17059" y="15479"/>
                  </a:cubicBezTo>
                  <a:cubicBezTo>
                    <a:pt x="19866" y="9839"/>
                    <a:pt x="25524" y="6560"/>
                    <a:pt x="31422" y="6513"/>
                  </a:cubicBezTo>
                  <a:cubicBezTo>
                    <a:pt x="29909" y="4475"/>
                    <a:pt x="27934" y="2825"/>
                    <a:pt x="25660" y="1697"/>
                  </a:cubicBezTo>
                  <a:cubicBezTo>
                    <a:pt x="23346" y="546"/>
                    <a:pt x="20890" y="1"/>
                    <a:pt x="184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499;p36">
            <a:extLst>
              <a:ext uri="{FF2B5EF4-FFF2-40B4-BE49-F238E27FC236}">
                <a16:creationId xmlns:a16="http://schemas.microsoft.com/office/drawing/2014/main" id="{E1759423-BDBE-470B-BCF6-80729B8F012F}"/>
              </a:ext>
            </a:extLst>
          </p:cNvPr>
          <p:cNvGrpSpPr/>
          <p:nvPr/>
        </p:nvGrpSpPr>
        <p:grpSpPr>
          <a:xfrm>
            <a:off x="1482720" y="-11"/>
            <a:ext cx="238542" cy="1880258"/>
            <a:chOff x="934300" y="412225"/>
            <a:chExt cx="394675" cy="3110950"/>
          </a:xfrm>
          <a:solidFill>
            <a:schemeClr val="accent3"/>
          </a:solidFill>
        </p:grpSpPr>
        <p:sp>
          <p:nvSpPr>
            <p:cNvPr id="31" name="Google Shape;500;p36">
              <a:extLst>
                <a:ext uri="{FF2B5EF4-FFF2-40B4-BE49-F238E27FC236}">
                  <a16:creationId xmlns:a16="http://schemas.microsoft.com/office/drawing/2014/main" id="{65BB477F-3639-42D1-B67A-732AFB4A88C0}"/>
                </a:ext>
              </a:extLst>
            </p:cNvPr>
            <p:cNvSpPr/>
            <p:nvPr/>
          </p:nvSpPr>
          <p:spPr>
            <a:xfrm>
              <a:off x="1105325" y="412225"/>
              <a:ext cx="12850" cy="2806625"/>
            </a:xfrm>
            <a:custGeom>
              <a:avLst/>
              <a:gdLst/>
              <a:ahLst/>
              <a:cxnLst/>
              <a:rect l="l" t="t" r="r" b="b"/>
              <a:pathLst>
                <a:path w="514" h="112265" extrusionOk="0">
                  <a:moveTo>
                    <a:pt x="1" y="0"/>
                  </a:moveTo>
                  <a:lnTo>
                    <a:pt x="1" y="112264"/>
                  </a:lnTo>
                  <a:lnTo>
                    <a:pt x="513" y="112264"/>
                  </a:lnTo>
                  <a:lnTo>
                    <a:pt x="51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01;p36">
              <a:extLst>
                <a:ext uri="{FF2B5EF4-FFF2-40B4-BE49-F238E27FC236}">
                  <a16:creationId xmlns:a16="http://schemas.microsoft.com/office/drawing/2014/main" id="{38926AF2-2BD2-421F-A666-3FB94C7E7AE9}"/>
                </a:ext>
              </a:extLst>
            </p:cNvPr>
            <p:cNvSpPr/>
            <p:nvPr/>
          </p:nvSpPr>
          <p:spPr>
            <a:xfrm>
              <a:off x="934300" y="3172075"/>
              <a:ext cx="394675" cy="351100"/>
            </a:xfrm>
            <a:custGeom>
              <a:avLst/>
              <a:gdLst/>
              <a:ahLst/>
              <a:cxnLst/>
              <a:rect l="l" t="t" r="r" b="b"/>
              <a:pathLst>
                <a:path w="15787" h="14044" extrusionOk="0">
                  <a:moveTo>
                    <a:pt x="4531" y="0"/>
                  </a:moveTo>
                  <a:cubicBezTo>
                    <a:pt x="3105" y="0"/>
                    <a:pt x="1764" y="798"/>
                    <a:pt x="991" y="1910"/>
                  </a:cubicBezTo>
                  <a:cubicBezTo>
                    <a:pt x="265" y="2954"/>
                    <a:pt x="0" y="4663"/>
                    <a:pt x="761" y="6997"/>
                  </a:cubicBezTo>
                  <a:cubicBezTo>
                    <a:pt x="1467" y="9158"/>
                    <a:pt x="2976" y="12507"/>
                    <a:pt x="3662" y="13842"/>
                  </a:cubicBezTo>
                  <a:lnTo>
                    <a:pt x="3792" y="14044"/>
                  </a:lnTo>
                  <a:lnTo>
                    <a:pt x="4033" y="14031"/>
                  </a:lnTo>
                  <a:cubicBezTo>
                    <a:pt x="5515" y="13800"/>
                    <a:pt x="9110" y="13046"/>
                    <a:pt x="11273" y="12342"/>
                  </a:cubicBezTo>
                  <a:cubicBezTo>
                    <a:pt x="13607" y="11584"/>
                    <a:pt x="14832" y="10365"/>
                    <a:pt x="15250" y="9163"/>
                  </a:cubicBezTo>
                  <a:cubicBezTo>
                    <a:pt x="15786" y="7609"/>
                    <a:pt x="15458" y="5652"/>
                    <a:pt x="14072" y="4498"/>
                  </a:cubicBezTo>
                  <a:cubicBezTo>
                    <a:pt x="13785" y="4260"/>
                    <a:pt x="13474" y="4052"/>
                    <a:pt x="13143" y="3880"/>
                  </a:cubicBezTo>
                  <a:cubicBezTo>
                    <a:pt x="12546" y="3577"/>
                    <a:pt x="11925" y="3428"/>
                    <a:pt x="11236" y="3428"/>
                  </a:cubicBezTo>
                  <a:cubicBezTo>
                    <a:pt x="10888" y="3428"/>
                    <a:pt x="10523" y="3466"/>
                    <a:pt x="10135" y="3541"/>
                  </a:cubicBezTo>
                  <a:cubicBezTo>
                    <a:pt x="9690" y="3626"/>
                    <a:pt x="9265" y="3797"/>
                    <a:pt x="8884" y="4042"/>
                  </a:cubicBezTo>
                  <a:cubicBezTo>
                    <a:pt x="8884" y="4041"/>
                    <a:pt x="8882" y="4039"/>
                    <a:pt x="8882" y="4036"/>
                  </a:cubicBezTo>
                  <a:lnTo>
                    <a:pt x="8878" y="4039"/>
                  </a:lnTo>
                  <a:cubicBezTo>
                    <a:pt x="8851" y="3586"/>
                    <a:pt x="8739" y="3142"/>
                    <a:pt x="8545" y="2732"/>
                  </a:cubicBezTo>
                  <a:cubicBezTo>
                    <a:pt x="8045" y="1666"/>
                    <a:pt x="7397" y="957"/>
                    <a:pt x="6500" y="500"/>
                  </a:cubicBezTo>
                  <a:cubicBezTo>
                    <a:pt x="6165" y="335"/>
                    <a:pt x="5815" y="207"/>
                    <a:pt x="5453" y="115"/>
                  </a:cubicBezTo>
                  <a:cubicBezTo>
                    <a:pt x="5145" y="37"/>
                    <a:pt x="4836" y="0"/>
                    <a:pt x="45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502;p36">
            <a:extLst>
              <a:ext uri="{FF2B5EF4-FFF2-40B4-BE49-F238E27FC236}">
                <a16:creationId xmlns:a16="http://schemas.microsoft.com/office/drawing/2014/main" id="{A716B766-809F-47C7-9B1D-1EC9C62A1918}"/>
              </a:ext>
            </a:extLst>
          </p:cNvPr>
          <p:cNvGrpSpPr/>
          <p:nvPr/>
        </p:nvGrpSpPr>
        <p:grpSpPr>
          <a:xfrm>
            <a:off x="4909054" y="-7952"/>
            <a:ext cx="554598" cy="1678918"/>
            <a:chOff x="3567200" y="412225"/>
            <a:chExt cx="917601" cy="2777825"/>
          </a:xfrm>
          <a:solidFill>
            <a:schemeClr val="accent4"/>
          </a:solidFill>
        </p:grpSpPr>
        <p:sp>
          <p:nvSpPr>
            <p:cNvPr id="34" name="Google Shape;503;p36">
              <a:extLst>
                <a:ext uri="{FF2B5EF4-FFF2-40B4-BE49-F238E27FC236}">
                  <a16:creationId xmlns:a16="http://schemas.microsoft.com/office/drawing/2014/main" id="{CC96CDDF-A89B-4FC7-90A0-41F1043D17B0}"/>
                </a:ext>
              </a:extLst>
            </p:cNvPr>
            <p:cNvSpPr/>
            <p:nvPr/>
          </p:nvSpPr>
          <p:spPr>
            <a:xfrm>
              <a:off x="3783775" y="412225"/>
              <a:ext cx="12800" cy="1291550"/>
            </a:xfrm>
            <a:custGeom>
              <a:avLst/>
              <a:gdLst/>
              <a:ahLst/>
              <a:cxnLst/>
              <a:rect l="l" t="t" r="r" b="b"/>
              <a:pathLst>
                <a:path w="512" h="51662" extrusionOk="0">
                  <a:moveTo>
                    <a:pt x="0" y="0"/>
                  </a:moveTo>
                  <a:lnTo>
                    <a:pt x="0" y="51662"/>
                  </a:lnTo>
                  <a:lnTo>
                    <a:pt x="512" y="51662"/>
                  </a:lnTo>
                  <a:lnTo>
                    <a:pt x="5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12;p36">
              <a:extLst>
                <a:ext uri="{FF2B5EF4-FFF2-40B4-BE49-F238E27FC236}">
                  <a16:creationId xmlns:a16="http://schemas.microsoft.com/office/drawing/2014/main" id="{B3BCB6BA-1A1A-402D-B0A5-0678E6B06BD4}"/>
                </a:ext>
              </a:extLst>
            </p:cNvPr>
            <p:cNvSpPr/>
            <p:nvPr/>
          </p:nvSpPr>
          <p:spPr>
            <a:xfrm>
              <a:off x="4224675" y="2994600"/>
              <a:ext cx="260126" cy="195450"/>
            </a:xfrm>
            <a:custGeom>
              <a:avLst/>
              <a:gdLst/>
              <a:ahLst/>
              <a:cxnLst/>
              <a:rect l="l" t="t" r="r" b="b"/>
              <a:pathLst>
                <a:path w="10405" h="7818" extrusionOk="0">
                  <a:moveTo>
                    <a:pt x="5757" y="1"/>
                  </a:moveTo>
                  <a:cubicBezTo>
                    <a:pt x="5248" y="1"/>
                    <a:pt x="4720" y="69"/>
                    <a:pt x="4191" y="214"/>
                  </a:cubicBezTo>
                  <a:cubicBezTo>
                    <a:pt x="1629" y="917"/>
                    <a:pt x="1" y="3139"/>
                    <a:pt x="559" y="5179"/>
                  </a:cubicBezTo>
                  <a:cubicBezTo>
                    <a:pt x="1002" y="6798"/>
                    <a:pt x="2688" y="7817"/>
                    <a:pt x="4648" y="7817"/>
                  </a:cubicBezTo>
                  <a:cubicBezTo>
                    <a:pt x="5157" y="7817"/>
                    <a:pt x="5684" y="7748"/>
                    <a:pt x="6213" y="7603"/>
                  </a:cubicBezTo>
                  <a:cubicBezTo>
                    <a:pt x="8777" y="6902"/>
                    <a:pt x="10404" y="4679"/>
                    <a:pt x="9847" y="2638"/>
                  </a:cubicBezTo>
                  <a:cubicBezTo>
                    <a:pt x="9403" y="1018"/>
                    <a:pt x="7716" y="1"/>
                    <a:pt x="57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13;p36">
              <a:extLst>
                <a:ext uri="{FF2B5EF4-FFF2-40B4-BE49-F238E27FC236}">
                  <a16:creationId xmlns:a16="http://schemas.microsoft.com/office/drawing/2014/main" id="{753141AA-7CD4-462C-9450-1032F8AB7BE5}"/>
                </a:ext>
              </a:extLst>
            </p:cNvPr>
            <p:cNvSpPr/>
            <p:nvPr/>
          </p:nvSpPr>
          <p:spPr>
            <a:xfrm>
              <a:off x="3702675" y="1725700"/>
              <a:ext cx="140850" cy="143200"/>
            </a:xfrm>
            <a:custGeom>
              <a:avLst/>
              <a:gdLst/>
              <a:ahLst/>
              <a:cxnLst/>
              <a:rect l="l" t="t" r="r" b="b"/>
              <a:pathLst>
                <a:path w="5634" h="5728" extrusionOk="0">
                  <a:moveTo>
                    <a:pt x="1778" y="1"/>
                  </a:moveTo>
                  <a:lnTo>
                    <a:pt x="1700" y="2009"/>
                  </a:lnTo>
                  <a:lnTo>
                    <a:pt x="0" y="3084"/>
                  </a:lnTo>
                  <a:lnTo>
                    <a:pt x="1887" y="3781"/>
                  </a:lnTo>
                  <a:lnTo>
                    <a:pt x="2384" y="5728"/>
                  </a:lnTo>
                  <a:lnTo>
                    <a:pt x="3628" y="4149"/>
                  </a:lnTo>
                  <a:lnTo>
                    <a:pt x="5634" y="4277"/>
                  </a:lnTo>
                  <a:lnTo>
                    <a:pt x="4516" y="2606"/>
                  </a:lnTo>
                  <a:lnTo>
                    <a:pt x="5258" y="738"/>
                  </a:lnTo>
                  <a:lnTo>
                    <a:pt x="5258" y="738"/>
                  </a:lnTo>
                  <a:lnTo>
                    <a:pt x="3325" y="1285"/>
                  </a:lnTo>
                  <a:lnTo>
                    <a:pt x="177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14;p36">
              <a:extLst>
                <a:ext uri="{FF2B5EF4-FFF2-40B4-BE49-F238E27FC236}">
                  <a16:creationId xmlns:a16="http://schemas.microsoft.com/office/drawing/2014/main" id="{B5108BD9-E203-4F80-B248-C0AFC925B99F}"/>
                </a:ext>
              </a:extLst>
            </p:cNvPr>
            <p:cNvSpPr/>
            <p:nvPr/>
          </p:nvSpPr>
          <p:spPr>
            <a:xfrm>
              <a:off x="3689900" y="1724825"/>
              <a:ext cx="140825" cy="143175"/>
            </a:xfrm>
            <a:custGeom>
              <a:avLst/>
              <a:gdLst/>
              <a:ahLst/>
              <a:cxnLst/>
              <a:rect l="l" t="t" r="r" b="b"/>
              <a:pathLst>
                <a:path w="5633" h="5727" extrusionOk="0">
                  <a:moveTo>
                    <a:pt x="1778" y="1"/>
                  </a:moveTo>
                  <a:lnTo>
                    <a:pt x="1699" y="2009"/>
                  </a:lnTo>
                  <a:lnTo>
                    <a:pt x="0" y="3084"/>
                  </a:lnTo>
                  <a:lnTo>
                    <a:pt x="1886" y="3779"/>
                  </a:lnTo>
                  <a:lnTo>
                    <a:pt x="2382" y="5726"/>
                  </a:lnTo>
                  <a:lnTo>
                    <a:pt x="3627" y="4147"/>
                  </a:lnTo>
                  <a:lnTo>
                    <a:pt x="5632" y="4277"/>
                  </a:lnTo>
                  <a:lnTo>
                    <a:pt x="4515" y="2606"/>
                  </a:lnTo>
                  <a:lnTo>
                    <a:pt x="5258" y="738"/>
                  </a:lnTo>
                  <a:lnTo>
                    <a:pt x="3324" y="1285"/>
                  </a:lnTo>
                  <a:lnTo>
                    <a:pt x="177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15;p36">
              <a:extLst>
                <a:ext uri="{FF2B5EF4-FFF2-40B4-BE49-F238E27FC236}">
                  <a16:creationId xmlns:a16="http://schemas.microsoft.com/office/drawing/2014/main" id="{DA641485-6310-4DFB-9C0C-04E52CB9100D}"/>
                </a:ext>
              </a:extLst>
            </p:cNvPr>
            <p:cNvSpPr/>
            <p:nvPr/>
          </p:nvSpPr>
          <p:spPr>
            <a:xfrm>
              <a:off x="3567200" y="1612150"/>
              <a:ext cx="370425" cy="376550"/>
            </a:xfrm>
            <a:custGeom>
              <a:avLst/>
              <a:gdLst/>
              <a:ahLst/>
              <a:cxnLst/>
              <a:rect l="l" t="t" r="r" b="b"/>
              <a:pathLst>
                <a:path w="14817" h="15062" extrusionOk="0">
                  <a:moveTo>
                    <a:pt x="4674" y="0"/>
                  </a:moveTo>
                  <a:lnTo>
                    <a:pt x="4469" y="5283"/>
                  </a:lnTo>
                  <a:lnTo>
                    <a:pt x="1" y="8109"/>
                  </a:lnTo>
                  <a:lnTo>
                    <a:pt x="4961" y="9938"/>
                  </a:lnTo>
                  <a:lnTo>
                    <a:pt x="6268" y="15062"/>
                  </a:lnTo>
                  <a:lnTo>
                    <a:pt x="9540" y="10908"/>
                  </a:lnTo>
                  <a:lnTo>
                    <a:pt x="14817" y="11248"/>
                  </a:lnTo>
                  <a:lnTo>
                    <a:pt x="11877" y="6853"/>
                  </a:lnTo>
                  <a:lnTo>
                    <a:pt x="13832" y="1940"/>
                  </a:lnTo>
                  <a:lnTo>
                    <a:pt x="13832" y="1940"/>
                  </a:lnTo>
                  <a:lnTo>
                    <a:pt x="8744" y="3377"/>
                  </a:lnTo>
                  <a:lnTo>
                    <a:pt x="46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" name="Google Shape;516;p36">
            <a:extLst>
              <a:ext uri="{FF2B5EF4-FFF2-40B4-BE49-F238E27FC236}">
                <a16:creationId xmlns:a16="http://schemas.microsoft.com/office/drawing/2014/main" id="{DA29C158-589B-4FE4-B011-7DABD3EB87AE}"/>
              </a:ext>
            </a:extLst>
          </p:cNvPr>
          <p:cNvGrpSpPr/>
          <p:nvPr/>
        </p:nvGrpSpPr>
        <p:grpSpPr>
          <a:xfrm>
            <a:off x="6398231" y="-23905"/>
            <a:ext cx="227209" cy="2145605"/>
            <a:chOff x="4691325" y="412225"/>
            <a:chExt cx="375925" cy="3549975"/>
          </a:xfrm>
          <a:solidFill>
            <a:schemeClr val="accent6"/>
          </a:solidFill>
        </p:grpSpPr>
        <p:sp>
          <p:nvSpPr>
            <p:cNvPr id="48" name="Google Shape;517;p36">
              <a:extLst>
                <a:ext uri="{FF2B5EF4-FFF2-40B4-BE49-F238E27FC236}">
                  <a16:creationId xmlns:a16="http://schemas.microsoft.com/office/drawing/2014/main" id="{DEC32F0F-9483-414E-9C8A-49E5857CDF32}"/>
                </a:ext>
              </a:extLst>
            </p:cNvPr>
            <p:cNvSpPr/>
            <p:nvPr/>
          </p:nvSpPr>
          <p:spPr>
            <a:xfrm>
              <a:off x="4871350" y="412225"/>
              <a:ext cx="12800" cy="3261975"/>
            </a:xfrm>
            <a:custGeom>
              <a:avLst/>
              <a:gdLst/>
              <a:ahLst/>
              <a:cxnLst/>
              <a:rect l="l" t="t" r="r" b="b"/>
              <a:pathLst>
                <a:path w="512" h="130479" extrusionOk="0">
                  <a:moveTo>
                    <a:pt x="1" y="0"/>
                  </a:moveTo>
                  <a:lnTo>
                    <a:pt x="1" y="130479"/>
                  </a:lnTo>
                  <a:lnTo>
                    <a:pt x="512" y="130479"/>
                  </a:lnTo>
                  <a:lnTo>
                    <a:pt x="5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18;p36">
              <a:extLst>
                <a:ext uri="{FF2B5EF4-FFF2-40B4-BE49-F238E27FC236}">
                  <a16:creationId xmlns:a16="http://schemas.microsoft.com/office/drawing/2014/main" id="{2C8393CC-1614-45BD-91F8-1BA65229BE75}"/>
                </a:ext>
              </a:extLst>
            </p:cNvPr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19;p36">
              <a:extLst>
                <a:ext uri="{FF2B5EF4-FFF2-40B4-BE49-F238E27FC236}">
                  <a16:creationId xmlns:a16="http://schemas.microsoft.com/office/drawing/2014/main" id="{4E7812C9-B81B-4D22-9562-2C92963A9CDF}"/>
                </a:ext>
              </a:extLst>
            </p:cNvPr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20;p36">
              <a:extLst>
                <a:ext uri="{FF2B5EF4-FFF2-40B4-BE49-F238E27FC236}">
                  <a16:creationId xmlns:a16="http://schemas.microsoft.com/office/drawing/2014/main" id="{605985CD-94BC-44BB-86CA-3C997C3DBDE6}"/>
                </a:ext>
              </a:extLst>
            </p:cNvPr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28;p36">
            <a:extLst>
              <a:ext uri="{FF2B5EF4-FFF2-40B4-BE49-F238E27FC236}">
                <a16:creationId xmlns:a16="http://schemas.microsoft.com/office/drawing/2014/main" id="{7C2B2C4C-6E13-4693-A900-6BC422296577}"/>
              </a:ext>
            </a:extLst>
          </p:cNvPr>
          <p:cNvSpPr/>
          <p:nvPr/>
        </p:nvSpPr>
        <p:spPr>
          <a:xfrm>
            <a:off x="7703630" y="2243305"/>
            <a:ext cx="242727" cy="212039"/>
          </a:xfrm>
          <a:custGeom>
            <a:avLst/>
            <a:gdLst/>
            <a:ahLst/>
            <a:cxnLst/>
            <a:rect l="l" t="t" r="r" b="b"/>
            <a:pathLst>
              <a:path w="16064" h="14033" extrusionOk="0">
                <a:moveTo>
                  <a:pt x="11719" y="0"/>
                </a:moveTo>
                <a:cubicBezTo>
                  <a:pt x="11608" y="0"/>
                  <a:pt x="11497" y="5"/>
                  <a:pt x="11384" y="15"/>
                </a:cubicBezTo>
                <a:cubicBezTo>
                  <a:pt x="11013" y="47"/>
                  <a:pt x="10645" y="121"/>
                  <a:pt x="10289" y="232"/>
                </a:cubicBezTo>
                <a:cubicBezTo>
                  <a:pt x="9332" y="543"/>
                  <a:pt x="8580" y="1139"/>
                  <a:pt x="7920" y="2113"/>
                </a:cubicBezTo>
                <a:cubicBezTo>
                  <a:pt x="7664" y="2488"/>
                  <a:pt x="7483" y="2909"/>
                  <a:pt x="7385" y="3351"/>
                </a:cubicBezTo>
                <a:cubicBezTo>
                  <a:pt x="7384" y="3350"/>
                  <a:pt x="7382" y="3350"/>
                  <a:pt x="7381" y="3348"/>
                </a:cubicBezTo>
                <a:cubicBezTo>
                  <a:pt x="7381" y="3350"/>
                  <a:pt x="7379" y="3353"/>
                  <a:pt x="7379" y="3354"/>
                </a:cubicBezTo>
                <a:cubicBezTo>
                  <a:pt x="7041" y="3050"/>
                  <a:pt x="6649" y="2817"/>
                  <a:pt x="6223" y="2662"/>
                </a:cubicBezTo>
                <a:cubicBezTo>
                  <a:pt x="5597" y="2434"/>
                  <a:pt x="5018" y="2321"/>
                  <a:pt x="4461" y="2321"/>
                </a:cubicBezTo>
                <a:cubicBezTo>
                  <a:pt x="4032" y="2321"/>
                  <a:pt x="3615" y="2388"/>
                  <a:pt x="3199" y="2522"/>
                </a:cubicBezTo>
                <a:cubicBezTo>
                  <a:pt x="2844" y="2641"/>
                  <a:pt x="2504" y="2796"/>
                  <a:pt x="2184" y="2988"/>
                </a:cubicBezTo>
                <a:cubicBezTo>
                  <a:pt x="634" y="3908"/>
                  <a:pt x="1" y="5789"/>
                  <a:pt x="287" y="7407"/>
                </a:cubicBezTo>
                <a:cubicBezTo>
                  <a:pt x="509" y="8660"/>
                  <a:pt x="1528" y="10057"/>
                  <a:pt x="3713" y="11176"/>
                </a:cubicBezTo>
                <a:cubicBezTo>
                  <a:pt x="5738" y="12210"/>
                  <a:pt x="9169" y="13520"/>
                  <a:pt x="10597" y="13981"/>
                </a:cubicBezTo>
                <a:lnTo>
                  <a:pt x="10832" y="14032"/>
                </a:lnTo>
                <a:lnTo>
                  <a:pt x="10993" y="13853"/>
                </a:lnTo>
                <a:cubicBezTo>
                  <a:pt x="11882" y="12643"/>
                  <a:pt x="13898" y="9573"/>
                  <a:pt x="14935" y="7549"/>
                </a:cubicBezTo>
                <a:cubicBezTo>
                  <a:pt x="16054" y="5365"/>
                  <a:pt x="16064" y="3636"/>
                  <a:pt x="15509" y="2490"/>
                </a:cubicBezTo>
                <a:cubicBezTo>
                  <a:pt x="14839" y="1103"/>
                  <a:pt x="13379" y="0"/>
                  <a:pt x="1171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" name="Google Shape;529;p36">
            <a:extLst>
              <a:ext uri="{FF2B5EF4-FFF2-40B4-BE49-F238E27FC236}">
                <a16:creationId xmlns:a16="http://schemas.microsoft.com/office/drawing/2014/main" id="{EE64522E-1B14-460A-9718-6784CAB87347}"/>
              </a:ext>
            </a:extLst>
          </p:cNvPr>
          <p:cNvGrpSpPr/>
          <p:nvPr/>
        </p:nvGrpSpPr>
        <p:grpSpPr>
          <a:xfrm>
            <a:off x="153253" y="-625970"/>
            <a:ext cx="227209" cy="2145605"/>
            <a:chOff x="4691325" y="412225"/>
            <a:chExt cx="375925" cy="3549975"/>
          </a:xfrm>
          <a:solidFill>
            <a:schemeClr val="accent4"/>
          </a:solidFill>
        </p:grpSpPr>
        <p:sp>
          <p:nvSpPr>
            <p:cNvPr id="59" name="Google Shape;530;p36">
              <a:extLst>
                <a:ext uri="{FF2B5EF4-FFF2-40B4-BE49-F238E27FC236}">
                  <a16:creationId xmlns:a16="http://schemas.microsoft.com/office/drawing/2014/main" id="{5F673E86-4C46-4E0A-B689-7396F06B8F39}"/>
                </a:ext>
              </a:extLst>
            </p:cNvPr>
            <p:cNvSpPr/>
            <p:nvPr/>
          </p:nvSpPr>
          <p:spPr>
            <a:xfrm>
              <a:off x="4871350" y="412225"/>
              <a:ext cx="12800" cy="3261975"/>
            </a:xfrm>
            <a:custGeom>
              <a:avLst/>
              <a:gdLst/>
              <a:ahLst/>
              <a:cxnLst/>
              <a:rect l="l" t="t" r="r" b="b"/>
              <a:pathLst>
                <a:path w="512" h="130479" extrusionOk="0">
                  <a:moveTo>
                    <a:pt x="1" y="0"/>
                  </a:moveTo>
                  <a:lnTo>
                    <a:pt x="1" y="130479"/>
                  </a:lnTo>
                  <a:lnTo>
                    <a:pt x="512" y="130479"/>
                  </a:lnTo>
                  <a:lnTo>
                    <a:pt x="5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531;p36">
              <a:extLst>
                <a:ext uri="{FF2B5EF4-FFF2-40B4-BE49-F238E27FC236}">
                  <a16:creationId xmlns:a16="http://schemas.microsoft.com/office/drawing/2014/main" id="{00590094-BC8F-4D10-81A3-436C54B76325}"/>
                </a:ext>
              </a:extLst>
            </p:cNvPr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532;p36">
              <a:extLst>
                <a:ext uri="{FF2B5EF4-FFF2-40B4-BE49-F238E27FC236}">
                  <a16:creationId xmlns:a16="http://schemas.microsoft.com/office/drawing/2014/main" id="{9DC76A80-C033-40D0-8A53-A40EA5A51603}"/>
                </a:ext>
              </a:extLst>
            </p:cNvPr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533;p36">
              <a:extLst>
                <a:ext uri="{FF2B5EF4-FFF2-40B4-BE49-F238E27FC236}">
                  <a16:creationId xmlns:a16="http://schemas.microsoft.com/office/drawing/2014/main" id="{BDF13D8F-210E-4C97-9975-B46BA9C23D5E}"/>
                </a:ext>
              </a:extLst>
            </p:cNvPr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523;p36">
            <a:extLst>
              <a:ext uri="{FF2B5EF4-FFF2-40B4-BE49-F238E27FC236}">
                <a16:creationId xmlns:a16="http://schemas.microsoft.com/office/drawing/2014/main" id="{4322B77A-21BC-445E-A474-6A75A877BF62}"/>
              </a:ext>
            </a:extLst>
          </p:cNvPr>
          <p:cNvGrpSpPr/>
          <p:nvPr/>
        </p:nvGrpSpPr>
        <p:grpSpPr>
          <a:xfrm>
            <a:off x="809404" y="-7952"/>
            <a:ext cx="237076" cy="918930"/>
            <a:chOff x="6597425" y="412225"/>
            <a:chExt cx="392250" cy="152040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64" name="Google Shape;524;p36">
              <a:extLst>
                <a:ext uri="{FF2B5EF4-FFF2-40B4-BE49-F238E27FC236}">
                  <a16:creationId xmlns:a16="http://schemas.microsoft.com/office/drawing/2014/main" id="{616C1E17-15D9-4517-8BAE-20A447B13638}"/>
                </a:ext>
              </a:extLst>
            </p:cNvPr>
            <p:cNvSpPr/>
            <p:nvPr/>
          </p:nvSpPr>
          <p:spPr>
            <a:xfrm>
              <a:off x="6777800" y="412225"/>
              <a:ext cx="12800" cy="1259900"/>
            </a:xfrm>
            <a:custGeom>
              <a:avLst/>
              <a:gdLst/>
              <a:ahLst/>
              <a:cxnLst/>
              <a:rect l="l" t="t" r="r" b="b"/>
              <a:pathLst>
                <a:path w="512" h="50396" extrusionOk="0">
                  <a:moveTo>
                    <a:pt x="1" y="0"/>
                  </a:moveTo>
                  <a:lnTo>
                    <a:pt x="1" y="50396"/>
                  </a:lnTo>
                  <a:lnTo>
                    <a:pt x="512" y="50396"/>
                  </a:lnTo>
                  <a:lnTo>
                    <a:pt x="5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525;p36">
              <a:extLst>
                <a:ext uri="{FF2B5EF4-FFF2-40B4-BE49-F238E27FC236}">
                  <a16:creationId xmlns:a16="http://schemas.microsoft.com/office/drawing/2014/main" id="{D1DA90E4-CFAA-484E-9810-8AD50E24B746}"/>
                </a:ext>
              </a:extLst>
            </p:cNvPr>
            <p:cNvSpPr/>
            <p:nvPr/>
          </p:nvSpPr>
          <p:spPr>
            <a:xfrm>
              <a:off x="6597425" y="1582175"/>
              <a:ext cx="392250" cy="350450"/>
            </a:xfrm>
            <a:custGeom>
              <a:avLst/>
              <a:gdLst/>
              <a:ahLst/>
              <a:cxnLst/>
              <a:rect l="l" t="t" r="r" b="b"/>
              <a:pathLst>
                <a:path w="15690" h="14018" extrusionOk="0">
                  <a:moveTo>
                    <a:pt x="11135" y="0"/>
                  </a:moveTo>
                  <a:cubicBezTo>
                    <a:pt x="10792" y="0"/>
                    <a:pt x="10446" y="46"/>
                    <a:pt x="10102" y="143"/>
                  </a:cubicBezTo>
                  <a:cubicBezTo>
                    <a:pt x="9743" y="246"/>
                    <a:pt x="9396" y="386"/>
                    <a:pt x="9068" y="563"/>
                  </a:cubicBezTo>
                  <a:cubicBezTo>
                    <a:pt x="8186" y="1046"/>
                    <a:pt x="7557" y="1773"/>
                    <a:pt x="7092" y="2854"/>
                  </a:cubicBezTo>
                  <a:cubicBezTo>
                    <a:pt x="6910" y="3270"/>
                    <a:pt x="6811" y="3717"/>
                    <a:pt x="6799" y="4170"/>
                  </a:cubicBezTo>
                  <a:cubicBezTo>
                    <a:pt x="6797" y="4170"/>
                    <a:pt x="6795" y="4169"/>
                    <a:pt x="6792" y="4169"/>
                  </a:cubicBezTo>
                  <a:lnTo>
                    <a:pt x="6792" y="4175"/>
                  </a:lnTo>
                  <a:cubicBezTo>
                    <a:pt x="6404" y="3941"/>
                    <a:pt x="5974" y="3783"/>
                    <a:pt x="5526" y="3712"/>
                  </a:cubicBezTo>
                  <a:cubicBezTo>
                    <a:pt x="5191" y="3657"/>
                    <a:pt x="4874" y="3629"/>
                    <a:pt x="4571" y="3629"/>
                  </a:cubicBezTo>
                  <a:cubicBezTo>
                    <a:pt x="3821" y="3629"/>
                    <a:pt x="3158" y="3798"/>
                    <a:pt x="2530" y="4141"/>
                  </a:cubicBezTo>
                  <a:cubicBezTo>
                    <a:pt x="2204" y="4324"/>
                    <a:pt x="1899" y="4540"/>
                    <a:pt x="1620" y="4788"/>
                  </a:cubicBezTo>
                  <a:cubicBezTo>
                    <a:pt x="271" y="5983"/>
                    <a:pt x="0" y="7949"/>
                    <a:pt x="585" y="9485"/>
                  </a:cubicBezTo>
                  <a:cubicBezTo>
                    <a:pt x="1037" y="10674"/>
                    <a:pt x="2299" y="11856"/>
                    <a:pt x="4655" y="12544"/>
                  </a:cubicBezTo>
                  <a:cubicBezTo>
                    <a:pt x="6839" y="13180"/>
                    <a:pt x="10455" y="13825"/>
                    <a:pt x="11945" y="14010"/>
                  </a:cubicBezTo>
                  <a:lnTo>
                    <a:pt x="12185" y="14017"/>
                  </a:lnTo>
                  <a:lnTo>
                    <a:pt x="12309" y="13811"/>
                  </a:lnTo>
                  <a:cubicBezTo>
                    <a:pt x="12956" y="12456"/>
                    <a:pt x="14361" y="9062"/>
                    <a:pt x="15001" y="6880"/>
                  </a:cubicBezTo>
                  <a:cubicBezTo>
                    <a:pt x="15690" y="4525"/>
                    <a:pt x="15374" y="2825"/>
                    <a:pt x="14616" y="1803"/>
                  </a:cubicBezTo>
                  <a:cubicBezTo>
                    <a:pt x="13832" y="744"/>
                    <a:pt x="12518" y="0"/>
                    <a:pt x="111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526;p36">
            <a:extLst>
              <a:ext uri="{FF2B5EF4-FFF2-40B4-BE49-F238E27FC236}">
                <a16:creationId xmlns:a16="http://schemas.microsoft.com/office/drawing/2014/main" id="{C9E02B7B-3DE0-4911-9DCF-7FE35321D932}"/>
              </a:ext>
            </a:extLst>
          </p:cNvPr>
          <p:cNvGrpSpPr/>
          <p:nvPr/>
        </p:nvGrpSpPr>
        <p:grpSpPr>
          <a:xfrm>
            <a:off x="2643284" y="-194098"/>
            <a:ext cx="242727" cy="2576905"/>
            <a:chOff x="6142125" y="412225"/>
            <a:chExt cx="401600" cy="4263575"/>
          </a:xfrm>
          <a:solidFill>
            <a:schemeClr val="accent2"/>
          </a:solidFill>
        </p:grpSpPr>
        <p:sp>
          <p:nvSpPr>
            <p:cNvPr id="67" name="Google Shape;527;p36">
              <a:extLst>
                <a:ext uri="{FF2B5EF4-FFF2-40B4-BE49-F238E27FC236}">
                  <a16:creationId xmlns:a16="http://schemas.microsoft.com/office/drawing/2014/main" id="{DF8C3DE9-A1C8-4E3C-9DA2-998B66538131}"/>
                </a:ext>
              </a:extLst>
            </p:cNvPr>
            <p:cNvSpPr/>
            <p:nvPr/>
          </p:nvSpPr>
          <p:spPr>
            <a:xfrm>
              <a:off x="6317175" y="412225"/>
              <a:ext cx="12800" cy="4059525"/>
            </a:xfrm>
            <a:custGeom>
              <a:avLst/>
              <a:gdLst/>
              <a:ahLst/>
              <a:cxnLst/>
              <a:rect l="l" t="t" r="r" b="b"/>
              <a:pathLst>
                <a:path w="512" h="162381" extrusionOk="0">
                  <a:moveTo>
                    <a:pt x="1" y="0"/>
                  </a:moveTo>
                  <a:lnTo>
                    <a:pt x="1" y="162381"/>
                  </a:lnTo>
                  <a:lnTo>
                    <a:pt x="512" y="162381"/>
                  </a:lnTo>
                  <a:lnTo>
                    <a:pt x="5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528;p36">
              <a:extLst>
                <a:ext uri="{FF2B5EF4-FFF2-40B4-BE49-F238E27FC236}">
                  <a16:creationId xmlns:a16="http://schemas.microsoft.com/office/drawing/2014/main" id="{197A84CF-1C49-4AC4-9BDA-4C2E2A4ED1FF}"/>
                </a:ext>
              </a:extLst>
            </p:cNvPr>
            <p:cNvSpPr/>
            <p:nvPr/>
          </p:nvSpPr>
          <p:spPr>
            <a:xfrm>
              <a:off x="6142125" y="4324975"/>
              <a:ext cx="401600" cy="350825"/>
            </a:xfrm>
            <a:custGeom>
              <a:avLst/>
              <a:gdLst/>
              <a:ahLst/>
              <a:cxnLst/>
              <a:rect l="l" t="t" r="r" b="b"/>
              <a:pathLst>
                <a:path w="16064" h="14033" extrusionOk="0">
                  <a:moveTo>
                    <a:pt x="11719" y="0"/>
                  </a:moveTo>
                  <a:cubicBezTo>
                    <a:pt x="11608" y="0"/>
                    <a:pt x="11497" y="5"/>
                    <a:pt x="11384" y="15"/>
                  </a:cubicBezTo>
                  <a:cubicBezTo>
                    <a:pt x="11013" y="47"/>
                    <a:pt x="10645" y="121"/>
                    <a:pt x="10289" y="232"/>
                  </a:cubicBezTo>
                  <a:cubicBezTo>
                    <a:pt x="9332" y="543"/>
                    <a:pt x="8580" y="1139"/>
                    <a:pt x="7920" y="2113"/>
                  </a:cubicBezTo>
                  <a:cubicBezTo>
                    <a:pt x="7664" y="2488"/>
                    <a:pt x="7483" y="2909"/>
                    <a:pt x="7385" y="3351"/>
                  </a:cubicBezTo>
                  <a:cubicBezTo>
                    <a:pt x="7384" y="3350"/>
                    <a:pt x="7382" y="3350"/>
                    <a:pt x="7381" y="3348"/>
                  </a:cubicBezTo>
                  <a:cubicBezTo>
                    <a:pt x="7381" y="3350"/>
                    <a:pt x="7379" y="3353"/>
                    <a:pt x="7379" y="3354"/>
                  </a:cubicBezTo>
                  <a:cubicBezTo>
                    <a:pt x="7041" y="3050"/>
                    <a:pt x="6649" y="2817"/>
                    <a:pt x="6223" y="2662"/>
                  </a:cubicBezTo>
                  <a:cubicBezTo>
                    <a:pt x="5597" y="2434"/>
                    <a:pt x="5018" y="2321"/>
                    <a:pt x="4461" y="2321"/>
                  </a:cubicBezTo>
                  <a:cubicBezTo>
                    <a:pt x="4032" y="2321"/>
                    <a:pt x="3615" y="2388"/>
                    <a:pt x="3199" y="2522"/>
                  </a:cubicBezTo>
                  <a:cubicBezTo>
                    <a:pt x="2844" y="2641"/>
                    <a:pt x="2504" y="2796"/>
                    <a:pt x="2184" y="2988"/>
                  </a:cubicBezTo>
                  <a:cubicBezTo>
                    <a:pt x="634" y="3908"/>
                    <a:pt x="1" y="5789"/>
                    <a:pt x="287" y="7407"/>
                  </a:cubicBezTo>
                  <a:cubicBezTo>
                    <a:pt x="509" y="8660"/>
                    <a:pt x="1528" y="10057"/>
                    <a:pt x="3713" y="11176"/>
                  </a:cubicBezTo>
                  <a:cubicBezTo>
                    <a:pt x="5738" y="12210"/>
                    <a:pt x="9169" y="13520"/>
                    <a:pt x="10597" y="13981"/>
                  </a:cubicBezTo>
                  <a:lnTo>
                    <a:pt x="10832" y="14032"/>
                  </a:lnTo>
                  <a:lnTo>
                    <a:pt x="10993" y="13853"/>
                  </a:lnTo>
                  <a:cubicBezTo>
                    <a:pt x="11882" y="12643"/>
                    <a:pt x="13898" y="9573"/>
                    <a:pt x="14935" y="7549"/>
                  </a:cubicBezTo>
                  <a:cubicBezTo>
                    <a:pt x="16054" y="5365"/>
                    <a:pt x="16064" y="3636"/>
                    <a:pt x="15509" y="2490"/>
                  </a:cubicBezTo>
                  <a:cubicBezTo>
                    <a:pt x="14839" y="1103"/>
                    <a:pt x="13379" y="0"/>
                    <a:pt x="117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" name="Google Shape;529;p36">
            <a:extLst>
              <a:ext uri="{FF2B5EF4-FFF2-40B4-BE49-F238E27FC236}">
                <a16:creationId xmlns:a16="http://schemas.microsoft.com/office/drawing/2014/main" id="{012B80B9-7F16-4232-BDEA-F5281D5B9E74}"/>
              </a:ext>
            </a:extLst>
          </p:cNvPr>
          <p:cNvGrpSpPr/>
          <p:nvPr/>
        </p:nvGrpSpPr>
        <p:grpSpPr>
          <a:xfrm>
            <a:off x="8654731" y="-449292"/>
            <a:ext cx="227209" cy="2145605"/>
            <a:chOff x="4691325" y="412225"/>
            <a:chExt cx="375925" cy="3549975"/>
          </a:xfrm>
          <a:solidFill>
            <a:schemeClr val="accent2"/>
          </a:solidFill>
        </p:grpSpPr>
        <p:sp>
          <p:nvSpPr>
            <p:cNvPr id="70" name="Google Shape;530;p36">
              <a:extLst>
                <a:ext uri="{FF2B5EF4-FFF2-40B4-BE49-F238E27FC236}">
                  <a16:creationId xmlns:a16="http://schemas.microsoft.com/office/drawing/2014/main" id="{ED3846E0-38B5-44E5-891B-15F99F111D11}"/>
                </a:ext>
              </a:extLst>
            </p:cNvPr>
            <p:cNvSpPr/>
            <p:nvPr/>
          </p:nvSpPr>
          <p:spPr>
            <a:xfrm>
              <a:off x="4871350" y="412225"/>
              <a:ext cx="12800" cy="3261975"/>
            </a:xfrm>
            <a:custGeom>
              <a:avLst/>
              <a:gdLst/>
              <a:ahLst/>
              <a:cxnLst/>
              <a:rect l="l" t="t" r="r" b="b"/>
              <a:pathLst>
                <a:path w="512" h="130479" extrusionOk="0">
                  <a:moveTo>
                    <a:pt x="1" y="0"/>
                  </a:moveTo>
                  <a:lnTo>
                    <a:pt x="1" y="130479"/>
                  </a:lnTo>
                  <a:lnTo>
                    <a:pt x="512" y="130479"/>
                  </a:lnTo>
                  <a:lnTo>
                    <a:pt x="5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531;p36">
              <a:extLst>
                <a:ext uri="{FF2B5EF4-FFF2-40B4-BE49-F238E27FC236}">
                  <a16:creationId xmlns:a16="http://schemas.microsoft.com/office/drawing/2014/main" id="{D59E0853-853A-4DDF-94EC-8D91F65A9B01}"/>
                </a:ext>
              </a:extLst>
            </p:cNvPr>
            <p:cNvSpPr/>
            <p:nvPr/>
          </p:nvSpPr>
          <p:spPr>
            <a:xfrm>
              <a:off x="4813775" y="3720475"/>
              <a:ext cx="142900" cy="141275"/>
            </a:xfrm>
            <a:custGeom>
              <a:avLst/>
              <a:gdLst/>
              <a:ahLst/>
              <a:cxnLst/>
              <a:rect l="l" t="t" r="r" b="b"/>
              <a:pathLst>
                <a:path w="5716" h="5651" extrusionOk="0">
                  <a:moveTo>
                    <a:pt x="3110" y="1"/>
                  </a:moveTo>
                  <a:lnTo>
                    <a:pt x="2010" y="1684"/>
                  </a:lnTo>
                  <a:lnTo>
                    <a:pt x="0" y="1732"/>
                  </a:lnTo>
                  <a:lnTo>
                    <a:pt x="1259" y="3297"/>
                  </a:lnTo>
                  <a:lnTo>
                    <a:pt x="684" y="5224"/>
                  </a:lnTo>
                  <a:lnTo>
                    <a:pt x="2564" y="4508"/>
                  </a:lnTo>
                  <a:lnTo>
                    <a:pt x="4217" y="5650"/>
                  </a:lnTo>
                  <a:lnTo>
                    <a:pt x="4118" y="3642"/>
                  </a:lnTo>
                  <a:lnTo>
                    <a:pt x="5715" y="2423"/>
                  </a:lnTo>
                  <a:lnTo>
                    <a:pt x="3776" y="1897"/>
                  </a:lnTo>
                  <a:lnTo>
                    <a:pt x="31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532;p36">
              <a:extLst>
                <a:ext uri="{FF2B5EF4-FFF2-40B4-BE49-F238E27FC236}">
                  <a16:creationId xmlns:a16="http://schemas.microsoft.com/office/drawing/2014/main" id="{159F489D-5E52-4F20-BC4C-77A7F07949EA}"/>
                </a:ext>
              </a:extLst>
            </p:cNvPr>
            <p:cNvSpPr/>
            <p:nvPr/>
          </p:nvSpPr>
          <p:spPr>
            <a:xfrm>
              <a:off x="4803250" y="3713100"/>
              <a:ext cx="142900" cy="141300"/>
            </a:xfrm>
            <a:custGeom>
              <a:avLst/>
              <a:gdLst/>
              <a:ahLst/>
              <a:cxnLst/>
              <a:rect l="l" t="t" r="r" b="b"/>
              <a:pathLst>
                <a:path w="5716" h="5652" extrusionOk="0">
                  <a:moveTo>
                    <a:pt x="3110" y="1"/>
                  </a:moveTo>
                  <a:lnTo>
                    <a:pt x="2010" y="1683"/>
                  </a:lnTo>
                  <a:lnTo>
                    <a:pt x="1" y="1732"/>
                  </a:lnTo>
                  <a:lnTo>
                    <a:pt x="1260" y="3299"/>
                  </a:lnTo>
                  <a:lnTo>
                    <a:pt x="686" y="5224"/>
                  </a:lnTo>
                  <a:lnTo>
                    <a:pt x="2564" y="4510"/>
                  </a:lnTo>
                  <a:lnTo>
                    <a:pt x="4217" y="5652"/>
                  </a:lnTo>
                  <a:lnTo>
                    <a:pt x="4118" y="3644"/>
                  </a:lnTo>
                  <a:lnTo>
                    <a:pt x="5716" y="2424"/>
                  </a:lnTo>
                  <a:lnTo>
                    <a:pt x="3776" y="1898"/>
                  </a:lnTo>
                  <a:lnTo>
                    <a:pt x="31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533;p36">
              <a:extLst>
                <a:ext uri="{FF2B5EF4-FFF2-40B4-BE49-F238E27FC236}">
                  <a16:creationId xmlns:a16="http://schemas.microsoft.com/office/drawing/2014/main" id="{5C843600-E392-4F34-9722-B50FE2753E35}"/>
                </a:ext>
              </a:extLst>
            </p:cNvPr>
            <p:cNvSpPr/>
            <p:nvPr/>
          </p:nvSpPr>
          <p:spPr>
            <a:xfrm>
              <a:off x="4691325" y="3590650"/>
              <a:ext cx="375925" cy="371550"/>
            </a:xfrm>
            <a:custGeom>
              <a:avLst/>
              <a:gdLst/>
              <a:ahLst/>
              <a:cxnLst/>
              <a:rect l="l" t="t" r="r" b="b"/>
              <a:pathLst>
                <a:path w="15037" h="14862" extrusionOk="0">
                  <a:moveTo>
                    <a:pt x="8180" y="0"/>
                  </a:moveTo>
                  <a:lnTo>
                    <a:pt x="5287" y="4426"/>
                  </a:lnTo>
                  <a:lnTo>
                    <a:pt x="1" y="4551"/>
                  </a:lnTo>
                  <a:lnTo>
                    <a:pt x="3316" y="8672"/>
                  </a:lnTo>
                  <a:lnTo>
                    <a:pt x="1803" y="13737"/>
                  </a:lnTo>
                  <a:lnTo>
                    <a:pt x="1803" y="13737"/>
                  </a:lnTo>
                  <a:lnTo>
                    <a:pt x="6744" y="11857"/>
                  </a:lnTo>
                  <a:lnTo>
                    <a:pt x="11095" y="14861"/>
                  </a:lnTo>
                  <a:lnTo>
                    <a:pt x="10834" y="9582"/>
                  </a:lnTo>
                  <a:lnTo>
                    <a:pt x="15036" y="6373"/>
                  </a:lnTo>
                  <a:lnTo>
                    <a:pt x="9933" y="4988"/>
                  </a:lnTo>
                  <a:lnTo>
                    <a:pt x="81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523;p36">
            <a:extLst>
              <a:ext uri="{FF2B5EF4-FFF2-40B4-BE49-F238E27FC236}">
                <a16:creationId xmlns:a16="http://schemas.microsoft.com/office/drawing/2014/main" id="{1B0FDF07-75A0-4EF4-BAE0-5EA38CCAC0E8}"/>
              </a:ext>
            </a:extLst>
          </p:cNvPr>
          <p:cNvGrpSpPr/>
          <p:nvPr/>
        </p:nvGrpSpPr>
        <p:grpSpPr>
          <a:xfrm>
            <a:off x="3586176" y="0"/>
            <a:ext cx="237076" cy="918930"/>
            <a:chOff x="6597425" y="412225"/>
            <a:chExt cx="392250" cy="152040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5" name="Google Shape;524;p36">
              <a:extLst>
                <a:ext uri="{FF2B5EF4-FFF2-40B4-BE49-F238E27FC236}">
                  <a16:creationId xmlns:a16="http://schemas.microsoft.com/office/drawing/2014/main" id="{E1729659-6E2B-44D0-B0ED-459A9B72EA90}"/>
                </a:ext>
              </a:extLst>
            </p:cNvPr>
            <p:cNvSpPr/>
            <p:nvPr/>
          </p:nvSpPr>
          <p:spPr>
            <a:xfrm>
              <a:off x="6777800" y="412225"/>
              <a:ext cx="12800" cy="1259900"/>
            </a:xfrm>
            <a:custGeom>
              <a:avLst/>
              <a:gdLst/>
              <a:ahLst/>
              <a:cxnLst/>
              <a:rect l="l" t="t" r="r" b="b"/>
              <a:pathLst>
                <a:path w="512" h="50396" extrusionOk="0">
                  <a:moveTo>
                    <a:pt x="1" y="0"/>
                  </a:moveTo>
                  <a:lnTo>
                    <a:pt x="1" y="50396"/>
                  </a:lnTo>
                  <a:lnTo>
                    <a:pt x="512" y="50396"/>
                  </a:lnTo>
                  <a:lnTo>
                    <a:pt x="5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525;p36">
              <a:extLst>
                <a:ext uri="{FF2B5EF4-FFF2-40B4-BE49-F238E27FC236}">
                  <a16:creationId xmlns:a16="http://schemas.microsoft.com/office/drawing/2014/main" id="{B1D8A88E-BB73-4881-A13C-66267BAE8980}"/>
                </a:ext>
              </a:extLst>
            </p:cNvPr>
            <p:cNvSpPr/>
            <p:nvPr/>
          </p:nvSpPr>
          <p:spPr>
            <a:xfrm>
              <a:off x="6597425" y="1582175"/>
              <a:ext cx="392250" cy="350450"/>
            </a:xfrm>
            <a:custGeom>
              <a:avLst/>
              <a:gdLst/>
              <a:ahLst/>
              <a:cxnLst/>
              <a:rect l="l" t="t" r="r" b="b"/>
              <a:pathLst>
                <a:path w="15690" h="14018" extrusionOk="0">
                  <a:moveTo>
                    <a:pt x="11135" y="0"/>
                  </a:moveTo>
                  <a:cubicBezTo>
                    <a:pt x="10792" y="0"/>
                    <a:pt x="10446" y="46"/>
                    <a:pt x="10102" y="143"/>
                  </a:cubicBezTo>
                  <a:cubicBezTo>
                    <a:pt x="9743" y="246"/>
                    <a:pt x="9396" y="386"/>
                    <a:pt x="9068" y="563"/>
                  </a:cubicBezTo>
                  <a:cubicBezTo>
                    <a:pt x="8186" y="1046"/>
                    <a:pt x="7557" y="1773"/>
                    <a:pt x="7092" y="2854"/>
                  </a:cubicBezTo>
                  <a:cubicBezTo>
                    <a:pt x="6910" y="3270"/>
                    <a:pt x="6811" y="3717"/>
                    <a:pt x="6799" y="4170"/>
                  </a:cubicBezTo>
                  <a:cubicBezTo>
                    <a:pt x="6797" y="4170"/>
                    <a:pt x="6795" y="4169"/>
                    <a:pt x="6792" y="4169"/>
                  </a:cubicBezTo>
                  <a:lnTo>
                    <a:pt x="6792" y="4175"/>
                  </a:lnTo>
                  <a:cubicBezTo>
                    <a:pt x="6404" y="3941"/>
                    <a:pt x="5974" y="3783"/>
                    <a:pt x="5526" y="3712"/>
                  </a:cubicBezTo>
                  <a:cubicBezTo>
                    <a:pt x="5191" y="3657"/>
                    <a:pt x="4874" y="3629"/>
                    <a:pt x="4571" y="3629"/>
                  </a:cubicBezTo>
                  <a:cubicBezTo>
                    <a:pt x="3821" y="3629"/>
                    <a:pt x="3158" y="3798"/>
                    <a:pt x="2530" y="4141"/>
                  </a:cubicBezTo>
                  <a:cubicBezTo>
                    <a:pt x="2204" y="4324"/>
                    <a:pt x="1899" y="4540"/>
                    <a:pt x="1620" y="4788"/>
                  </a:cubicBezTo>
                  <a:cubicBezTo>
                    <a:pt x="271" y="5983"/>
                    <a:pt x="0" y="7949"/>
                    <a:pt x="585" y="9485"/>
                  </a:cubicBezTo>
                  <a:cubicBezTo>
                    <a:pt x="1037" y="10674"/>
                    <a:pt x="2299" y="11856"/>
                    <a:pt x="4655" y="12544"/>
                  </a:cubicBezTo>
                  <a:cubicBezTo>
                    <a:pt x="6839" y="13180"/>
                    <a:pt x="10455" y="13825"/>
                    <a:pt x="11945" y="14010"/>
                  </a:cubicBezTo>
                  <a:lnTo>
                    <a:pt x="12185" y="14017"/>
                  </a:lnTo>
                  <a:lnTo>
                    <a:pt x="12309" y="13811"/>
                  </a:lnTo>
                  <a:cubicBezTo>
                    <a:pt x="12956" y="12456"/>
                    <a:pt x="14361" y="9062"/>
                    <a:pt x="15001" y="6880"/>
                  </a:cubicBezTo>
                  <a:cubicBezTo>
                    <a:pt x="15690" y="4525"/>
                    <a:pt x="15374" y="2825"/>
                    <a:pt x="14616" y="1803"/>
                  </a:cubicBezTo>
                  <a:cubicBezTo>
                    <a:pt x="13832" y="744"/>
                    <a:pt x="12518" y="0"/>
                    <a:pt x="111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989;p48">
            <a:extLst>
              <a:ext uri="{FF2B5EF4-FFF2-40B4-BE49-F238E27FC236}">
                <a16:creationId xmlns:a16="http://schemas.microsoft.com/office/drawing/2014/main" id="{3CCE6332-1ACC-4782-81E5-4E1E96FC2308}"/>
              </a:ext>
            </a:extLst>
          </p:cNvPr>
          <p:cNvGrpSpPr/>
          <p:nvPr/>
        </p:nvGrpSpPr>
        <p:grpSpPr>
          <a:xfrm>
            <a:off x="31285" y="1658228"/>
            <a:ext cx="1822751" cy="3298796"/>
            <a:chOff x="5295075" y="3168600"/>
            <a:chExt cx="1077525" cy="1803725"/>
          </a:xfrm>
        </p:grpSpPr>
        <p:sp>
          <p:nvSpPr>
            <p:cNvPr id="78" name="Google Shape;990;p48">
              <a:extLst>
                <a:ext uri="{FF2B5EF4-FFF2-40B4-BE49-F238E27FC236}">
                  <a16:creationId xmlns:a16="http://schemas.microsoft.com/office/drawing/2014/main" id="{92E94ED7-6BAF-4346-A21E-934165D96649}"/>
                </a:ext>
              </a:extLst>
            </p:cNvPr>
            <p:cNvSpPr/>
            <p:nvPr/>
          </p:nvSpPr>
          <p:spPr>
            <a:xfrm>
              <a:off x="5700000" y="4910325"/>
              <a:ext cx="384600" cy="62000"/>
            </a:xfrm>
            <a:custGeom>
              <a:avLst/>
              <a:gdLst/>
              <a:ahLst/>
              <a:cxnLst/>
              <a:rect l="l" t="t" r="r" b="b"/>
              <a:pathLst>
                <a:path w="15384" h="2480" extrusionOk="0">
                  <a:moveTo>
                    <a:pt x="7693" y="1"/>
                  </a:moveTo>
                  <a:cubicBezTo>
                    <a:pt x="3444" y="1"/>
                    <a:pt x="1" y="556"/>
                    <a:pt x="1" y="1240"/>
                  </a:cubicBezTo>
                  <a:cubicBezTo>
                    <a:pt x="1" y="1925"/>
                    <a:pt x="3444" y="2480"/>
                    <a:pt x="7693" y="2480"/>
                  </a:cubicBezTo>
                  <a:cubicBezTo>
                    <a:pt x="11940" y="2480"/>
                    <a:pt x="15384" y="1925"/>
                    <a:pt x="15384" y="1240"/>
                  </a:cubicBezTo>
                  <a:cubicBezTo>
                    <a:pt x="15384" y="556"/>
                    <a:pt x="11940" y="1"/>
                    <a:pt x="7693" y="1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991;p48">
              <a:extLst>
                <a:ext uri="{FF2B5EF4-FFF2-40B4-BE49-F238E27FC236}">
                  <a16:creationId xmlns:a16="http://schemas.microsoft.com/office/drawing/2014/main" id="{BE4A1581-9A73-4A47-8F3E-C590669D6D3D}"/>
                </a:ext>
              </a:extLst>
            </p:cNvPr>
            <p:cNvSpPr/>
            <p:nvPr/>
          </p:nvSpPr>
          <p:spPr>
            <a:xfrm>
              <a:off x="5602025" y="4002600"/>
              <a:ext cx="322950" cy="917775"/>
            </a:xfrm>
            <a:custGeom>
              <a:avLst/>
              <a:gdLst/>
              <a:ahLst/>
              <a:cxnLst/>
              <a:rect l="l" t="t" r="r" b="b"/>
              <a:pathLst>
                <a:path w="12918" h="36711" extrusionOk="0">
                  <a:moveTo>
                    <a:pt x="6051" y="0"/>
                  </a:moveTo>
                  <a:cubicBezTo>
                    <a:pt x="5818" y="0"/>
                    <a:pt x="5598" y="224"/>
                    <a:pt x="5759" y="483"/>
                  </a:cubicBezTo>
                  <a:cubicBezTo>
                    <a:pt x="7243" y="2883"/>
                    <a:pt x="9433" y="7569"/>
                    <a:pt x="7156" y="10130"/>
                  </a:cubicBezTo>
                  <a:cubicBezTo>
                    <a:pt x="5889" y="11555"/>
                    <a:pt x="3729" y="11817"/>
                    <a:pt x="2401" y="13192"/>
                  </a:cubicBezTo>
                  <a:cubicBezTo>
                    <a:pt x="1" y="15683"/>
                    <a:pt x="2026" y="19042"/>
                    <a:pt x="4644" y="20296"/>
                  </a:cubicBezTo>
                  <a:cubicBezTo>
                    <a:pt x="5547" y="20730"/>
                    <a:pt x="6517" y="20933"/>
                    <a:pt x="7482" y="21167"/>
                  </a:cubicBezTo>
                  <a:cubicBezTo>
                    <a:pt x="7976" y="21287"/>
                    <a:pt x="8481" y="21391"/>
                    <a:pt x="8962" y="21560"/>
                  </a:cubicBezTo>
                  <a:cubicBezTo>
                    <a:pt x="9405" y="21690"/>
                    <a:pt x="9830" y="21873"/>
                    <a:pt x="10227" y="22107"/>
                  </a:cubicBezTo>
                  <a:cubicBezTo>
                    <a:pt x="10891" y="22599"/>
                    <a:pt x="11998" y="23327"/>
                    <a:pt x="10932" y="25548"/>
                  </a:cubicBezTo>
                  <a:cubicBezTo>
                    <a:pt x="10124" y="27088"/>
                    <a:pt x="9226" y="28274"/>
                    <a:pt x="9226" y="28274"/>
                  </a:cubicBezTo>
                  <a:cubicBezTo>
                    <a:pt x="9226" y="28274"/>
                    <a:pt x="8089" y="29743"/>
                    <a:pt x="7834" y="31600"/>
                  </a:cubicBezTo>
                  <a:cubicBezTo>
                    <a:pt x="7484" y="34157"/>
                    <a:pt x="9039" y="36710"/>
                    <a:pt x="11541" y="36710"/>
                  </a:cubicBezTo>
                  <a:cubicBezTo>
                    <a:pt x="11880" y="36710"/>
                    <a:pt x="12235" y="36664"/>
                    <a:pt x="12606" y="36564"/>
                  </a:cubicBezTo>
                  <a:cubicBezTo>
                    <a:pt x="12917" y="36480"/>
                    <a:pt x="12798" y="36070"/>
                    <a:pt x="12513" y="36070"/>
                  </a:cubicBezTo>
                  <a:cubicBezTo>
                    <a:pt x="12499" y="36070"/>
                    <a:pt x="12485" y="36071"/>
                    <a:pt x="12471" y="36073"/>
                  </a:cubicBezTo>
                  <a:lnTo>
                    <a:pt x="12470" y="36073"/>
                  </a:lnTo>
                  <a:cubicBezTo>
                    <a:pt x="12268" y="36101"/>
                    <a:pt x="12072" y="36115"/>
                    <a:pt x="11882" y="36115"/>
                  </a:cubicBezTo>
                  <a:cubicBezTo>
                    <a:pt x="9554" y="36115"/>
                    <a:pt x="8154" y="34081"/>
                    <a:pt x="8507" y="31737"/>
                  </a:cubicBezTo>
                  <a:cubicBezTo>
                    <a:pt x="8702" y="30437"/>
                    <a:pt x="9292" y="29271"/>
                    <a:pt x="9996" y="28172"/>
                  </a:cubicBezTo>
                  <a:cubicBezTo>
                    <a:pt x="10876" y="26797"/>
                    <a:pt x="12387" y="25274"/>
                    <a:pt x="12046" y="23475"/>
                  </a:cubicBezTo>
                  <a:cubicBezTo>
                    <a:pt x="11470" y="20447"/>
                    <a:pt x="7075" y="20657"/>
                    <a:pt x="4956" y="19570"/>
                  </a:cubicBezTo>
                  <a:cubicBezTo>
                    <a:pt x="3049" y="18592"/>
                    <a:pt x="1440" y="16565"/>
                    <a:pt x="2592" y="14426"/>
                  </a:cubicBezTo>
                  <a:cubicBezTo>
                    <a:pt x="3181" y="13332"/>
                    <a:pt x="4225" y="12861"/>
                    <a:pt x="5280" y="12300"/>
                  </a:cubicBezTo>
                  <a:cubicBezTo>
                    <a:pt x="6410" y="11698"/>
                    <a:pt x="7599" y="11105"/>
                    <a:pt x="8261" y="9955"/>
                  </a:cubicBezTo>
                  <a:cubicBezTo>
                    <a:pt x="9913" y="7086"/>
                    <a:pt x="8095" y="2523"/>
                    <a:pt x="6335" y="147"/>
                  </a:cubicBezTo>
                  <a:cubicBezTo>
                    <a:pt x="6259" y="44"/>
                    <a:pt x="6154" y="0"/>
                    <a:pt x="60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992;p48">
              <a:extLst>
                <a:ext uri="{FF2B5EF4-FFF2-40B4-BE49-F238E27FC236}">
                  <a16:creationId xmlns:a16="http://schemas.microsoft.com/office/drawing/2014/main" id="{FE92D20B-6178-4450-9082-E5D5593B8DE4}"/>
                </a:ext>
              </a:extLst>
            </p:cNvPr>
            <p:cNvSpPr/>
            <p:nvPr/>
          </p:nvSpPr>
          <p:spPr>
            <a:xfrm>
              <a:off x="5811750" y="4430175"/>
              <a:ext cx="216700" cy="483125"/>
            </a:xfrm>
            <a:custGeom>
              <a:avLst/>
              <a:gdLst/>
              <a:ahLst/>
              <a:cxnLst/>
              <a:rect l="l" t="t" r="r" b="b"/>
              <a:pathLst>
                <a:path w="8668" h="19325" extrusionOk="0">
                  <a:moveTo>
                    <a:pt x="7193" y="1"/>
                  </a:moveTo>
                  <a:cubicBezTo>
                    <a:pt x="7159" y="1"/>
                    <a:pt x="7127" y="16"/>
                    <a:pt x="7109" y="52"/>
                  </a:cubicBezTo>
                  <a:cubicBezTo>
                    <a:pt x="6118" y="2050"/>
                    <a:pt x="5088" y="4445"/>
                    <a:pt x="5811" y="6703"/>
                  </a:cubicBezTo>
                  <a:cubicBezTo>
                    <a:pt x="5965" y="7182"/>
                    <a:pt x="6742" y="8365"/>
                    <a:pt x="6905" y="8555"/>
                  </a:cubicBezTo>
                  <a:cubicBezTo>
                    <a:pt x="7761" y="9562"/>
                    <a:pt x="8454" y="11363"/>
                    <a:pt x="6231" y="12261"/>
                  </a:cubicBezTo>
                  <a:cubicBezTo>
                    <a:pt x="5217" y="12669"/>
                    <a:pt x="4551" y="12735"/>
                    <a:pt x="4020" y="12735"/>
                  </a:cubicBezTo>
                  <a:cubicBezTo>
                    <a:pt x="3769" y="12735"/>
                    <a:pt x="3548" y="12720"/>
                    <a:pt x="3335" y="12720"/>
                  </a:cubicBezTo>
                  <a:cubicBezTo>
                    <a:pt x="3011" y="12720"/>
                    <a:pt x="2706" y="12755"/>
                    <a:pt x="2340" y="12928"/>
                  </a:cubicBezTo>
                  <a:cubicBezTo>
                    <a:pt x="1" y="14035"/>
                    <a:pt x="1681" y="19324"/>
                    <a:pt x="3975" y="19324"/>
                  </a:cubicBezTo>
                  <a:cubicBezTo>
                    <a:pt x="4098" y="19324"/>
                    <a:pt x="4223" y="19309"/>
                    <a:pt x="4348" y="19277"/>
                  </a:cubicBezTo>
                  <a:cubicBezTo>
                    <a:pt x="4492" y="19241"/>
                    <a:pt x="4470" y="19052"/>
                    <a:pt x="4348" y="19006"/>
                  </a:cubicBezTo>
                  <a:lnTo>
                    <a:pt x="4348" y="19007"/>
                  </a:lnTo>
                  <a:cubicBezTo>
                    <a:pt x="2596" y="18346"/>
                    <a:pt x="1505" y="15957"/>
                    <a:pt x="1988" y="14378"/>
                  </a:cubicBezTo>
                  <a:cubicBezTo>
                    <a:pt x="2454" y="12856"/>
                    <a:pt x="3388" y="13318"/>
                    <a:pt x="4798" y="13050"/>
                  </a:cubicBezTo>
                  <a:cubicBezTo>
                    <a:pt x="5941" y="12833"/>
                    <a:pt x="7402" y="12346"/>
                    <a:pt x="8068" y="11299"/>
                  </a:cubicBezTo>
                  <a:cubicBezTo>
                    <a:pt x="8668" y="10357"/>
                    <a:pt x="8368" y="9534"/>
                    <a:pt x="7806" y="8661"/>
                  </a:cubicBezTo>
                  <a:cubicBezTo>
                    <a:pt x="6930" y="7299"/>
                    <a:pt x="6128" y="6359"/>
                    <a:pt x="6110" y="4617"/>
                  </a:cubicBezTo>
                  <a:cubicBezTo>
                    <a:pt x="6094" y="3073"/>
                    <a:pt x="6784" y="1556"/>
                    <a:pt x="7302" y="133"/>
                  </a:cubicBezTo>
                  <a:cubicBezTo>
                    <a:pt x="7328" y="59"/>
                    <a:pt x="7258" y="1"/>
                    <a:pt x="71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993;p48">
              <a:extLst>
                <a:ext uri="{FF2B5EF4-FFF2-40B4-BE49-F238E27FC236}">
                  <a16:creationId xmlns:a16="http://schemas.microsoft.com/office/drawing/2014/main" id="{0DEA9A27-CE66-46DD-99A4-6A0FB05C68DF}"/>
                </a:ext>
              </a:extLst>
            </p:cNvPr>
            <p:cNvSpPr/>
            <p:nvPr/>
          </p:nvSpPr>
          <p:spPr>
            <a:xfrm>
              <a:off x="5804225" y="3891075"/>
              <a:ext cx="568375" cy="580275"/>
            </a:xfrm>
            <a:custGeom>
              <a:avLst/>
              <a:gdLst/>
              <a:ahLst/>
              <a:cxnLst/>
              <a:rect l="l" t="t" r="r" b="b"/>
              <a:pathLst>
                <a:path w="22735" h="23211" extrusionOk="0">
                  <a:moveTo>
                    <a:pt x="11602" y="0"/>
                  </a:moveTo>
                  <a:cubicBezTo>
                    <a:pt x="7385" y="0"/>
                    <a:pt x="3398" y="2718"/>
                    <a:pt x="1895" y="6902"/>
                  </a:cubicBezTo>
                  <a:lnTo>
                    <a:pt x="1895" y="6903"/>
                  </a:lnTo>
                  <a:cubicBezTo>
                    <a:pt x="0" y="12177"/>
                    <a:pt x="1705" y="20944"/>
                    <a:pt x="6981" y="22838"/>
                  </a:cubicBezTo>
                  <a:cubicBezTo>
                    <a:pt x="7690" y="23093"/>
                    <a:pt x="8426" y="23210"/>
                    <a:pt x="9172" y="23210"/>
                  </a:cubicBezTo>
                  <a:cubicBezTo>
                    <a:pt x="13969" y="23210"/>
                    <a:pt x="19201" y="18340"/>
                    <a:pt x="20840" y="13776"/>
                  </a:cubicBezTo>
                  <a:lnTo>
                    <a:pt x="20840" y="13775"/>
                  </a:lnTo>
                  <a:cubicBezTo>
                    <a:pt x="22735" y="8499"/>
                    <a:pt x="20184" y="2472"/>
                    <a:pt x="14909" y="577"/>
                  </a:cubicBezTo>
                  <a:cubicBezTo>
                    <a:pt x="13817" y="185"/>
                    <a:pt x="12702" y="0"/>
                    <a:pt x="116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994;p48">
              <a:extLst>
                <a:ext uri="{FF2B5EF4-FFF2-40B4-BE49-F238E27FC236}">
                  <a16:creationId xmlns:a16="http://schemas.microsoft.com/office/drawing/2014/main" id="{EDD9CF85-9E91-474F-A57A-14298FDB3959}"/>
                </a:ext>
              </a:extLst>
            </p:cNvPr>
            <p:cNvSpPr/>
            <p:nvPr/>
          </p:nvSpPr>
          <p:spPr>
            <a:xfrm>
              <a:off x="5941000" y="4395450"/>
              <a:ext cx="64800" cy="131625"/>
            </a:xfrm>
            <a:custGeom>
              <a:avLst/>
              <a:gdLst/>
              <a:ahLst/>
              <a:cxnLst/>
              <a:rect l="l" t="t" r="r" b="b"/>
              <a:pathLst>
                <a:path w="2592" h="5265" extrusionOk="0">
                  <a:moveTo>
                    <a:pt x="2505" y="1"/>
                  </a:moveTo>
                  <a:lnTo>
                    <a:pt x="2265" y="674"/>
                  </a:lnTo>
                  <a:lnTo>
                    <a:pt x="1" y="4709"/>
                  </a:lnTo>
                  <a:lnTo>
                    <a:pt x="735" y="4972"/>
                  </a:lnTo>
                  <a:lnTo>
                    <a:pt x="816" y="5001"/>
                  </a:lnTo>
                  <a:lnTo>
                    <a:pt x="1550" y="5264"/>
                  </a:lnTo>
                  <a:lnTo>
                    <a:pt x="2365" y="703"/>
                  </a:lnTo>
                  <a:lnTo>
                    <a:pt x="2592" y="76"/>
                  </a:lnTo>
                  <a:lnTo>
                    <a:pt x="2448" y="321"/>
                  </a:lnTo>
                  <a:lnTo>
                    <a:pt x="250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995;p48">
              <a:extLst>
                <a:ext uri="{FF2B5EF4-FFF2-40B4-BE49-F238E27FC236}">
                  <a16:creationId xmlns:a16="http://schemas.microsoft.com/office/drawing/2014/main" id="{B64D6561-9A5C-4D5A-9947-E4E0B35A2147}"/>
                </a:ext>
              </a:extLst>
            </p:cNvPr>
            <p:cNvSpPr/>
            <p:nvPr/>
          </p:nvSpPr>
          <p:spPr>
            <a:xfrm>
              <a:off x="5931625" y="4398400"/>
              <a:ext cx="75625" cy="118550"/>
            </a:xfrm>
            <a:custGeom>
              <a:avLst/>
              <a:gdLst/>
              <a:ahLst/>
              <a:cxnLst/>
              <a:rect l="l" t="t" r="r" b="b"/>
              <a:pathLst>
                <a:path w="3025" h="4742" extrusionOk="0">
                  <a:moveTo>
                    <a:pt x="2850" y="0"/>
                  </a:moveTo>
                  <a:lnTo>
                    <a:pt x="2650" y="564"/>
                  </a:lnTo>
                  <a:lnTo>
                    <a:pt x="0" y="3710"/>
                  </a:lnTo>
                  <a:lnTo>
                    <a:pt x="1366" y="4199"/>
                  </a:lnTo>
                  <a:lnTo>
                    <a:pt x="1517" y="4253"/>
                  </a:lnTo>
                  <a:lnTo>
                    <a:pt x="2881" y="4742"/>
                  </a:lnTo>
                  <a:lnTo>
                    <a:pt x="2834" y="624"/>
                  </a:lnTo>
                  <a:lnTo>
                    <a:pt x="3024" y="99"/>
                  </a:lnTo>
                  <a:lnTo>
                    <a:pt x="3024" y="99"/>
                  </a:lnTo>
                  <a:lnTo>
                    <a:pt x="2851" y="289"/>
                  </a:lnTo>
                  <a:lnTo>
                    <a:pt x="28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996;p48">
              <a:extLst>
                <a:ext uri="{FF2B5EF4-FFF2-40B4-BE49-F238E27FC236}">
                  <a16:creationId xmlns:a16="http://schemas.microsoft.com/office/drawing/2014/main" id="{58B46972-95C2-48D3-A6C2-8F51A20AEB50}"/>
                </a:ext>
              </a:extLst>
            </p:cNvPr>
            <p:cNvSpPr/>
            <p:nvPr/>
          </p:nvSpPr>
          <p:spPr>
            <a:xfrm>
              <a:off x="5879100" y="4123625"/>
              <a:ext cx="335725" cy="337650"/>
            </a:xfrm>
            <a:custGeom>
              <a:avLst/>
              <a:gdLst/>
              <a:ahLst/>
              <a:cxnLst/>
              <a:rect l="l" t="t" r="r" b="b"/>
              <a:pathLst>
                <a:path w="13429" h="13506" extrusionOk="0">
                  <a:moveTo>
                    <a:pt x="6729" y="0"/>
                  </a:moveTo>
                  <a:cubicBezTo>
                    <a:pt x="4282" y="0"/>
                    <a:pt x="1974" y="1520"/>
                    <a:pt x="1105" y="3947"/>
                  </a:cubicBezTo>
                  <a:cubicBezTo>
                    <a:pt x="0" y="7032"/>
                    <a:pt x="1002" y="12184"/>
                    <a:pt x="4088" y="13289"/>
                  </a:cubicBezTo>
                  <a:cubicBezTo>
                    <a:pt x="4500" y="13437"/>
                    <a:pt x="4930" y="13505"/>
                    <a:pt x="5367" y="13505"/>
                  </a:cubicBezTo>
                  <a:cubicBezTo>
                    <a:pt x="8202" y="13505"/>
                    <a:pt x="11367" y="10639"/>
                    <a:pt x="12324" y="7966"/>
                  </a:cubicBezTo>
                  <a:cubicBezTo>
                    <a:pt x="13429" y="4881"/>
                    <a:pt x="11809" y="1452"/>
                    <a:pt x="8724" y="348"/>
                  </a:cubicBezTo>
                  <a:cubicBezTo>
                    <a:pt x="8066" y="112"/>
                    <a:pt x="7392" y="0"/>
                    <a:pt x="67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997;p48">
              <a:extLst>
                <a:ext uri="{FF2B5EF4-FFF2-40B4-BE49-F238E27FC236}">
                  <a16:creationId xmlns:a16="http://schemas.microsoft.com/office/drawing/2014/main" id="{F91DEEA5-E390-4013-871F-520E5DBE089A}"/>
                </a:ext>
              </a:extLst>
            </p:cNvPr>
            <p:cNvSpPr/>
            <p:nvPr/>
          </p:nvSpPr>
          <p:spPr>
            <a:xfrm>
              <a:off x="5896250" y="3959925"/>
              <a:ext cx="183800" cy="161925"/>
            </a:xfrm>
            <a:custGeom>
              <a:avLst/>
              <a:gdLst/>
              <a:ahLst/>
              <a:cxnLst/>
              <a:rect l="l" t="t" r="r" b="b"/>
              <a:pathLst>
                <a:path w="7352" h="6477" extrusionOk="0">
                  <a:moveTo>
                    <a:pt x="5549" y="1"/>
                  </a:moveTo>
                  <a:cubicBezTo>
                    <a:pt x="5215" y="1"/>
                    <a:pt x="4880" y="56"/>
                    <a:pt x="4624" y="123"/>
                  </a:cubicBezTo>
                  <a:cubicBezTo>
                    <a:pt x="3713" y="360"/>
                    <a:pt x="2950" y="886"/>
                    <a:pt x="2283" y="1538"/>
                  </a:cubicBezTo>
                  <a:cubicBezTo>
                    <a:pt x="1117" y="2677"/>
                    <a:pt x="1" y="4588"/>
                    <a:pt x="895" y="6211"/>
                  </a:cubicBezTo>
                  <a:cubicBezTo>
                    <a:pt x="992" y="6388"/>
                    <a:pt x="1175" y="6476"/>
                    <a:pt x="1360" y="6476"/>
                  </a:cubicBezTo>
                  <a:cubicBezTo>
                    <a:pt x="1502" y="6476"/>
                    <a:pt x="1645" y="6424"/>
                    <a:pt x="1753" y="6321"/>
                  </a:cubicBezTo>
                  <a:cubicBezTo>
                    <a:pt x="2842" y="5272"/>
                    <a:pt x="3337" y="3766"/>
                    <a:pt x="4556" y="2814"/>
                  </a:cubicBezTo>
                  <a:cubicBezTo>
                    <a:pt x="5040" y="2436"/>
                    <a:pt x="7351" y="1253"/>
                    <a:pt x="6714" y="430"/>
                  </a:cubicBezTo>
                  <a:cubicBezTo>
                    <a:pt x="6464" y="106"/>
                    <a:pt x="6007" y="1"/>
                    <a:pt x="55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998;p48">
              <a:extLst>
                <a:ext uri="{FF2B5EF4-FFF2-40B4-BE49-F238E27FC236}">
                  <a16:creationId xmlns:a16="http://schemas.microsoft.com/office/drawing/2014/main" id="{995A278A-FD40-42E7-8D44-87D2D30F566C}"/>
                </a:ext>
              </a:extLst>
            </p:cNvPr>
            <p:cNvSpPr/>
            <p:nvPr/>
          </p:nvSpPr>
          <p:spPr>
            <a:xfrm>
              <a:off x="5927100" y="4159675"/>
              <a:ext cx="114975" cy="122625"/>
            </a:xfrm>
            <a:custGeom>
              <a:avLst/>
              <a:gdLst/>
              <a:ahLst/>
              <a:cxnLst/>
              <a:rect l="l" t="t" r="r" b="b"/>
              <a:pathLst>
                <a:path w="4599" h="4905" extrusionOk="0">
                  <a:moveTo>
                    <a:pt x="3452" y="1"/>
                  </a:moveTo>
                  <a:cubicBezTo>
                    <a:pt x="3412" y="1"/>
                    <a:pt x="3371" y="4"/>
                    <a:pt x="3329" y="9"/>
                  </a:cubicBezTo>
                  <a:lnTo>
                    <a:pt x="3330" y="9"/>
                  </a:lnTo>
                  <a:cubicBezTo>
                    <a:pt x="2143" y="162"/>
                    <a:pt x="1151" y="686"/>
                    <a:pt x="505" y="1732"/>
                  </a:cubicBezTo>
                  <a:cubicBezTo>
                    <a:pt x="205" y="2219"/>
                    <a:pt x="0" y="2941"/>
                    <a:pt x="157" y="3513"/>
                  </a:cubicBezTo>
                  <a:cubicBezTo>
                    <a:pt x="271" y="3924"/>
                    <a:pt x="351" y="4454"/>
                    <a:pt x="695" y="4740"/>
                  </a:cubicBezTo>
                  <a:cubicBezTo>
                    <a:pt x="818" y="4843"/>
                    <a:pt x="974" y="4905"/>
                    <a:pt x="1127" y="4905"/>
                  </a:cubicBezTo>
                  <a:cubicBezTo>
                    <a:pt x="1265" y="4905"/>
                    <a:pt x="1401" y="4855"/>
                    <a:pt x="1509" y="4740"/>
                  </a:cubicBezTo>
                  <a:cubicBezTo>
                    <a:pt x="1635" y="4606"/>
                    <a:pt x="1698" y="4503"/>
                    <a:pt x="1778" y="4336"/>
                  </a:cubicBezTo>
                  <a:cubicBezTo>
                    <a:pt x="1818" y="4249"/>
                    <a:pt x="1931" y="4058"/>
                    <a:pt x="1892" y="4058"/>
                  </a:cubicBezTo>
                  <a:cubicBezTo>
                    <a:pt x="1877" y="4058"/>
                    <a:pt x="1838" y="4087"/>
                    <a:pt x="1763" y="4163"/>
                  </a:cubicBezTo>
                  <a:lnTo>
                    <a:pt x="1763" y="4163"/>
                  </a:lnTo>
                  <a:cubicBezTo>
                    <a:pt x="2049" y="3872"/>
                    <a:pt x="2304" y="3591"/>
                    <a:pt x="2536" y="3246"/>
                  </a:cubicBezTo>
                  <a:cubicBezTo>
                    <a:pt x="2899" y="2711"/>
                    <a:pt x="3261" y="2216"/>
                    <a:pt x="3836" y="1880"/>
                  </a:cubicBezTo>
                  <a:cubicBezTo>
                    <a:pt x="4598" y="1435"/>
                    <a:pt x="4382" y="1"/>
                    <a:pt x="34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99;p48">
              <a:extLst>
                <a:ext uri="{FF2B5EF4-FFF2-40B4-BE49-F238E27FC236}">
                  <a16:creationId xmlns:a16="http://schemas.microsoft.com/office/drawing/2014/main" id="{CA11B33D-8A2F-4B34-AA00-0507DBB19B4F}"/>
                </a:ext>
              </a:extLst>
            </p:cNvPr>
            <p:cNvSpPr/>
            <p:nvPr/>
          </p:nvSpPr>
          <p:spPr>
            <a:xfrm>
              <a:off x="5295075" y="3168600"/>
              <a:ext cx="769675" cy="823225"/>
            </a:xfrm>
            <a:custGeom>
              <a:avLst/>
              <a:gdLst/>
              <a:ahLst/>
              <a:cxnLst/>
              <a:rect l="l" t="t" r="r" b="b"/>
              <a:pathLst>
                <a:path w="30787" h="32929" extrusionOk="0">
                  <a:moveTo>
                    <a:pt x="15066" y="1"/>
                  </a:moveTo>
                  <a:cubicBezTo>
                    <a:pt x="14468" y="1"/>
                    <a:pt x="13865" y="37"/>
                    <a:pt x="13259" y="111"/>
                  </a:cubicBezTo>
                  <a:lnTo>
                    <a:pt x="13258" y="111"/>
                  </a:lnTo>
                  <a:cubicBezTo>
                    <a:pt x="5512" y="1532"/>
                    <a:pt x="1" y="8806"/>
                    <a:pt x="1421" y="16552"/>
                  </a:cubicBezTo>
                  <a:lnTo>
                    <a:pt x="1421" y="16553"/>
                  </a:lnTo>
                  <a:cubicBezTo>
                    <a:pt x="2306" y="23795"/>
                    <a:pt x="9529" y="32928"/>
                    <a:pt x="16795" y="32928"/>
                  </a:cubicBezTo>
                  <a:cubicBezTo>
                    <a:pt x="17302" y="32928"/>
                    <a:pt x="17809" y="32884"/>
                    <a:pt x="18315" y="32791"/>
                  </a:cubicBezTo>
                  <a:lnTo>
                    <a:pt x="18316" y="32791"/>
                  </a:lnTo>
                  <a:cubicBezTo>
                    <a:pt x="26062" y="31371"/>
                    <a:pt x="30787" y="19917"/>
                    <a:pt x="29365" y="12170"/>
                  </a:cubicBezTo>
                  <a:lnTo>
                    <a:pt x="29365" y="12169"/>
                  </a:lnTo>
                  <a:cubicBezTo>
                    <a:pt x="28492" y="5028"/>
                    <a:pt x="22125" y="1"/>
                    <a:pt x="150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000;p48">
              <a:extLst>
                <a:ext uri="{FF2B5EF4-FFF2-40B4-BE49-F238E27FC236}">
                  <a16:creationId xmlns:a16="http://schemas.microsoft.com/office/drawing/2014/main" id="{7DC058C6-82EB-4645-B4F5-226BA281EF93}"/>
                </a:ext>
              </a:extLst>
            </p:cNvPr>
            <p:cNvSpPr/>
            <p:nvPr/>
          </p:nvSpPr>
          <p:spPr>
            <a:xfrm>
              <a:off x="5733000" y="3889400"/>
              <a:ext cx="69150" cy="186125"/>
            </a:xfrm>
            <a:custGeom>
              <a:avLst/>
              <a:gdLst/>
              <a:ahLst/>
              <a:cxnLst/>
              <a:rect l="l" t="t" r="r" b="b"/>
              <a:pathLst>
                <a:path w="2766" h="7445" extrusionOk="0">
                  <a:moveTo>
                    <a:pt x="1" y="1"/>
                  </a:moveTo>
                  <a:lnTo>
                    <a:pt x="215" y="978"/>
                  </a:lnTo>
                  <a:lnTo>
                    <a:pt x="515" y="7445"/>
                  </a:lnTo>
                  <a:lnTo>
                    <a:pt x="1582" y="7213"/>
                  </a:lnTo>
                  <a:lnTo>
                    <a:pt x="1699" y="7188"/>
                  </a:lnTo>
                  <a:lnTo>
                    <a:pt x="2765" y="6956"/>
                  </a:lnTo>
                  <a:lnTo>
                    <a:pt x="355" y="937"/>
                  </a:lnTo>
                  <a:lnTo>
                    <a:pt x="158" y="28"/>
                  </a:lnTo>
                  <a:lnTo>
                    <a:pt x="169" y="4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001;p48">
              <a:extLst>
                <a:ext uri="{FF2B5EF4-FFF2-40B4-BE49-F238E27FC236}">
                  <a16:creationId xmlns:a16="http://schemas.microsoft.com/office/drawing/2014/main" id="{7DF0E54F-694D-4C17-9760-C425199D169D}"/>
                </a:ext>
              </a:extLst>
            </p:cNvPr>
            <p:cNvSpPr/>
            <p:nvPr/>
          </p:nvSpPr>
          <p:spPr>
            <a:xfrm>
              <a:off x="5713900" y="3892450"/>
              <a:ext cx="105775" cy="161625"/>
            </a:xfrm>
            <a:custGeom>
              <a:avLst/>
              <a:gdLst/>
              <a:ahLst/>
              <a:cxnLst/>
              <a:rect l="l" t="t" r="r" b="b"/>
              <a:pathLst>
                <a:path w="4231" h="6465" extrusionOk="0">
                  <a:moveTo>
                    <a:pt x="1021" y="0"/>
                  </a:moveTo>
                  <a:lnTo>
                    <a:pt x="1153" y="827"/>
                  </a:lnTo>
                  <a:lnTo>
                    <a:pt x="1" y="6464"/>
                  </a:lnTo>
                  <a:lnTo>
                    <a:pt x="1" y="6464"/>
                  </a:lnTo>
                  <a:lnTo>
                    <a:pt x="2004" y="6153"/>
                  </a:lnTo>
                  <a:lnTo>
                    <a:pt x="2226" y="6117"/>
                  </a:lnTo>
                  <a:lnTo>
                    <a:pt x="4230" y="5806"/>
                  </a:lnTo>
                  <a:lnTo>
                    <a:pt x="1419" y="778"/>
                  </a:lnTo>
                  <a:lnTo>
                    <a:pt x="1301" y="4"/>
                  </a:lnTo>
                  <a:lnTo>
                    <a:pt x="1216" y="353"/>
                  </a:lnTo>
                  <a:lnTo>
                    <a:pt x="10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002;p48">
              <a:extLst>
                <a:ext uri="{FF2B5EF4-FFF2-40B4-BE49-F238E27FC236}">
                  <a16:creationId xmlns:a16="http://schemas.microsoft.com/office/drawing/2014/main" id="{A69A3829-76B4-4D4B-871E-692C1144772B}"/>
                </a:ext>
              </a:extLst>
            </p:cNvPr>
            <p:cNvSpPr/>
            <p:nvPr/>
          </p:nvSpPr>
          <p:spPr>
            <a:xfrm>
              <a:off x="5484525" y="3501725"/>
              <a:ext cx="449975" cy="487375"/>
            </a:xfrm>
            <a:custGeom>
              <a:avLst/>
              <a:gdLst/>
              <a:ahLst/>
              <a:cxnLst/>
              <a:rect l="l" t="t" r="r" b="b"/>
              <a:pathLst>
                <a:path w="17999" h="19495" extrusionOk="0">
                  <a:moveTo>
                    <a:pt x="8489" y="0"/>
                  </a:moveTo>
                  <a:cubicBezTo>
                    <a:pt x="8186" y="0"/>
                    <a:pt x="7882" y="16"/>
                    <a:pt x="7577" y="48"/>
                  </a:cubicBezTo>
                  <a:cubicBezTo>
                    <a:pt x="3047" y="995"/>
                    <a:pt x="0" y="5260"/>
                    <a:pt x="474" y="9792"/>
                  </a:cubicBezTo>
                  <a:cubicBezTo>
                    <a:pt x="1384" y="14142"/>
                    <a:pt x="5645" y="19494"/>
                    <a:pt x="9994" y="19494"/>
                  </a:cubicBezTo>
                  <a:cubicBezTo>
                    <a:pt x="10174" y="19494"/>
                    <a:pt x="10355" y="19485"/>
                    <a:pt x="10535" y="19466"/>
                  </a:cubicBezTo>
                  <a:cubicBezTo>
                    <a:pt x="15066" y="18519"/>
                    <a:pt x="17999" y="11758"/>
                    <a:pt x="17051" y="7229"/>
                  </a:cubicBezTo>
                  <a:lnTo>
                    <a:pt x="17051" y="7228"/>
                  </a:lnTo>
                  <a:cubicBezTo>
                    <a:pt x="16609" y="3002"/>
                    <a:pt x="12691" y="0"/>
                    <a:pt x="84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003;p48">
              <a:extLst>
                <a:ext uri="{FF2B5EF4-FFF2-40B4-BE49-F238E27FC236}">
                  <a16:creationId xmlns:a16="http://schemas.microsoft.com/office/drawing/2014/main" id="{123F8C52-D66E-4D32-BBC0-6E1D97CE98A5}"/>
                </a:ext>
              </a:extLst>
            </p:cNvPr>
            <p:cNvSpPr/>
            <p:nvPr/>
          </p:nvSpPr>
          <p:spPr>
            <a:xfrm>
              <a:off x="5361075" y="3324350"/>
              <a:ext cx="177950" cy="279325"/>
            </a:xfrm>
            <a:custGeom>
              <a:avLst/>
              <a:gdLst/>
              <a:ahLst/>
              <a:cxnLst/>
              <a:rect l="l" t="t" r="r" b="b"/>
              <a:pathLst>
                <a:path w="7118" h="11173" extrusionOk="0">
                  <a:moveTo>
                    <a:pt x="6084" y="0"/>
                  </a:moveTo>
                  <a:cubicBezTo>
                    <a:pt x="1736" y="0"/>
                    <a:pt x="1" y="8817"/>
                    <a:pt x="3424" y="11061"/>
                  </a:cubicBezTo>
                  <a:cubicBezTo>
                    <a:pt x="3542" y="11138"/>
                    <a:pt x="3669" y="11172"/>
                    <a:pt x="3793" y="11172"/>
                  </a:cubicBezTo>
                  <a:cubicBezTo>
                    <a:pt x="4125" y="11172"/>
                    <a:pt x="4442" y="10928"/>
                    <a:pt x="4548" y="10604"/>
                  </a:cubicBezTo>
                  <a:cubicBezTo>
                    <a:pt x="5102" y="8897"/>
                    <a:pt x="4795" y="6989"/>
                    <a:pt x="5334" y="5265"/>
                  </a:cubicBezTo>
                  <a:cubicBezTo>
                    <a:pt x="5813" y="3736"/>
                    <a:pt x="7099" y="2244"/>
                    <a:pt x="7115" y="613"/>
                  </a:cubicBezTo>
                  <a:cubicBezTo>
                    <a:pt x="7117" y="379"/>
                    <a:pt x="6936" y="99"/>
                    <a:pt x="6690" y="56"/>
                  </a:cubicBezTo>
                  <a:cubicBezTo>
                    <a:pt x="6483" y="18"/>
                    <a:pt x="6281" y="0"/>
                    <a:pt x="60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004;p48">
              <a:extLst>
                <a:ext uri="{FF2B5EF4-FFF2-40B4-BE49-F238E27FC236}">
                  <a16:creationId xmlns:a16="http://schemas.microsoft.com/office/drawing/2014/main" id="{7BC33F94-E13E-42EA-B76E-86C996E631D8}"/>
                </a:ext>
              </a:extLst>
            </p:cNvPr>
            <p:cNvSpPr/>
            <p:nvPr/>
          </p:nvSpPr>
          <p:spPr>
            <a:xfrm>
              <a:off x="5530125" y="3588875"/>
              <a:ext cx="119800" cy="195625"/>
            </a:xfrm>
            <a:custGeom>
              <a:avLst/>
              <a:gdLst/>
              <a:ahLst/>
              <a:cxnLst/>
              <a:rect l="l" t="t" r="r" b="b"/>
              <a:pathLst>
                <a:path w="4792" h="7825" extrusionOk="0">
                  <a:moveTo>
                    <a:pt x="3017" y="0"/>
                  </a:moveTo>
                  <a:cubicBezTo>
                    <a:pt x="2787" y="0"/>
                    <a:pt x="2550" y="72"/>
                    <a:pt x="2322" y="239"/>
                  </a:cubicBezTo>
                  <a:lnTo>
                    <a:pt x="2322" y="240"/>
                  </a:lnTo>
                  <a:cubicBezTo>
                    <a:pt x="967" y="1228"/>
                    <a:pt x="91" y="2570"/>
                    <a:pt x="39" y="4300"/>
                  </a:cubicBezTo>
                  <a:cubicBezTo>
                    <a:pt x="1" y="5629"/>
                    <a:pt x="927" y="7416"/>
                    <a:pt x="2299" y="7798"/>
                  </a:cubicBezTo>
                  <a:cubicBezTo>
                    <a:pt x="2363" y="7816"/>
                    <a:pt x="2429" y="7825"/>
                    <a:pt x="2497" y="7825"/>
                  </a:cubicBezTo>
                  <a:cubicBezTo>
                    <a:pt x="2848" y="7825"/>
                    <a:pt x="3222" y="7595"/>
                    <a:pt x="3289" y="7236"/>
                  </a:cubicBezTo>
                  <a:cubicBezTo>
                    <a:pt x="3362" y="6853"/>
                    <a:pt x="3296" y="6507"/>
                    <a:pt x="3324" y="6132"/>
                  </a:cubicBezTo>
                  <a:cubicBezTo>
                    <a:pt x="3361" y="5624"/>
                    <a:pt x="3515" y="5113"/>
                    <a:pt x="3555" y="4601"/>
                  </a:cubicBezTo>
                  <a:cubicBezTo>
                    <a:pt x="3625" y="3744"/>
                    <a:pt x="3794" y="2910"/>
                    <a:pt x="4243" y="2160"/>
                  </a:cubicBezTo>
                  <a:cubicBezTo>
                    <a:pt x="4792" y="1243"/>
                    <a:pt x="3971" y="0"/>
                    <a:pt x="30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34997039"/>
      </p:ext>
    </p:extLst>
  </p:cSld>
  <p:clrMapOvr>
    <a:masterClrMapping/>
  </p:clrMapOvr>
</p:sld>
</file>

<file path=ppt/theme/theme1.xml><?xml version="1.0" encoding="utf-8"?>
<a:theme xmlns:a="http://schemas.openxmlformats.org/drawingml/2006/main" name="Baby Shower by Slidesgo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EEEEEE"/>
      </a:lt2>
      <a:accent1>
        <a:srgbClr val="668DB2"/>
      </a:accent1>
      <a:accent2>
        <a:srgbClr val="FE6061"/>
      </a:accent2>
      <a:accent3>
        <a:srgbClr val="0FCEC6"/>
      </a:accent3>
      <a:accent4>
        <a:srgbClr val="FEC530"/>
      </a:accent4>
      <a:accent5>
        <a:srgbClr val="2E455C"/>
      </a:accent5>
      <a:accent6>
        <a:srgbClr val="3BAFAD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40</Words>
  <Application>Microsoft Office PowerPoint</Application>
  <PresentationFormat>Presentación en pantalla (16:9)</PresentationFormat>
  <Paragraphs>29</Paragraphs>
  <Slides>19</Slides>
  <Notes>8</Notes>
  <HiddenSlides>0</HiddenSlides>
  <MMClips>14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9" baseType="lpstr">
      <vt:lpstr>Berlin Sans FB Demi</vt:lpstr>
      <vt:lpstr>Arial</vt:lpstr>
      <vt:lpstr>Comfortaa</vt:lpstr>
      <vt:lpstr>Jokerman</vt:lpstr>
      <vt:lpstr>Comic Sans MS</vt:lpstr>
      <vt:lpstr>Quick Camping Personal Use</vt:lpstr>
      <vt:lpstr>Comfortaa Regular</vt:lpstr>
      <vt:lpstr>Amatic SC</vt:lpstr>
      <vt:lpstr>Fontdinerdotcom Luvable</vt:lpstr>
      <vt:lpstr>Baby Shower by Slidesgo</vt:lpstr>
      <vt:lpstr>Nuestra amiga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Nuestra amiga</dc:title>
  <cp:lastModifiedBy>Cope Moll Contreras</cp:lastModifiedBy>
  <cp:revision>19</cp:revision>
  <dcterms:modified xsi:type="dcterms:W3CDTF">2020-09-04T02:11:03Z</dcterms:modified>
</cp:coreProperties>
</file>