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56" r:id="rId3"/>
    <p:sldId id="289" r:id="rId4"/>
    <p:sldId id="297" r:id="rId5"/>
    <p:sldId id="285" r:id="rId6"/>
    <p:sldId id="286" r:id="rId7"/>
    <p:sldId id="287" r:id="rId8"/>
    <p:sldId id="288" r:id="rId9"/>
    <p:sldId id="290" r:id="rId10"/>
    <p:sldId id="293" r:id="rId11"/>
    <p:sldId id="295" r:id="rId12"/>
    <p:sldId id="296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2B9D"/>
    <a:srgbClr val="6699FF"/>
    <a:srgbClr val="D6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218" autoAdjust="0"/>
    <p:restoredTop sz="94660"/>
  </p:normalViewPr>
  <p:slideViewPr>
    <p:cSldViewPr snapToGrid="0">
      <p:cViewPr>
        <p:scale>
          <a:sx n="75" d="100"/>
          <a:sy n="75" d="100"/>
        </p:scale>
        <p:origin x="370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4014B151-090B-4128-B69F-1C0BA2AEDA16}"/>
    <pc:docChg chg="undo custSel addSld delSld modSld sldOrd">
      <pc:chgData name="silene alejandra perez vega" userId="fe0bbaa5a6bfbced" providerId="LiveId" clId="{4014B151-090B-4128-B69F-1C0BA2AEDA16}" dt="2020-10-27T00:36:01.311" v="436" actId="9405"/>
      <pc:docMkLst>
        <pc:docMk/>
      </pc:docMkLst>
      <pc:sldChg chg="del">
        <pc:chgData name="silene alejandra perez vega" userId="fe0bbaa5a6bfbced" providerId="LiveId" clId="{4014B151-090B-4128-B69F-1C0BA2AEDA16}" dt="2020-10-26T19:55:42.573" v="0" actId="47"/>
        <pc:sldMkLst>
          <pc:docMk/>
          <pc:sldMk cId="2722323828" sldId="256"/>
        </pc:sldMkLst>
      </pc:sldChg>
      <pc:sldChg chg="addSp delSp modSp mod ord modAnim">
        <pc:chgData name="silene alejandra perez vega" userId="fe0bbaa5a6bfbced" providerId="LiveId" clId="{4014B151-090B-4128-B69F-1C0BA2AEDA16}" dt="2020-10-27T00:16:34.843" v="305"/>
        <pc:sldMkLst>
          <pc:docMk/>
          <pc:sldMk cId="4130051599" sldId="256"/>
        </pc:sldMkLst>
        <pc:picChg chg="add ord">
          <ac:chgData name="silene alejandra perez vega" userId="fe0bbaa5a6bfbced" providerId="LiveId" clId="{4014B151-090B-4128-B69F-1C0BA2AEDA16}" dt="2020-10-26T20:16:17.335" v="216" actId="167"/>
          <ac:picMkLst>
            <pc:docMk/>
            <pc:sldMk cId="4130051599" sldId="256"/>
            <ac:picMk id="3" creationId="{347B7156-BFB1-42FC-AAE9-4108D82A3CC9}"/>
          </ac:picMkLst>
        </pc:picChg>
        <pc:picChg chg="del">
          <ac:chgData name="silene alejandra perez vega" userId="fe0bbaa5a6bfbced" providerId="LiveId" clId="{4014B151-090B-4128-B69F-1C0BA2AEDA16}" dt="2020-10-26T20:16:12.540" v="214" actId="478"/>
          <ac:picMkLst>
            <pc:docMk/>
            <pc:sldMk cId="4130051599" sldId="256"/>
            <ac:picMk id="1030" creationId="{00000000-0000-0000-0000-000000000000}"/>
          </ac:picMkLst>
        </pc:picChg>
      </pc:sldChg>
      <pc:sldChg chg="del">
        <pc:chgData name="silene alejandra perez vega" userId="fe0bbaa5a6bfbced" providerId="LiveId" clId="{4014B151-090B-4128-B69F-1C0BA2AEDA16}" dt="2020-10-26T19:55:45.120" v="3" actId="47"/>
        <pc:sldMkLst>
          <pc:docMk/>
          <pc:sldMk cId="422170577" sldId="257"/>
        </pc:sldMkLst>
      </pc:sldChg>
      <pc:sldChg chg="del">
        <pc:chgData name="silene alejandra perez vega" userId="fe0bbaa5a6bfbced" providerId="LiveId" clId="{4014B151-090B-4128-B69F-1C0BA2AEDA16}" dt="2020-10-26T19:55:45.770" v="4" actId="47"/>
        <pc:sldMkLst>
          <pc:docMk/>
          <pc:sldMk cId="3721192403" sldId="258"/>
        </pc:sldMkLst>
      </pc:sldChg>
      <pc:sldChg chg="del">
        <pc:chgData name="silene alejandra perez vega" userId="fe0bbaa5a6bfbced" providerId="LiveId" clId="{4014B151-090B-4128-B69F-1C0BA2AEDA16}" dt="2020-10-26T19:55:46.426" v="5" actId="47"/>
        <pc:sldMkLst>
          <pc:docMk/>
          <pc:sldMk cId="681030703" sldId="259"/>
        </pc:sldMkLst>
      </pc:sldChg>
      <pc:sldChg chg="del">
        <pc:chgData name="silene alejandra perez vega" userId="fe0bbaa5a6bfbced" providerId="LiveId" clId="{4014B151-090B-4128-B69F-1C0BA2AEDA16}" dt="2020-10-26T19:55:43.696" v="1" actId="47"/>
        <pc:sldMkLst>
          <pc:docMk/>
          <pc:sldMk cId="496007049" sldId="260"/>
        </pc:sldMkLst>
      </pc:sldChg>
      <pc:sldChg chg="del">
        <pc:chgData name="silene alejandra perez vega" userId="fe0bbaa5a6bfbced" providerId="LiveId" clId="{4014B151-090B-4128-B69F-1C0BA2AEDA16}" dt="2020-10-26T19:55:47.089" v="6" actId="47"/>
        <pc:sldMkLst>
          <pc:docMk/>
          <pc:sldMk cId="2840121353" sldId="261"/>
        </pc:sldMkLst>
      </pc:sldChg>
      <pc:sldChg chg="del">
        <pc:chgData name="silene alejandra perez vega" userId="fe0bbaa5a6bfbced" providerId="LiveId" clId="{4014B151-090B-4128-B69F-1C0BA2AEDA16}" dt="2020-10-26T19:55:54.364" v="15" actId="47"/>
        <pc:sldMkLst>
          <pc:docMk/>
          <pc:sldMk cId="2700636680" sldId="262"/>
        </pc:sldMkLst>
      </pc:sldChg>
      <pc:sldChg chg="del">
        <pc:chgData name="silene alejandra perez vega" userId="fe0bbaa5a6bfbced" providerId="LiveId" clId="{4014B151-090B-4128-B69F-1C0BA2AEDA16}" dt="2020-10-26T19:55:47.700" v="7" actId="47"/>
        <pc:sldMkLst>
          <pc:docMk/>
          <pc:sldMk cId="303700761" sldId="263"/>
        </pc:sldMkLst>
      </pc:sldChg>
      <pc:sldChg chg="del">
        <pc:chgData name="silene alejandra perez vega" userId="fe0bbaa5a6bfbced" providerId="LiveId" clId="{4014B151-090B-4128-B69F-1C0BA2AEDA16}" dt="2020-10-26T19:55:55.047" v="16" actId="47"/>
        <pc:sldMkLst>
          <pc:docMk/>
          <pc:sldMk cId="3135730347" sldId="264"/>
        </pc:sldMkLst>
      </pc:sldChg>
      <pc:sldChg chg="del">
        <pc:chgData name="silene alejandra perez vega" userId="fe0bbaa5a6bfbced" providerId="LiveId" clId="{4014B151-090B-4128-B69F-1C0BA2AEDA16}" dt="2020-10-26T19:55:48.337" v="8" actId="47"/>
        <pc:sldMkLst>
          <pc:docMk/>
          <pc:sldMk cId="2535549104" sldId="265"/>
        </pc:sldMkLst>
      </pc:sldChg>
      <pc:sldChg chg="del">
        <pc:chgData name="silene alejandra perez vega" userId="fe0bbaa5a6bfbced" providerId="LiveId" clId="{4014B151-090B-4128-B69F-1C0BA2AEDA16}" dt="2020-10-26T19:55:49.003" v="9" actId="47"/>
        <pc:sldMkLst>
          <pc:docMk/>
          <pc:sldMk cId="3115093255" sldId="268"/>
        </pc:sldMkLst>
      </pc:sldChg>
      <pc:sldChg chg="del">
        <pc:chgData name="silene alejandra perez vega" userId="fe0bbaa5a6bfbced" providerId="LiveId" clId="{4014B151-090B-4128-B69F-1C0BA2AEDA16}" dt="2020-10-26T19:55:51.286" v="12" actId="47"/>
        <pc:sldMkLst>
          <pc:docMk/>
          <pc:sldMk cId="785848595" sldId="271"/>
        </pc:sldMkLst>
      </pc:sldChg>
      <pc:sldChg chg="del">
        <pc:chgData name="silene alejandra perez vega" userId="fe0bbaa5a6bfbced" providerId="LiveId" clId="{4014B151-090B-4128-B69F-1C0BA2AEDA16}" dt="2020-10-26T19:55:53.004" v="13" actId="47"/>
        <pc:sldMkLst>
          <pc:docMk/>
          <pc:sldMk cId="3229479576" sldId="273"/>
        </pc:sldMkLst>
      </pc:sldChg>
      <pc:sldChg chg="del">
        <pc:chgData name="silene alejandra perez vega" userId="fe0bbaa5a6bfbced" providerId="LiveId" clId="{4014B151-090B-4128-B69F-1C0BA2AEDA16}" dt="2020-10-26T19:55:53.742" v="14" actId="47"/>
        <pc:sldMkLst>
          <pc:docMk/>
          <pc:sldMk cId="2315351626" sldId="276"/>
        </pc:sldMkLst>
      </pc:sldChg>
      <pc:sldChg chg="del">
        <pc:chgData name="silene alejandra perez vega" userId="fe0bbaa5a6bfbced" providerId="LiveId" clId="{4014B151-090B-4128-B69F-1C0BA2AEDA16}" dt="2020-10-26T19:55:55.878" v="17" actId="47"/>
        <pc:sldMkLst>
          <pc:docMk/>
          <pc:sldMk cId="69147782" sldId="277"/>
        </pc:sldMkLst>
      </pc:sldChg>
      <pc:sldChg chg="del">
        <pc:chgData name="silene alejandra perez vega" userId="fe0bbaa5a6bfbced" providerId="LiveId" clId="{4014B151-090B-4128-B69F-1C0BA2AEDA16}" dt="2020-10-26T19:55:44.377" v="2" actId="47"/>
        <pc:sldMkLst>
          <pc:docMk/>
          <pc:sldMk cId="592883198" sldId="278"/>
        </pc:sldMkLst>
      </pc:sldChg>
      <pc:sldChg chg="del">
        <pc:chgData name="silene alejandra perez vega" userId="fe0bbaa5a6bfbced" providerId="LiveId" clId="{4014B151-090B-4128-B69F-1C0BA2AEDA16}" dt="2020-10-26T19:55:57.778" v="18" actId="47"/>
        <pc:sldMkLst>
          <pc:docMk/>
          <pc:sldMk cId="2450290846" sldId="281"/>
        </pc:sldMkLst>
      </pc:sldChg>
      <pc:sldChg chg="del">
        <pc:chgData name="silene alejandra perez vega" userId="fe0bbaa5a6bfbced" providerId="LiveId" clId="{4014B151-090B-4128-B69F-1C0BA2AEDA16}" dt="2020-10-26T19:55:58.710" v="19" actId="47"/>
        <pc:sldMkLst>
          <pc:docMk/>
          <pc:sldMk cId="356419469" sldId="282"/>
        </pc:sldMkLst>
      </pc:sldChg>
      <pc:sldChg chg="del">
        <pc:chgData name="silene alejandra perez vega" userId="fe0bbaa5a6bfbced" providerId="LiveId" clId="{4014B151-090B-4128-B69F-1C0BA2AEDA16}" dt="2020-10-26T19:55:49.658" v="10" actId="47"/>
        <pc:sldMkLst>
          <pc:docMk/>
          <pc:sldMk cId="1833904068" sldId="283"/>
        </pc:sldMkLst>
      </pc:sldChg>
      <pc:sldChg chg="del">
        <pc:chgData name="silene alejandra perez vega" userId="fe0bbaa5a6bfbced" providerId="LiveId" clId="{4014B151-090B-4128-B69F-1C0BA2AEDA16}" dt="2020-10-26T19:55:50.259" v="11" actId="47"/>
        <pc:sldMkLst>
          <pc:docMk/>
          <pc:sldMk cId="2194016280" sldId="284"/>
        </pc:sldMkLst>
      </pc:sldChg>
      <pc:sldChg chg="addSp delSp modSp mod">
        <pc:chgData name="silene alejandra perez vega" userId="fe0bbaa5a6bfbced" providerId="LiveId" clId="{4014B151-090B-4128-B69F-1C0BA2AEDA16}" dt="2020-10-26T20:13:24.317" v="186" actId="1076"/>
        <pc:sldMkLst>
          <pc:docMk/>
          <pc:sldMk cId="2082681291" sldId="285"/>
        </pc:sldMkLst>
        <pc:spChg chg="mod">
          <ac:chgData name="silene alejandra perez vega" userId="fe0bbaa5a6bfbced" providerId="LiveId" clId="{4014B151-090B-4128-B69F-1C0BA2AEDA16}" dt="2020-10-26T20:13:06.632" v="183" actId="1076"/>
          <ac:spMkLst>
            <pc:docMk/>
            <pc:sldMk cId="2082681291" sldId="285"/>
            <ac:spMk id="4" creationId="{FC89CD62-953F-4BF7-833B-86D6F9965E08}"/>
          </ac:spMkLst>
        </pc:spChg>
        <pc:spChg chg="mod">
          <ac:chgData name="silene alejandra perez vega" userId="fe0bbaa5a6bfbced" providerId="LiveId" clId="{4014B151-090B-4128-B69F-1C0BA2AEDA16}" dt="2020-10-26T20:13:24.317" v="186" actId="1076"/>
          <ac:spMkLst>
            <pc:docMk/>
            <pc:sldMk cId="2082681291" sldId="285"/>
            <ac:spMk id="6" creationId="{4556B130-2A28-428B-8E08-4C7F6A8AAA68}"/>
          </ac:spMkLst>
        </pc:spChg>
        <pc:picChg chg="add ord">
          <ac:chgData name="silene alejandra perez vega" userId="fe0bbaa5a6bfbced" providerId="LiveId" clId="{4014B151-090B-4128-B69F-1C0BA2AEDA16}" dt="2020-10-26T20:12:11.855" v="180" actId="167"/>
          <ac:picMkLst>
            <pc:docMk/>
            <pc:sldMk cId="2082681291" sldId="285"/>
            <ac:picMk id="5" creationId="{7C5F0DB3-90CC-47F2-820D-3C6077581F7F}"/>
          </ac:picMkLst>
        </pc:picChg>
        <pc:picChg chg="mod">
          <ac:chgData name="silene alejandra perez vega" userId="fe0bbaa5a6bfbced" providerId="LiveId" clId="{4014B151-090B-4128-B69F-1C0BA2AEDA16}" dt="2020-10-26T20:13:21.109" v="185" actId="1076"/>
          <ac:picMkLst>
            <pc:docMk/>
            <pc:sldMk cId="2082681291" sldId="285"/>
            <ac:picMk id="7" creationId="{2942BEE9-7CE7-456D-A007-00109DC4B698}"/>
          </ac:picMkLst>
        </pc:picChg>
        <pc:picChg chg="del">
          <ac:chgData name="silene alejandra perez vega" userId="fe0bbaa5a6bfbced" providerId="LiveId" clId="{4014B151-090B-4128-B69F-1C0BA2AEDA16}" dt="2020-10-26T20:12:07.621" v="178" actId="478"/>
          <ac:picMkLst>
            <pc:docMk/>
            <pc:sldMk cId="2082681291" sldId="285"/>
            <ac:picMk id="1030" creationId="{DBED385E-85F8-494A-B8EE-067B87771920}"/>
          </ac:picMkLst>
        </pc:picChg>
        <pc:picChg chg="mod">
          <ac:chgData name="silene alejandra perez vega" userId="fe0bbaa5a6bfbced" providerId="LiveId" clId="{4014B151-090B-4128-B69F-1C0BA2AEDA16}" dt="2020-10-26T20:12:34.552" v="181" actId="1076"/>
          <ac:picMkLst>
            <pc:docMk/>
            <pc:sldMk cId="2082681291" sldId="285"/>
            <ac:picMk id="2052" creationId="{FE5C0279-B26F-4295-AFA6-ADE9F70E7337}"/>
          </ac:picMkLst>
        </pc:picChg>
      </pc:sldChg>
      <pc:sldChg chg="addSp delSp modSp mod delAnim modAnim">
        <pc:chgData name="silene alejandra perez vega" userId="fe0bbaa5a6bfbced" providerId="LiveId" clId="{4014B151-090B-4128-B69F-1C0BA2AEDA16}" dt="2020-10-26T20:13:45.665" v="189" actId="167"/>
        <pc:sldMkLst>
          <pc:docMk/>
          <pc:sldMk cId="3691373743" sldId="286"/>
        </pc:sldMkLst>
        <pc:spChg chg="del">
          <ac:chgData name="silene alejandra perez vega" userId="fe0bbaa5a6bfbced" providerId="LiveId" clId="{4014B151-090B-4128-B69F-1C0BA2AEDA16}" dt="2020-10-26T19:56:24.132" v="33" actId="478"/>
          <ac:spMkLst>
            <pc:docMk/>
            <pc:sldMk cId="3691373743" sldId="286"/>
            <ac:spMk id="2" creationId="{A910015B-6B79-4D85-BF11-ED6E94D010C4}"/>
          </ac:spMkLst>
        </pc:spChg>
        <pc:spChg chg="mod">
          <ac:chgData name="silene alejandra perez vega" userId="fe0bbaa5a6bfbced" providerId="LiveId" clId="{4014B151-090B-4128-B69F-1C0BA2AEDA16}" dt="2020-10-26T20:04:56.057" v="151" actId="1076"/>
          <ac:spMkLst>
            <pc:docMk/>
            <pc:sldMk cId="3691373743" sldId="286"/>
            <ac:spMk id="3" creationId="{A0E3AD39-5481-429D-9EB4-27F72501CDE3}"/>
          </ac:spMkLst>
        </pc:spChg>
        <pc:spChg chg="add del mod">
          <ac:chgData name="silene alejandra perez vega" userId="fe0bbaa5a6bfbced" providerId="LiveId" clId="{4014B151-090B-4128-B69F-1C0BA2AEDA16}" dt="2020-10-26T20:01:10.271" v="124" actId="478"/>
          <ac:spMkLst>
            <pc:docMk/>
            <pc:sldMk cId="3691373743" sldId="286"/>
            <ac:spMk id="5" creationId="{CB3432E2-042A-45DB-B516-14BBFE60507E}"/>
          </ac:spMkLst>
        </pc:spChg>
        <pc:spChg chg="add mod">
          <ac:chgData name="silene alejandra perez vega" userId="fe0bbaa5a6bfbced" providerId="LiveId" clId="{4014B151-090B-4128-B69F-1C0BA2AEDA16}" dt="2020-10-26T20:04:20.633" v="146" actId="1076"/>
          <ac:spMkLst>
            <pc:docMk/>
            <pc:sldMk cId="3691373743" sldId="286"/>
            <ac:spMk id="6" creationId="{E24F30C2-94C0-44CB-96E4-74F79FD4C607}"/>
          </ac:spMkLst>
        </pc:spChg>
        <pc:spChg chg="del">
          <ac:chgData name="silene alejandra perez vega" userId="fe0bbaa5a6bfbced" providerId="LiveId" clId="{4014B151-090B-4128-B69F-1C0BA2AEDA16}" dt="2020-10-26T19:56:38.892" v="45" actId="478"/>
          <ac:spMkLst>
            <pc:docMk/>
            <pc:sldMk cId="3691373743" sldId="286"/>
            <ac:spMk id="8" creationId="{31C9ECFB-B3E6-4F03-848F-6CBFBAAFF5F7}"/>
          </ac:spMkLst>
        </pc:spChg>
        <pc:spChg chg="del">
          <ac:chgData name="silene alejandra perez vega" userId="fe0bbaa5a6bfbced" providerId="LiveId" clId="{4014B151-090B-4128-B69F-1C0BA2AEDA16}" dt="2020-10-26T19:57:00.262" v="57" actId="478"/>
          <ac:spMkLst>
            <pc:docMk/>
            <pc:sldMk cId="3691373743" sldId="286"/>
            <ac:spMk id="9" creationId="{B3B21CF9-1639-49E4-9790-6D0A0836282E}"/>
          </ac:spMkLst>
        </pc:spChg>
        <pc:spChg chg="del">
          <ac:chgData name="silene alejandra perez vega" userId="fe0bbaa5a6bfbced" providerId="LiveId" clId="{4014B151-090B-4128-B69F-1C0BA2AEDA16}" dt="2020-10-26T19:56:28.052" v="37" actId="478"/>
          <ac:spMkLst>
            <pc:docMk/>
            <pc:sldMk cId="3691373743" sldId="286"/>
            <ac:spMk id="10" creationId="{811A8CA1-C9BE-4E65-BFF2-8808D98423F3}"/>
          </ac:spMkLst>
        </pc:spChg>
        <pc:spChg chg="del">
          <ac:chgData name="silene alejandra perez vega" userId="fe0bbaa5a6bfbced" providerId="LiveId" clId="{4014B151-090B-4128-B69F-1C0BA2AEDA16}" dt="2020-10-26T19:56:56.194" v="54" actId="478"/>
          <ac:spMkLst>
            <pc:docMk/>
            <pc:sldMk cId="3691373743" sldId="286"/>
            <ac:spMk id="11" creationId="{A7D1C2ED-79F4-4C74-B1C0-AC6E291CEE19}"/>
          </ac:spMkLst>
        </pc:spChg>
        <pc:spChg chg="del mod">
          <ac:chgData name="silene alejandra perez vega" userId="fe0bbaa5a6bfbced" providerId="LiveId" clId="{4014B151-090B-4128-B69F-1C0BA2AEDA16}" dt="2020-10-26T19:56:17.522" v="28" actId="478"/>
          <ac:spMkLst>
            <pc:docMk/>
            <pc:sldMk cId="3691373743" sldId="286"/>
            <ac:spMk id="12" creationId="{218421DB-7CF2-46AE-A4A9-50ED04E33243}"/>
          </ac:spMkLst>
        </pc:spChg>
        <pc:spChg chg="del">
          <ac:chgData name="silene alejandra perez vega" userId="fe0bbaa5a6bfbced" providerId="LiveId" clId="{4014B151-090B-4128-B69F-1C0BA2AEDA16}" dt="2020-10-26T19:57:13.314" v="64" actId="478"/>
          <ac:spMkLst>
            <pc:docMk/>
            <pc:sldMk cId="3691373743" sldId="286"/>
            <ac:spMk id="14" creationId="{1E60FE1F-31E6-47BF-A1C0-ECA089735A03}"/>
          </ac:spMkLst>
        </pc:spChg>
        <pc:spChg chg="del">
          <ac:chgData name="silene alejandra perez vega" userId="fe0bbaa5a6bfbced" providerId="LiveId" clId="{4014B151-090B-4128-B69F-1C0BA2AEDA16}" dt="2020-10-26T19:56:31.495" v="40" actId="478"/>
          <ac:spMkLst>
            <pc:docMk/>
            <pc:sldMk cId="3691373743" sldId="286"/>
            <ac:spMk id="15" creationId="{5E6BB206-C0E2-4823-B6DA-ABD8C2CB7B50}"/>
          </ac:spMkLst>
        </pc:spChg>
        <pc:spChg chg="del">
          <ac:chgData name="silene alejandra perez vega" userId="fe0bbaa5a6bfbced" providerId="LiveId" clId="{4014B151-090B-4128-B69F-1C0BA2AEDA16}" dt="2020-10-26T19:56:10.061" v="22" actId="478"/>
          <ac:spMkLst>
            <pc:docMk/>
            <pc:sldMk cId="3691373743" sldId="286"/>
            <ac:spMk id="16" creationId="{6C9F5979-193D-4A38-ACF8-7AB44D18546B}"/>
          </ac:spMkLst>
        </pc:spChg>
        <pc:spChg chg="del">
          <ac:chgData name="silene alejandra perez vega" userId="fe0bbaa5a6bfbced" providerId="LiveId" clId="{4014B151-090B-4128-B69F-1C0BA2AEDA16}" dt="2020-10-26T19:57:16.430" v="66" actId="478"/>
          <ac:spMkLst>
            <pc:docMk/>
            <pc:sldMk cId="3691373743" sldId="286"/>
            <ac:spMk id="17" creationId="{8B01D51F-5295-4A6B-B20C-065628A8C122}"/>
          </ac:spMkLst>
        </pc:spChg>
        <pc:spChg chg="del">
          <ac:chgData name="silene alejandra perez vega" userId="fe0bbaa5a6bfbced" providerId="LiveId" clId="{4014B151-090B-4128-B69F-1C0BA2AEDA16}" dt="2020-10-26T19:56:14.475" v="24" actId="478"/>
          <ac:spMkLst>
            <pc:docMk/>
            <pc:sldMk cId="3691373743" sldId="286"/>
            <ac:spMk id="18" creationId="{59D8FC8A-0B72-46D5-B696-DC837300F218}"/>
          </ac:spMkLst>
        </pc:spChg>
        <pc:spChg chg="del mod">
          <ac:chgData name="silene alejandra perez vega" userId="fe0bbaa5a6bfbced" providerId="LiveId" clId="{4014B151-090B-4128-B69F-1C0BA2AEDA16}" dt="2020-10-26T19:57:12.212" v="63" actId="478"/>
          <ac:spMkLst>
            <pc:docMk/>
            <pc:sldMk cId="3691373743" sldId="286"/>
            <ac:spMk id="19" creationId="{2C24FE4C-051F-4CDC-8856-82896125F986}"/>
          </ac:spMkLst>
        </pc:spChg>
        <pc:spChg chg="del">
          <ac:chgData name="silene alejandra perez vega" userId="fe0bbaa5a6bfbced" providerId="LiveId" clId="{4014B151-090B-4128-B69F-1C0BA2AEDA16}" dt="2020-10-26T19:56:15.809" v="26" actId="478"/>
          <ac:spMkLst>
            <pc:docMk/>
            <pc:sldMk cId="3691373743" sldId="286"/>
            <ac:spMk id="22" creationId="{B934936A-8B08-4D73-B506-AE2EADD72CDD}"/>
          </ac:spMkLst>
        </pc:spChg>
        <pc:spChg chg="del">
          <ac:chgData name="silene alejandra perez vega" userId="fe0bbaa5a6bfbced" providerId="LiveId" clId="{4014B151-090B-4128-B69F-1C0BA2AEDA16}" dt="2020-10-26T19:56:27.003" v="36" actId="478"/>
          <ac:spMkLst>
            <pc:docMk/>
            <pc:sldMk cId="3691373743" sldId="286"/>
            <ac:spMk id="23" creationId="{7F0FDC0A-A9C5-4AE4-B560-2F27D07FDFBF}"/>
          </ac:spMkLst>
        </pc:spChg>
        <pc:spChg chg="del">
          <ac:chgData name="silene alejandra perez vega" userId="fe0bbaa5a6bfbced" providerId="LiveId" clId="{4014B151-090B-4128-B69F-1C0BA2AEDA16}" dt="2020-10-26T19:56:29.204" v="38" actId="478"/>
          <ac:spMkLst>
            <pc:docMk/>
            <pc:sldMk cId="3691373743" sldId="286"/>
            <ac:spMk id="24" creationId="{CFE90754-A118-4D64-AE93-0D88998A1F63}"/>
          </ac:spMkLst>
        </pc:spChg>
        <pc:spChg chg="del">
          <ac:chgData name="silene alejandra perez vega" userId="fe0bbaa5a6bfbced" providerId="LiveId" clId="{4014B151-090B-4128-B69F-1C0BA2AEDA16}" dt="2020-10-26T19:57:04.994" v="59" actId="478"/>
          <ac:spMkLst>
            <pc:docMk/>
            <pc:sldMk cId="3691373743" sldId="286"/>
            <ac:spMk id="25" creationId="{F07342E2-33EC-4E1D-9F9F-BF9651697667}"/>
          </ac:spMkLst>
        </pc:spChg>
        <pc:spChg chg="del">
          <ac:chgData name="silene alejandra perez vega" userId="fe0bbaa5a6bfbced" providerId="LiveId" clId="{4014B151-090B-4128-B69F-1C0BA2AEDA16}" dt="2020-10-26T19:57:08.909" v="61" actId="478"/>
          <ac:spMkLst>
            <pc:docMk/>
            <pc:sldMk cId="3691373743" sldId="286"/>
            <ac:spMk id="26" creationId="{BCD9AC5D-0685-47D2-B72F-4D70D370A4AC}"/>
          </ac:spMkLst>
        </pc:spChg>
        <pc:spChg chg="del">
          <ac:chgData name="silene alejandra perez vega" userId="fe0bbaa5a6bfbced" providerId="LiveId" clId="{4014B151-090B-4128-B69F-1C0BA2AEDA16}" dt="2020-10-26T19:56:24.945" v="34" actId="478"/>
          <ac:spMkLst>
            <pc:docMk/>
            <pc:sldMk cId="3691373743" sldId="286"/>
            <ac:spMk id="27" creationId="{77919B3B-78E7-4E9F-85CD-382689BC199F}"/>
          </ac:spMkLst>
        </pc:spChg>
        <pc:spChg chg="del">
          <ac:chgData name="silene alejandra perez vega" userId="fe0bbaa5a6bfbced" providerId="LiveId" clId="{4014B151-090B-4128-B69F-1C0BA2AEDA16}" dt="2020-10-26T19:56:25.978" v="35" actId="478"/>
          <ac:spMkLst>
            <pc:docMk/>
            <pc:sldMk cId="3691373743" sldId="286"/>
            <ac:spMk id="28" creationId="{90F4A14C-A9EB-4BDB-BA61-2E5BCDD0765F}"/>
          </ac:spMkLst>
        </pc:spChg>
        <pc:spChg chg="del">
          <ac:chgData name="silene alejandra perez vega" userId="fe0bbaa5a6bfbced" providerId="LiveId" clId="{4014B151-090B-4128-B69F-1C0BA2AEDA16}" dt="2020-10-26T19:56:52.958" v="52" actId="478"/>
          <ac:spMkLst>
            <pc:docMk/>
            <pc:sldMk cId="3691373743" sldId="286"/>
            <ac:spMk id="29" creationId="{09676B2C-F93B-4248-9996-6530D0F7DA12}"/>
          </ac:spMkLst>
        </pc:spChg>
        <pc:spChg chg="del">
          <ac:chgData name="silene alejandra perez vega" userId="fe0bbaa5a6bfbced" providerId="LiveId" clId="{4014B151-090B-4128-B69F-1C0BA2AEDA16}" dt="2020-10-26T19:56:58.405" v="56" actId="478"/>
          <ac:spMkLst>
            <pc:docMk/>
            <pc:sldMk cId="3691373743" sldId="286"/>
            <ac:spMk id="30" creationId="{9F42EE63-8C21-4C94-B424-749B1D2946C1}"/>
          </ac:spMkLst>
        </pc:spChg>
        <pc:spChg chg="del">
          <ac:chgData name="silene alejandra perez vega" userId="fe0bbaa5a6bfbced" providerId="LiveId" clId="{4014B151-090B-4128-B69F-1C0BA2AEDA16}" dt="2020-10-26T19:56:41.926" v="48" actId="478"/>
          <ac:spMkLst>
            <pc:docMk/>
            <pc:sldMk cId="3691373743" sldId="286"/>
            <ac:spMk id="31" creationId="{765E2653-AA97-490A-90B9-A5393407EBD1}"/>
          </ac:spMkLst>
        </pc:spChg>
        <pc:spChg chg="del">
          <ac:chgData name="silene alejandra perez vega" userId="fe0bbaa5a6bfbced" providerId="LiveId" clId="{4014B151-090B-4128-B69F-1C0BA2AEDA16}" dt="2020-10-26T19:56:30.159" v="39" actId="478"/>
          <ac:spMkLst>
            <pc:docMk/>
            <pc:sldMk cId="3691373743" sldId="286"/>
            <ac:spMk id="32" creationId="{6D207422-747E-4D38-B73F-7636EB348E31}"/>
          </ac:spMkLst>
        </pc:spChg>
        <pc:spChg chg="del">
          <ac:chgData name="silene alejandra perez vega" userId="fe0bbaa5a6bfbced" providerId="LiveId" clId="{4014B151-090B-4128-B69F-1C0BA2AEDA16}" dt="2020-10-26T19:56:13.383" v="23" actId="478"/>
          <ac:spMkLst>
            <pc:docMk/>
            <pc:sldMk cId="3691373743" sldId="286"/>
            <ac:spMk id="33" creationId="{AF3FB70B-0291-4D4B-B58F-F617A0E58191}"/>
          </ac:spMkLst>
        </pc:spChg>
        <pc:spChg chg="del">
          <ac:chgData name="silene alejandra perez vega" userId="fe0bbaa5a6bfbced" providerId="LiveId" clId="{4014B151-090B-4128-B69F-1C0BA2AEDA16}" dt="2020-10-26T19:56:44.755" v="50" actId="478"/>
          <ac:spMkLst>
            <pc:docMk/>
            <pc:sldMk cId="3691373743" sldId="286"/>
            <ac:spMk id="34" creationId="{6D2C9C68-43FA-4203-AB5C-49E9190A28A7}"/>
          </ac:spMkLst>
        </pc:spChg>
        <pc:spChg chg="del">
          <ac:chgData name="silene alejandra perez vega" userId="fe0bbaa5a6bfbced" providerId="LiveId" clId="{4014B151-090B-4128-B69F-1C0BA2AEDA16}" dt="2020-10-26T19:56:19.131" v="30" actId="478"/>
          <ac:spMkLst>
            <pc:docMk/>
            <pc:sldMk cId="3691373743" sldId="286"/>
            <ac:spMk id="35" creationId="{727977F5-1DD7-47C3-BCFF-E379CC09D814}"/>
          </ac:spMkLst>
        </pc:spChg>
        <pc:spChg chg="del">
          <ac:chgData name="silene alejandra perez vega" userId="fe0bbaa5a6bfbced" providerId="LiveId" clId="{4014B151-090B-4128-B69F-1C0BA2AEDA16}" dt="2020-10-26T19:56:40.281" v="46" actId="478"/>
          <ac:spMkLst>
            <pc:docMk/>
            <pc:sldMk cId="3691373743" sldId="286"/>
            <ac:spMk id="36" creationId="{DE2EBFB5-212A-483B-8F24-0D271E9BED7D}"/>
          </ac:spMkLst>
        </pc:spChg>
        <pc:spChg chg="del">
          <ac:chgData name="silene alejandra perez vega" userId="fe0bbaa5a6bfbced" providerId="LiveId" clId="{4014B151-090B-4128-B69F-1C0BA2AEDA16}" dt="2020-10-26T19:56:36.857" v="43" actId="478"/>
          <ac:spMkLst>
            <pc:docMk/>
            <pc:sldMk cId="3691373743" sldId="286"/>
            <ac:spMk id="37" creationId="{8683A47A-3B5E-438B-8A69-C6A17BAA9E97}"/>
          </ac:spMkLst>
        </pc:spChg>
        <pc:spChg chg="del">
          <ac:chgData name="silene alejandra perez vega" userId="fe0bbaa5a6bfbced" providerId="LiveId" clId="{4014B151-090B-4128-B69F-1C0BA2AEDA16}" dt="2020-10-26T19:56:43.445" v="49" actId="478"/>
          <ac:spMkLst>
            <pc:docMk/>
            <pc:sldMk cId="3691373743" sldId="286"/>
            <ac:spMk id="38" creationId="{611A92B5-2473-4306-8997-DA3A4D090A04}"/>
          </ac:spMkLst>
        </pc:spChg>
        <pc:spChg chg="del mod">
          <ac:chgData name="silene alejandra perez vega" userId="fe0bbaa5a6bfbced" providerId="LiveId" clId="{4014B151-090B-4128-B69F-1C0BA2AEDA16}" dt="2020-10-26T19:56:36.021" v="42" actId="478"/>
          <ac:spMkLst>
            <pc:docMk/>
            <pc:sldMk cId="3691373743" sldId="286"/>
            <ac:spMk id="39" creationId="{E0CE5139-FCDD-46F5-AC2B-C98635754BBD}"/>
          </ac:spMkLst>
        </pc:spChg>
        <pc:spChg chg="del mod">
          <ac:chgData name="silene alejandra perez vega" userId="fe0bbaa5a6bfbced" providerId="LiveId" clId="{4014B151-090B-4128-B69F-1C0BA2AEDA16}" dt="2020-10-26T19:56:07.586" v="21" actId="478"/>
          <ac:spMkLst>
            <pc:docMk/>
            <pc:sldMk cId="3691373743" sldId="286"/>
            <ac:spMk id="40" creationId="{935E843C-9136-4A47-A5D8-3EB740DE773E}"/>
          </ac:spMkLst>
        </pc:spChg>
        <pc:spChg chg="del">
          <ac:chgData name="silene alejandra perez vega" userId="fe0bbaa5a6bfbced" providerId="LiveId" clId="{4014B151-090B-4128-B69F-1C0BA2AEDA16}" dt="2020-10-26T19:56:38.089" v="44" actId="478"/>
          <ac:spMkLst>
            <pc:docMk/>
            <pc:sldMk cId="3691373743" sldId="286"/>
            <ac:spMk id="41" creationId="{42409653-494B-438D-9AE0-7AAB55F3F4BA}"/>
          </ac:spMkLst>
        </pc:spChg>
        <pc:spChg chg="del">
          <ac:chgData name="silene alejandra perez vega" userId="fe0bbaa5a6bfbced" providerId="LiveId" clId="{4014B151-090B-4128-B69F-1C0BA2AEDA16}" dt="2020-10-26T19:56:51.804" v="51" actId="478"/>
          <ac:spMkLst>
            <pc:docMk/>
            <pc:sldMk cId="3691373743" sldId="286"/>
            <ac:spMk id="42" creationId="{13C4FB11-C09F-4E80-8E1B-3BCEE8114C29}"/>
          </ac:spMkLst>
        </pc:spChg>
        <pc:spChg chg="del">
          <ac:chgData name="silene alejandra perez vega" userId="fe0bbaa5a6bfbced" providerId="LiveId" clId="{4014B151-090B-4128-B69F-1C0BA2AEDA16}" dt="2020-10-26T19:56:22.429" v="32" actId="478"/>
          <ac:spMkLst>
            <pc:docMk/>
            <pc:sldMk cId="3691373743" sldId="286"/>
            <ac:spMk id="43" creationId="{3F1BAB00-FCFF-4B0F-A3AF-9DE0E26A8776}"/>
          </ac:spMkLst>
        </pc:spChg>
        <pc:spChg chg="del">
          <ac:chgData name="silene alejandra perez vega" userId="fe0bbaa5a6bfbced" providerId="LiveId" clId="{4014B151-090B-4128-B69F-1C0BA2AEDA16}" dt="2020-10-26T19:56:20.569" v="31" actId="478"/>
          <ac:spMkLst>
            <pc:docMk/>
            <pc:sldMk cId="3691373743" sldId="286"/>
            <ac:spMk id="44" creationId="{BF36A8A5-BC47-4054-8F55-F1A303DAC8A2}"/>
          </ac:spMkLst>
        </pc:spChg>
        <pc:spChg chg="del mod">
          <ac:chgData name="silene alejandra perez vega" userId="fe0bbaa5a6bfbced" providerId="LiveId" clId="{4014B151-090B-4128-B69F-1C0BA2AEDA16}" dt="2020-10-26T19:56:18.384" v="29" actId="478"/>
          <ac:spMkLst>
            <pc:docMk/>
            <pc:sldMk cId="3691373743" sldId="286"/>
            <ac:spMk id="45" creationId="{1CE08D69-7223-4049-9AE7-DDDF0106F40C}"/>
          </ac:spMkLst>
        </pc:spChg>
        <pc:spChg chg="del">
          <ac:chgData name="silene alejandra perez vega" userId="fe0bbaa5a6bfbced" providerId="LiveId" clId="{4014B151-090B-4128-B69F-1C0BA2AEDA16}" dt="2020-10-26T19:56:54.485" v="53" actId="478"/>
          <ac:spMkLst>
            <pc:docMk/>
            <pc:sldMk cId="3691373743" sldId="286"/>
            <ac:spMk id="48" creationId="{91C60643-F6AF-42DF-8457-7651CB654015}"/>
          </ac:spMkLst>
        </pc:spChg>
        <pc:spChg chg="del">
          <ac:chgData name="silene alejandra perez vega" userId="fe0bbaa5a6bfbced" providerId="LiveId" clId="{4014B151-090B-4128-B69F-1C0BA2AEDA16}" dt="2020-10-26T19:56:57.617" v="55" actId="478"/>
          <ac:spMkLst>
            <pc:docMk/>
            <pc:sldMk cId="3691373743" sldId="286"/>
            <ac:spMk id="49" creationId="{260895BC-9046-47A6-8BD4-FA0CB9D41C7C}"/>
          </ac:spMkLst>
        </pc:spChg>
        <pc:spChg chg="del">
          <ac:chgData name="silene alejandra perez vega" userId="fe0bbaa5a6bfbced" providerId="LiveId" clId="{4014B151-090B-4128-B69F-1C0BA2AEDA16}" dt="2020-10-26T19:57:05.796" v="60" actId="478"/>
          <ac:spMkLst>
            <pc:docMk/>
            <pc:sldMk cId="3691373743" sldId="286"/>
            <ac:spMk id="50" creationId="{B6312952-5349-4468-A759-578E6E0E94ED}"/>
          </ac:spMkLst>
        </pc:spChg>
        <pc:spChg chg="del">
          <ac:chgData name="silene alejandra perez vega" userId="fe0bbaa5a6bfbced" providerId="LiveId" clId="{4014B151-090B-4128-B69F-1C0BA2AEDA16}" dt="2020-10-26T19:57:15.016" v="65" actId="478"/>
          <ac:spMkLst>
            <pc:docMk/>
            <pc:sldMk cId="3691373743" sldId="286"/>
            <ac:spMk id="51" creationId="{84B02FDF-43B4-4A28-BF86-249D1CA464E4}"/>
          </ac:spMkLst>
        </pc:spChg>
        <pc:spChg chg="del">
          <ac:chgData name="silene alejandra perez vega" userId="fe0bbaa5a6bfbced" providerId="LiveId" clId="{4014B151-090B-4128-B69F-1C0BA2AEDA16}" dt="2020-10-26T19:56:41.312" v="47" actId="478"/>
          <ac:spMkLst>
            <pc:docMk/>
            <pc:sldMk cId="3691373743" sldId="286"/>
            <ac:spMk id="52" creationId="{E7751C0E-96D1-4F88-8B6F-956B78A1152E}"/>
          </ac:spMkLst>
        </pc:spChg>
        <pc:spChg chg="del">
          <ac:chgData name="silene alejandra perez vega" userId="fe0bbaa5a6bfbced" providerId="LiveId" clId="{4014B151-090B-4128-B69F-1C0BA2AEDA16}" dt="2020-10-26T19:57:01.984" v="58" actId="478"/>
          <ac:spMkLst>
            <pc:docMk/>
            <pc:sldMk cId="3691373743" sldId="286"/>
            <ac:spMk id="54" creationId="{368794E8-E9D5-40C2-9B3F-1D35C59E76FE}"/>
          </ac:spMkLst>
        </pc:spChg>
        <pc:picChg chg="add ord">
          <ac:chgData name="silene alejandra perez vega" userId="fe0bbaa5a6bfbced" providerId="LiveId" clId="{4014B151-090B-4128-B69F-1C0BA2AEDA16}" dt="2020-10-26T20:13:45.665" v="189" actId="167"/>
          <ac:picMkLst>
            <pc:docMk/>
            <pc:sldMk cId="3691373743" sldId="286"/>
            <ac:picMk id="7" creationId="{9CC5C8D7-B7D6-4E6D-8359-DDE93E39F9B2}"/>
          </ac:picMkLst>
        </pc:picChg>
        <pc:picChg chg="del">
          <ac:chgData name="silene alejandra perez vega" userId="fe0bbaa5a6bfbced" providerId="LiveId" clId="{4014B151-090B-4128-B69F-1C0BA2AEDA16}" dt="2020-10-26T20:13:41.909" v="187" actId="478"/>
          <ac:picMkLst>
            <pc:docMk/>
            <pc:sldMk cId="3691373743" sldId="286"/>
            <ac:picMk id="1030" creationId="{DBED385E-85F8-494A-B8EE-067B87771920}"/>
          </ac:picMkLst>
        </pc:picChg>
      </pc:sldChg>
      <pc:sldChg chg="addSp delSp modSp mod delAnim">
        <pc:chgData name="silene alejandra perez vega" userId="fe0bbaa5a6bfbced" providerId="LiveId" clId="{4014B151-090B-4128-B69F-1C0BA2AEDA16}" dt="2020-10-26T20:14:20.877" v="198" actId="1076"/>
        <pc:sldMkLst>
          <pc:docMk/>
          <pc:sldMk cId="3634644924" sldId="287"/>
        </pc:sldMkLst>
        <pc:picChg chg="add mod ord">
          <ac:chgData name="silene alejandra perez vega" userId="fe0bbaa5a6bfbced" providerId="LiveId" clId="{4014B151-090B-4128-B69F-1C0BA2AEDA16}" dt="2020-10-26T20:14:14.230" v="195" actId="1076"/>
          <ac:picMkLst>
            <pc:docMk/>
            <pc:sldMk cId="3634644924" sldId="287"/>
            <ac:picMk id="2" creationId="{73C7A9B6-79F9-4775-A95F-147BCFD25B82}"/>
          </ac:picMkLst>
        </pc:picChg>
        <pc:picChg chg="mod">
          <ac:chgData name="silene alejandra perez vega" userId="fe0bbaa5a6bfbced" providerId="LiveId" clId="{4014B151-090B-4128-B69F-1C0BA2AEDA16}" dt="2020-10-26T20:14:07.244" v="193" actId="1076"/>
          <ac:picMkLst>
            <pc:docMk/>
            <pc:sldMk cId="3634644924" sldId="287"/>
            <ac:picMk id="3" creationId="{BFE3D4BA-4037-4B01-BB5F-EFCF71D81312}"/>
          </ac:picMkLst>
        </pc:picChg>
        <pc:picChg chg="del">
          <ac:chgData name="silene alejandra perez vega" userId="fe0bbaa5a6bfbced" providerId="LiveId" clId="{4014B151-090B-4128-B69F-1C0BA2AEDA16}" dt="2020-10-26T20:05:08.731" v="152" actId="478"/>
          <ac:picMkLst>
            <pc:docMk/>
            <pc:sldMk cId="3634644924" sldId="287"/>
            <ac:picMk id="5" creationId="{1DF2F58B-7434-481D-ABFF-EC8EF47F3D98}"/>
          </ac:picMkLst>
        </pc:picChg>
        <pc:picChg chg="mod">
          <ac:chgData name="silene alejandra perez vega" userId="fe0bbaa5a6bfbced" providerId="LiveId" clId="{4014B151-090B-4128-B69F-1C0BA2AEDA16}" dt="2020-10-26T20:14:09.929" v="194" actId="1076"/>
          <ac:picMkLst>
            <pc:docMk/>
            <pc:sldMk cId="3634644924" sldId="287"/>
            <ac:picMk id="1028" creationId="{3B5EB96B-6955-46CA-934F-5249FA7CE80E}"/>
          </ac:picMkLst>
        </pc:picChg>
        <pc:picChg chg="mod">
          <ac:chgData name="silene alejandra perez vega" userId="fe0bbaa5a6bfbced" providerId="LiveId" clId="{4014B151-090B-4128-B69F-1C0BA2AEDA16}" dt="2020-10-26T20:14:16.185" v="196" actId="1076"/>
          <ac:picMkLst>
            <pc:docMk/>
            <pc:sldMk cId="3634644924" sldId="287"/>
            <ac:picMk id="1030" creationId="{60F880BF-CDB2-411D-964D-2964738E6BC3}"/>
          </ac:picMkLst>
        </pc:picChg>
        <pc:picChg chg="mod">
          <ac:chgData name="silene alejandra perez vega" userId="fe0bbaa5a6bfbced" providerId="LiveId" clId="{4014B151-090B-4128-B69F-1C0BA2AEDA16}" dt="2020-10-26T20:14:20.877" v="198" actId="1076"/>
          <ac:picMkLst>
            <pc:docMk/>
            <pc:sldMk cId="3634644924" sldId="287"/>
            <ac:picMk id="1032" creationId="{B8FDBC69-5DC6-4412-A695-8DE6360C5AEA}"/>
          </ac:picMkLst>
        </pc:picChg>
        <pc:picChg chg="mod">
          <ac:chgData name="silene alejandra perez vega" userId="fe0bbaa5a6bfbced" providerId="LiveId" clId="{4014B151-090B-4128-B69F-1C0BA2AEDA16}" dt="2020-10-26T20:14:18.318" v="197" actId="1076"/>
          <ac:picMkLst>
            <pc:docMk/>
            <pc:sldMk cId="3634644924" sldId="287"/>
            <ac:picMk id="1034" creationId="{D151F002-D283-4E38-A5EB-3002641969AC}"/>
          </ac:picMkLst>
        </pc:picChg>
        <pc:picChg chg="del">
          <ac:chgData name="silene alejandra perez vega" userId="fe0bbaa5a6bfbced" providerId="LiveId" clId="{4014B151-090B-4128-B69F-1C0BA2AEDA16}" dt="2020-10-26T20:13:57.960" v="190" actId="478"/>
          <ac:picMkLst>
            <pc:docMk/>
            <pc:sldMk cId="3634644924" sldId="287"/>
            <ac:picMk id="2050" creationId="{F6FA35FA-34E4-4409-B39B-AC73589C70CB}"/>
          </ac:picMkLst>
        </pc:picChg>
      </pc:sldChg>
      <pc:sldChg chg="addSp delSp modSp mod delAnim modAnim">
        <pc:chgData name="silene alejandra perez vega" userId="fe0bbaa5a6bfbced" providerId="LiveId" clId="{4014B151-090B-4128-B69F-1C0BA2AEDA16}" dt="2020-10-27T00:25:06.440" v="319"/>
        <pc:sldMkLst>
          <pc:docMk/>
          <pc:sldMk cId="817015342" sldId="288"/>
        </pc:sldMkLst>
        <pc:picChg chg="add ord">
          <ac:chgData name="silene alejandra perez vega" userId="fe0bbaa5a6bfbced" providerId="LiveId" clId="{4014B151-090B-4128-B69F-1C0BA2AEDA16}" dt="2020-10-26T20:14:28.023" v="201" actId="167"/>
          <ac:picMkLst>
            <pc:docMk/>
            <pc:sldMk cId="817015342" sldId="288"/>
            <ac:picMk id="2" creationId="{81B34F59-4EC5-474D-A420-66FAE5BF6DA2}"/>
          </ac:picMkLst>
        </pc:picChg>
        <pc:picChg chg="del mod">
          <ac:chgData name="silene alejandra perez vega" userId="fe0bbaa5a6bfbced" providerId="LiveId" clId="{4014B151-090B-4128-B69F-1C0BA2AEDA16}" dt="2020-10-27T00:18:58.101" v="306" actId="478"/>
          <ac:picMkLst>
            <pc:docMk/>
            <pc:sldMk cId="817015342" sldId="288"/>
            <ac:picMk id="3" creationId="{0434783E-57D4-4843-BD20-0FECF43CBC2D}"/>
          </ac:picMkLst>
        </pc:picChg>
        <pc:picChg chg="del">
          <ac:chgData name="silene alejandra perez vega" userId="fe0bbaa5a6bfbced" providerId="LiveId" clId="{4014B151-090B-4128-B69F-1C0BA2AEDA16}" dt="2020-10-26T20:05:19.179" v="155" actId="478"/>
          <ac:picMkLst>
            <pc:docMk/>
            <pc:sldMk cId="817015342" sldId="288"/>
            <ac:picMk id="4" creationId="{2F7775D1-A434-4A6A-B2D7-C38386308B03}"/>
          </ac:picMkLst>
        </pc:picChg>
        <pc:picChg chg="mod">
          <ac:chgData name="silene alejandra perez vega" userId="fe0bbaa5a6bfbced" providerId="LiveId" clId="{4014B151-090B-4128-B69F-1C0BA2AEDA16}" dt="2020-10-27T00:22:35.589" v="311" actId="1076"/>
          <ac:picMkLst>
            <pc:docMk/>
            <pc:sldMk cId="817015342" sldId="288"/>
            <ac:picMk id="5" creationId="{5DBA2C4B-CF35-4F40-85B7-859366BCD5DC}"/>
          </ac:picMkLst>
        </pc:picChg>
        <pc:picChg chg="mod">
          <ac:chgData name="silene alejandra perez vega" userId="fe0bbaa5a6bfbced" providerId="LiveId" clId="{4014B151-090B-4128-B69F-1C0BA2AEDA16}" dt="2020-10-27T00:19:00.239" v="307" actId="1076"/>
          <ac:picMkLst>
            <pc:docMk/>
            <pc:sldMk cId="817015342" sldId="288"/>
            <ac:picMk id="6" creationId="{78A47FCC-35EE-493F-A335-BE1C57294E1D}"/>
          </ac:picMkLst>
        </pc:picChg>
        <pc:picChg chg="mod">
          <ac:chgData name="silene alejandra perez vega" userId="fe0bbaa5a6bfbced" providerId="LiveId" clId="{4014B151-090B-4128-B69F-1C0BA2AEDA16}" dt="2020-10-26T20:14:33.948" v="203" actId="1076"/>
          <ac:picMkLst>
            <pc:docMk/>
            <pc:sldMk cId="817015342" sldId="288"/>
            <ac:picMk id="10" creationId="{26074922-80DE-4B88-9880-9D850C5BCA61}"/>
          </ac:picMkLst>
        </pc:picChg>
        <pc:picChg chg="add mod">
          <ac:chgData name="silene alejandra perez vega" userId="fe0bbaa5a6bfbced" providerId="LiveId" clId="{4014B151-090B-4128-B69F-1C0BA2AEDA16}" dt="2020-10-27T00:22:37.049" v="312" actId="1076"/>
          <ac:picMkLst>
            <pc:docMk/>
            <pc:sldMk cId="817015342" sldId="288"/>
            <ac:picMk id="11" creationId="{C4455E91-E165-45DB-B6BD-3801D64D663E}"/>
          </ac:picMkLst>
        </pc:picChg>
        <pc:picChg chg="mod">
          <ac:chgData name="silene alejandra perez vega" userId="fe0bbaa5a6bfbced" providerId="LiveId" clId="{4014B151-090B-4128-B69F-1C0BA2AEDA16}" dt="2020-10-26T20:14:31.362" v="202" actId="1076"/>
          <ac:picMkLst>
            <pc:docMk/>
            <pc:sldMk cId="817015342" sldId="288"/>
            <ac:picMk id="1026" creationId="{835C97F3-E173-4196-B849-0AE529009F29}"/>
          </ac:picMkLst>
        </pc:picChg>
        <pc:picChg chg="del">
          <ac:chgData name="silene alejandra perez vega" userId="fe0bbaa5a6bfbced" providerId="LiveId" clId="{4014B151-090B-4128-B69F-1C0BA2AEDA16}" dt="2020-10-26T20:14:24.389" v="199" actId="478"/>
          <ac:picMkLst>
            <pc:docMk/>
            <pc:sldMk cId="817015342" sldId="288"/>
            <ac:picMk id="2050" creationId="{F6FA35FA-34E4-4409-B39B-AC73589C70CB}"/>
          </ac:picMkLst>
        </pc:picChg>
      </pc:sldChg>
      <pc:sldChg chg="addSp delSp modSp mod ord">
        <pc:chgData name="silene alejandra perez vega" userId="fe0bbaa5a6bfbced" providerId="LiveId" clId="{4014B151-090B-4128-B69F-1C0BA2AEDA16}" dt="2020-10-27T00:09:40.713" v="293"/>
        <pc:sldMkLst>
          <pc:docMk/>
          <pc:sldMk cId="1988410685" sldId="289"/>
        </pc:sldMkLst>
        <pc:picChg chg="add ord">
          <ac:chgData name="silene alejandra perez vega" userId="fe0bbaa5a6bfbced" providerId="LiveId" clId="{4014B151-090B-4128-B69F-1C0BA2AEDA16}" dt="2020-10-26T20:11:57.844" v="175" actId="167"/>
          <ac:picMkLst>
            <pc:docMk/>
            <pc:sldMk cId="1988410685" sldId="289"/>
            <ac:picMk id="3" creationId="{EDAE8FC9-F0D5-42E7-AEAC-EFF02EB2F8D4}"/>
          </ac:picMkLst>
        </pc:picChg>
        <pc:picChg chg="mod">
          <ac:chgData name="silene alejandra perez vega" userId="fe0bbaa5a6bfbced" providerId="LiveId" clId="{4014B151-090B-4128-B69F-1C0BA2AEDA16}" dt="2020-10-26T20:12:03.968" v="177" actId="1076"/>
          <ac:picMkLst>
            <pc:docMk/>
            <pc:sldMk cId="1988410685" sldId="289"/>
            <ac:picMk id="5" creationId="{C8067C2C-0682-493A-9ABF-0F7E4AFC705F}"/>
          </ac:picMkLst>
        </pc:picChg>
        <pc:picChg chg="del">
          <ac:chgData name="silene alejandra perez vega" userId="fe0bbaa5a6bfbced" providerId="LiveId" clId="{4014B151-090B-4128-B69F-1C0BA2AEDA16}" dt="2020-10-26T20:11:52.610" v="173" actId="478"/>
          <ac:picMkLst>
            <pc:docMk/>
            <pc:sldMk cId="1988410685" sldId="289"/>
            <ac:picMk id="1030" creationId="{DBED385E-85F8-494A-B8EE-067B87771920}"/>
          </ac:picMkLst>
        </pc:picChg>
        <pc:picChg chg="mod">
          <ac:chgData name="silene alejandra perez vega" userId="fe0bbaa5a6bfbced" providerId="LiveId" clId="{4014B151-090B-4128-B69F-1C0BA2AEDA16}" dt="2020-10-26T20:12:01.914" v="176" actId="1076"/>
          <ac:picMkLst>
            <pc:docMk/>
            <pc:sldMk cId="1988410685" sldId="289"/>
            <ac:picMk id="4098" creationId="{DA154B4E-9779-4008-BB7F-C9493B3503FF}"/>
          </ac:picMkLst>
        </pc:picChg>
      </pc:sldChg>
      <pc:sldChg chg="addSp delSp mod addAnim delAnim">
        <pc:chgData name="silene alejandra perez vega" userId="fe0bbaa5a6bfbced" providerId="LiveId" clId="{4014B151-090B-4128-B69F-1C0BA2AEDA16}" dt="2020-10-27T00:22:52.229" v="314" actId="478"/>
        <pc:sldMkLst>
          <pc:docMk/>
          <pc:sldMk cId="2056291135" sldId="290"/>
        </pc:sldMkLst>
        <pc:picChg chg="add del">
          <ac:chgData name="silene alejandra perez vega" userId="fe0bbaa5a6bfbced" providerId="LiveId" clId="{4014B151-090B-4128-B69F-1C0BA2AEDA16}" dt="2020-10-27T00:22:52.229" v="314" actId="478"/>
          <ac:picMkLst>
            <pc:docMk/>
            <pc:sldMk cId="2056291135" sldId="290"/>
            <ac:picMk id="21" creationId="{6FBDC034-1952-439B-B8C7-5E9AE0FBBE08}"/>
          </ac:picMkLst>
        </pc:picChg>
      </pc:sldChg>
      <pc:sldChg chg="del">
        <pc:chgData name="silene alejandra perez vega" userId="fe0bbaa5a6bfbced" providerId="LiveId" clId="{4014B151-090B-4128-B69F-1C0BA2AEDA16}" dt="2020-10-26T20:05:33.008" v="158" actId="47"/>
        <pc:sldMkLst>
          <pc:docMk/>
          <pc:sldMk cId="2857925406" sldId="291"/>
        </pc:sldMkLst>
      </pc:sldChg>
      <pc:sldChg chg="addSp delSp modSp del mod delAnim modAnim">
        <pc:chgData name="silene alejandra perez vega" userId="fe0bbaa5a6bfbced" providerId="LiveId" clId="{4014B151-090B-4128-B69F-1C0BA2AEDA16}" dt="2020-10-27T00:23:13.994" v="315" actId="47"/>
        <pc:sldMkLst>
          <pc:docMk/>
          <pc:sldMk cId="598495328" sldId="292"/>
        </pc:sldMkLst>
        <pc:picChg chg="add del mod">
          <ac:chgData name="silene alejandra perez vega" userId="fe0bbaa5a6bfbced" providerId="LiveId" clId="{4014B151-090B-4128-B69F-1C0BA2AEDA16}" dt="2020-10-26T20:15:01.446" v="213" actId="478"/>
          <ac:picMkLst>
            <pc:docMk/>
            <pc:sldMk cId="598495328" sldId="292"/>
            <ac:picMk id="2" creationId="{71CCAC76-75E0-428C-9DFD-318A0A7AD374}"/>
          </ac:picMkLst>
        </pc:picChg>
        <pc:picChg chg="add del ord">
          <ac:chgData name="silene alejandra perez vega" userId="fe0bbaa5a6bfbced" providerId="LiveId" clId="{4014B151-090B-4128-B69F-1C0BA2AEDA16}" dt="2020-10-26T20:15:00.414" v="212" actId="22"/>
          <ac:picMkLst>
            <pc:docMk/>
            <pc:sldMk cId="598495328" sldId="292"/>
            <ac:picMk id="3" creationId="{DAE4CEA8-76F7-49B1-AC59-DB638892AA63}"/>
          </ac:picMkLst>
        </pc:picChg>
        <pc:picChg chg="add mod">
          <ac:chgData name="silene alejandra perez vega" userId="fe0bbaa5a6bfbced" providerId="LiveId" clId="{4014B151-090B-4128-B69F-1C0BA2AEDA16}" dt="2020-10-26T20:05:50.543" v="161" actId="1076"/>
          <ac:picMkLst>
            <pc:docMk/>
            <pc:sldMk cId="598495328" sldId="292"/>
            <ac:picMk id="15" creationId="{870661A0-F5D7-42F4-A808-15AD017068A9}"/>
          </ac:picMkLst>
        </pc:picChg>
        <pc:picChg chg="del">
          <ac:chgData name="silene alejandra perez vega" userId="fe0bbaa5a6bfbced" providerId="LiveId" clId="{4014B151-090B-4128-B69F-1C0BA2AEDA16}" dt="2020-10-26T20:05:35.281" v="159" actId="478"/>
          <ac:picMkLst>
            <pc:docMk/>
            <pc:sldMk cId="598495328" sldId="292"/>
            <ac:picMk id="18" creationId="{438B6D48-E166-4CE9-BCD2-3C9CB302B191}"/>
          </ac:picMkLst>
        </pc:picChg>
        <pc:picChg chg="mod">
          <ac:chgData name="silene alejandra perez vega" userId="fe0bbaa5a6bfbced" providerId="LiveId" clId="{4014B151-090B-4128-B69F-1C0BA2AEDA16}" dt="2020-10-26T20:14:59.303" v="210" actId="1076"/>
          <ac:picMkLst>
            <pc:docMk/>
            <pc:sldMk cId="598495328" sldId="292"/>
            <ac:picMk id="20" creationId="{C0B64B29-1C85-4C68-9F23-772B1DF96A70}"/>
          </ac:picMkLst>
        </pc:picChg>
        <pc:picChg chg="mod">
          <ac:chgData name="silene alejandra perez vega" userId="fe0bbaa5a6bfbced" providerId="LiveId" clId="{4014B151-090B-4128-B69F-1C0BA2AEDA16}" dt="2020-10-26T20:05:51.528" v="162" actId="1076"/>
          <ac:picMkLst>
            <pc:docMk/>
            <pc:sldMk cId="598495328" sldId="292"/>
            <ac:picMk id="28" creationId="{6AD0282C-959B-4B80-82E4-004A41A76603}"/>
          </ac:picMkLst>
        </pc:picChg>
      </pc:sldChg>
      <pc:sldChg chg="modAnim">
        <pc:chgData name="silene alejandra perez vega" userId="fe0bbaa5a6bfbced" providerId="LiveId" clId="{4014B151-090B-4128-B69F-1C0BA2AEDA16}" dt="2020-10-27T00:20:14.772" v="309"/>
        <pc:sldMkLst>
          <pc:docMk/>
          <pc:sldMk cId="1387519223" sldId="294"/>
        </pc:sldMkLst>
      </pc:sldChg>
      <pc:sldChg chg="addSp delSp modSp new mod modAnim">
        <pc:chgData name="silene alejandra perez vega" userId="fe0bbaa5a6bfbced" providerId="LiveId" clId="{4014B151-090B-4128-B69F-1C0BA2AEDA16}" dt="2020-10-27T00:36:01.311" v="436" actId="9405"/>
        <pc:sldMkLst>
          <pc:docMk/>
          <pc:sldMk cId="2303597881" sldId="295"/>
        </pc:sldMkLst>
        <pc:spChg chg="add mod">
          <ac:chgData name="silene alejandra perez vega" userId="fe0bbaa5a6bfbced" providerId="LiveId" clId="{4014B151-090B-4128-B69F-1C0BA2AEDA16}" dt="2020-10-27T00:01:43.162" v="266" actId="1076"/>
          <ac:spMkLst>
            <pc:docMk/>
            <pc:sldMk cId="2303597881" sldId="295"/>
            <ac:spMk id="7" creationId="{3F7077DB-9285-473F-9A0F-7B6FA3292FDE}"/>
          </ac:spMkLst>
        </pc:spChg>
        <pc:spChg chg="add mod">
          <ac:chgData name="silene alejandra perez vega" userId="fe0bbaa5a6bfbced" providerId="LiveId" clId="{4014B151-090B-4128-B69F-1C0BA2AEDA16}" dt="2020-10-27T00:01:24.690" v="263" actId="1076"/>
          <ac:spMkLst>
            <pc:docMk/>
            <pc:sldMk cId="2303597881" sldId="295"/>
            <ac:spMk id="9" creationId="{91A56A7C-827A-4594-B123-837058B830B3}"/>
          </ac:spMkLst>
        </pc:spChg>
        <pc:spChg chg="add mod ord">
          <ac:chgData name="silene alejandra perez vega" userId="fe0bbaa5a6bfbced" providerId="LiveId" clId="{4014B151-090B-4128-B69F-1C0BA2AEDA16}" dt="2020-10-27T00:31:45.023" v="411" actId="1582"/>
          <ac:spMkLst>
            <pc:docMk/>
            <pc:sldMk cId="2303597881" sldId="295"/>
            <ac:spMk id="10" creationId="{8F22C82B-C521-4FF4-A5AA-D6BC4CDF42CC}"/>
          </ac:spMkLst>
        </pc:spChg>
        <pc:spChg chg="add mod">
          <ac:chgData name="silene alejandra perez vega" userId="fe0bbaa5a6bfbced" providerId="LiveId" clId="{4014B151-090B-4128-B69F-1C0BA2AEDA16}" dt="2020-10-27T00:31:53.714" v="413" actId="1076"/>
          <ac:spMkLst>
            <pc:docMk/>
            <pc:sldMk cId="2303597881" sldId="295"/>
            <ac:spMk id="12" creationId="{9D3EC218-50E5-423F-894B-82096AB3FE79}"/>
          </ac:spMkLst>
        </pc:spChg>
        <pc:spChg chg="add mod">
          <ac:chgData name="silene alejandra perez vega" userId="fe0bbaa5a6bfbced" providerId="LiveId" clId="{4014B151-090B-4128-B69F-1C0BA2AEDA16}" dt="2020-10-27T00:31:58.432" v="415" actId="1076"/>
          <ac:spMkLst>
            <pc:docMk/>
            <pc:sldMk cId="2303597881" sldId="295"/>
            <ac:spMk id="14" creationId="{3BD73FC7-C0E3-4E73-A00C-4407110DE765}"/>
          </ac:spMkLst>
        </pc:spChg>
        <pc:spChg chg="add mod">
          <ac:chgData name="silene alejandra perez vega" userId="fe0bbaa5a6bfbced" providerId="LiveId" clId="{4014B151-090B-4128-B69F-1C0BA2AEDA16}" dt="2020-10-27T00:32:04.754" v="417" actId="1076"/>
          <ac:spMkLst>
            <pc:docMk/>
            <pc:sldMk cId="2303597881" sldId="295"/>
            <ac:spMk id="16" creationId="{EDC9382B-4FE9-4812-8F45-52021EFEC47C}"/>
          </ac:spMkLst>
        </pc:spChg>
        <pc:spChg chg="add mod">
          <ac:chgData name="silene alejandra perez vega" userId="fe0bbaa5a6bfbced" providerId="LiveId" clId="{4014B151-090B-4128-B69F-1C0BA2AEDA16}" dt="2020-10-27T00:32:17.563" v="419" actId="1076"/>
          <ac:spMkLst>
            <pc:docMk/>
            <pc:sldMk cId="2303597881" sldId="295"/>
            <ac:spMk id="18" creationId="{7BBCF766-981A-4AA6-95C0-B6545CC7B44B}"/>
          </ac:spMkLst>
        </pc:spChg>
        <pc:spChg chg="add mod">
          <ac:chgData name="silene alejandra perez vega" userId="fe0bbaa5a6bfbced" providerId="LiveId" clId="{4014B151-090B-4128-B69F-1C0BA2AEDA16}" dt="2020-10-27T00:32:23.915" v="421" actId="1076"/>
          <ac:spMkLst>
            <pc:docMk/>
            <pc:sldMk cId="2303597881" sldId="295"/>
            <ac:spMk id="20" creationId="{38B14F8E-6B02-48C5-8666-43D9EB0AF471}"/>
          </ac:spMkLst>
        </pc:spChg>
        <pc:spChg chg="add mod">
          <ac:chgData name="silene alejandra perez vega" userId="fe0bbaa5a6bfbced" providerId="LiveId" clId="{4014B151-090B-4128-B69F-1C0BA2AEDA16}" dt="2020-10-27T00:33:59.897" v="431" actId="207"/>
          <ac:spMkLst>
            <pc:docMk/>
            <pc:sldMk cId="2303597881" sldId="295"/>
            <ac:spMk id="21" creationId="{91FBD869-6A8A-4B7D-AD0E-AA7D1A824B04}"/>
          </ac:spMkLst>
        </pc:spChg>
        <pc:picChg chg="add mod">
          <ac:chgData name="silene alejandra perez vega" userId="fe0bbaa5a6bfbced" providerId="LiveId" clId="{4014B151-090B-4128-B69F-1C0BA2AEDA16}" dt="2020-10-27T00:01:38.834" v="265" actId="1076"/>
          <ac:picMkLst>
            <pc:docMk/>
            <pc:sldMk cId="2303597881" sldId="295"/>
            <ac:picMk id="3" creationId="{3D5C026A-2893-43C8-A82D-FBF249A573E4}"/>
          </ac:picMkLst>
        </pc:picChg>
        <pc:picChg chg="add mod">
          <ac:chgData name="silene alejandra perez vega" userId="fe0bbaa5a6bfbced" providerId="LiveId" clId="{4014B151-090B-4128-B69F-1C0BA2AEDA16}" dt="2020-10-27T00:00:49.912" v="257" actId="1582"/>
          <ac:picMkLst>
            <pc:docMk/>
            <pc:sldMk cId="2303597881" sldId="295"/>
            <ac:picMk id="4" creationId="{D00EA5A9-4B8B-4751-81F3-8EBD835D9543}"/>
          </ac:picMkLst>
        </pc:picChg>
        <pc:picChg chg="add mod">
          <ac:chgData name="silene alejandra perez vega" userId="fe0bbaa5a6bfbced" providerId="LiveId" clId="{4014B151-090B-4128-B69F-1C0BA2AEDA16}" dt="2020-10-27T00:00:43.989" v="256" actId="1582"/>
          <ac:picMkLst>
            <pc:docMk/>
            <pc:sldMk cId="2303597881" sldId="295"/>
            <ac:picMk id="5" creationId="{212F5122-BDA6-483D-BA9B-071C73510C74}"/>
          </ac:picMkLst>
        </pc:picChg>
        <pc:inkChg chg="add del">
          <ac:chgData name="silene alejandra perez vega" userId="fe0bbaa5a6bfbced" providerId="LiveId" clId="{4014B151-090B-4128-B69F-1C0BA2AEDA16}" dt="2020-10-27T00:36:01.311" v="436" actId="9405"/>
          <ac:inkMkLst>
            <pc:docMk/>
            <pc:sldMk cId="2303597881" sldId="295"/>
            <ac:inkMk id="22" creationId="{57C008EB-54D2-4BDC-9732-1156F71FC494}"/>
          </ac:inkMkLst>
        </pc:inkChg>
        <pc:inkChg chg="add del">
          <ac:chgData name="silene alejandra perez vega" userId="fe0bbaa5a6bfbced" providerId="LiveId" clId="{4014B151-090B-4128-B69F-1C0BA2AEDA16}" dt="2020-10-27T00:36:00.846" v="435" actId="9405"/>
          <ac:inkMkLst>
            <pc:docMk/>
            <pc:sldMk cId="2303597881" sldId="295"/>
            <ac:inkMk id="23" creationId="{338258C6-6238-42AE-8FA8-333049F3367D}"/>
          </ac:inkMkLst>
        </pc:inkChg>
      </pc:sldChg>
      <pc:sldChg chg="addSp modSp new mod modAnim">
        <pc:chgData name="silene alejandra perez vega" userId="fe0bbaa5a6bfbced" providerId="LiveId" clId="{4014B151-090B-4128-B69F-1C0BA2AEDA16}" dt="2020-10-27T00:30:48.059" v="403"/>
        <pc:sldMkLst>
          <pc:docMk/>
          <pc:sldMk cId="780624341" sldId="296"/>
        </pc:sldMkLst>
        <pc:spChg chg="add mod">
          <ac:chgData name="silene alejandra perez vega" userId="fe0bbaa5a6bfbced" providerId="LiveId" clId="{4014B151-090B-4128-B69F-1C0BA2AEDA16}" dt="2020-10-27T00:03:15.350" v="283" actId="1076"/>
          <ac:spMkLst>
            <pc:docMk/>
            <pc:sldMk cId="780624341" sldId="296"/>
            <ac:spMk id="7" creationId="{F33441D3-E58B-4CE0-BA7F-B11A9DA6D426}"/>
          </ac:spMkLst>
        </pc:spChg>
        <pc:spChg chg="add mod">
          <ac:chgData name="silene alejandra perez vega" userId="fe0bbaa5a6bfbced" providerId="LiveId" clId="{4014B151-090B-4128-B69F-1C0BA2AEDA16}" dt="2020-10-27T00:03:28.847" v="285" actId="1076"/>
          <ac:spMkLst>
            <pc:docMk/>
            <pc:sldMk cId="780624341" sldId="296"/>
            <ac:spMk id="9" creationId="{0B70C991-5A94-449D-BA17-367B8386A4A9}"/>
          </ac:spMkLst>
        </pc:spChg>
        <pc:spChg chg="add mod">
          <ac:chgData name="silene alejandra perez vega" userId="fe0bbaa5a6bfbced" providerId="LiveId" clId="{4014B151-090B-4128-B69F-1C0BA2AEDA16}" dt="2020-10-27T00:26:05.459" v="321" actId="207"/>
          <ac:spMkLst>
            <pc:docMk/>
            <pc:sldMk cId="780624341" sldId="296"/>
            <ac:spMk id="10" creationId="{BEC1E683-1E6D-4A13-91EA-7E846C99285F}"/>
          </ac:spMkLst>
        </pc:spChg>
        <pc:spChg chg="add mod">
          <ac:chgData name="silene alejandra perez vega" userId="fe0bbaa5a6bfbced" providerId="LiveId" clId="{4014B151-090B-4128-B69F-1C0BA2AEDA16}" dt="2020-10-27T00:26:11.703" v="323" actId="1076"/>
          <ac:spMkLst>
            <pc:docMk/>
            <pc:sldMk cId="780624341" sldId="296"/>
            <ac:spMk id="12" creationId="{3BA84D3A-3BE0-4553-97D4-9C0478DEB808}"/>
          </ac:spMkLst>
        </pc:spChg>
        <pc:spChg chg="add mod">
          <ac:chgData name="silene alejandra perez vega" userId="fe0bbaa5a6bfbced" providerId="LiveId" clId="{4014B151-090B-4128-B69F-1C0BA2AEDA16}" dt="2020-10-27T00:26:14.861" v="325" actId="1076"/>
          <ac:spMkLst>
            <pc:docMk/>
            <pc:sldMk cId="780624341" sldId="296"/>
            <ac:spMk id="14" creationId="{9329B74A-0966-4C89-9AB5-2022261E3902}"/>
          </ac:spMkLst>
        </pc:spChg>
        <pc:spChg chg="add mod">
          <ac:chgData name="silene alejandra perez vega" userId="fe0bbaa5a6bfbced" providerId="LiveId" clId="{4014B151-090B-4128-B69F-1C0BA2AEDA16}" dt="2020-10-27T00:26:29.568" v="330" actId="1076"/>
          <ac:spMkLst>
            <pc:docMk/>
            <pc:sldMk cId="780624341" sldId="296"/>
            <ac:spMk id="16" creationId="{FDC2CA8D-3FE9-47A0-98C9-76955F49BFD3}"/>
          </ac:spMkLst>
        </pc:spChg>
        <pc:spChg chg="add mod">
          <ac:chgData name="silene alejandra perez vega" userId="fe0bbaa5a6bfbced" providerId="LiveId" clId="{4014B151-090B-4128-B69F-1C0BA2AEDA16}" dt="2020-10-27T00:26:26.225" v="329" actId="1076"/>
          <ac:spMkLst>
            <pc:docMk/>
            <pc:sldMk cId="780624341" sldId="296"/>
            <ac:spMk id="18" creationId="{FC88DA40-6423-4E19-82E5-018E9FB95C68}"/>
          </ac:spMkLst>
        </pc:spChg>
        <pc:spChg chg="add mod">
          <ac:chgData name="silene alejandra perez vega" userId="fe0bbaa5a6bfbced" providerId="LiveId" clId="{4014B151-090B-4128-B69F-1C0BA2AEDA16}" dt="2020-10-27T00:26:34.120" v="332" actId="1076"/>
          <ac:spMkLst>
            <pc:docMk/>
            <pc:sldMk cId="780624341" sldId="296"/>
            <ac:spMk id="20" creationId="{D30DEBDB-2C06-4958-9246-81B3F156281C}"/>
          </ac:spMkLst>
        </pc:spChg>
        <pc:spChg chg="add mod">
          <ac:chgData name="silene alejandra perez vega" userId="fe0bbaa5a6bfbced" providerId="LiveId" clId="{4014B151-090B-4128-B69F-1C0BA2AEDA16}" dt="2020-10-27T00:26:38.322" v="334" actId="1076"/>
          <ac:spMkLst>
            <pc:docMk/>
            <pc:sldMk cId="780624341" sldId="296"/>
            <ac:spMk id="22" creationId="{FF623D62-D516-47DE-9B74-66EB72C1AA7F}"/>
          </ac:spMkLst>
        </pc:spChg>
        <pc:spChg chg="add mod">
          <ac:chgData name="silene alejandra perez vega" userId="fe0bbaa5a6bfbced" providerId="LiveId" clId="{4014B151-090B-4128-B69F-1C0BA2AEDA16}" dt="2020-10-27T00:26:43.225" v="336" actId="1076"/>
          <ac:spMkLst>
            <pc:docMk/>
            <pc:sldMk cId="780624341" sldId="296"/>
            <ac:spMk id="24" creationId="{030F2171-3288-4F3A-86FE-A19D74A4F3F0}"/>
          </ac:spMkLst>
        </pc:spChg>
        <pc:spChg chg="add mod">
          <ac:chgData name="silene alejandra perez vega" userId="fe0bbaa5a6bfbced" providerId="LiveId" clId="{4014B151-090B-4128-B69F-1C0BA2AEDA16}" dt="2020-10-27T00:26:49.354" v="338" actId="1076"/>
          <ac:spMkLst>
            <pc:docMk/>
            <pc:sldMk cId="780624341" sldId="296"/>
            <ac:spMk id="26" creationId="{778C1D13-2E93-452B-ABE4-B8C97AD3425C}"/>
          </ac:spMkLst>
        </pc:spChg>
        <pc:spChg chg="add mod">
          <ac:chgData name="silene alejandra perez vega" userId="fe0bbaa5a6bfbced" providerId="LiveId" clId="{4014B151-090B-4128-B69F-1C0BA2AEDA16}" dt="2020-10-27T00:26:54.954" v="340" actId="1076"/>
          <ac:spMkLst>
            <pc:docMk/>
            <pc:sldMk cId="780624341" sldId="296"/>
            <ac:spMk id="28" creationId="{3F71CD01-EF64-41F7-8059-DA69A186F895}"/>
          </ac:spMkLst>
        </pc:spChg>
        <pc:spChg chg="add mod">
          <ac:chgData name="silene alejandra perez vega" userId="fe0bbaa5a6bfbced" providerId="LiveId" clId="{4014B151-090B-4128-B69F-1C0BA2AEDA16}" dt="2020-10-27T00:27:00.727" v="343" actId="1076"/>
          <ac:spMkLst>
            <pc:docMk/>
            <pc:sldMk cId="780624341" sldId="296"/>
            <ac:spMk id="30" creationId="{8E277A0C-0EC9-458D-9404-D232AF24DE94}"/>
          </ac:spMkLst>
        </pc:spChg>
        <pc:spChg chg="add mod">
          <ac:chgData name="silene alejandra perez vega" userId="fe0bbaa5a6bfbced" providerId="LiveId" clId="{4014B151-090B-4128-B69F-1C0BA2AEDA16}" dt="2020-10-27T00:27:41.530" v="360" actId="1076"/>
          <ac:spMkLst>
            <pc:docMk/>
            <pc:sldMk cId="780624341" sldId="296"/>
            <ac:spMk id="32" creationId="{7E85B1AF-9F16-4474-BF1D-CC6C5FE0CFCB}"/>
          </ac:spMkLst>
        </pc:spChg>
        <pc:spChg chg="add mod">
          <ac:chgData name="silene alejandra perez vega" userId="fe0bbaa5a6bfbced" providerId="LiveId" clId="{4014B151-090B-4128-B69F-1C0BA2AEDA16}" dt="2020-10-27T00:27:44.226" v="361" actId="1076"/>
          <ac:spMkLst>
            <pc:docMk/>
            <pc:sldMk cId="780624341" sldId="296"/>
            <ac:spMk id="34" creationId="{8F5BBFB8-5417-4609-A047-0CB466FFD301}"/>
          </ac:spMkLst>
        </pc:spChg>
        <pc:spChg chg="add mod">
          <ac:chgData name="silene alejandra perez vega" userId="fe0bbaa5a6bfbced" providerId="LiveId" clId="{4014B151-090B-4128-B69F-1C0BA2AEDA16}" dt="2020-10-27T00:27:48.665" v="362" actId="1076"/>
          <ac:spMkLst>
            <pc:docMk/>
            <pc:sldMk cId="780624341" sldId="296"/>
            <ac:spMk id="36" creationId="{719E7629-08C9-42DA-8831-1327A3F36769}"/>
          </ac:spMkLst>
        </pc:spChg>
        <pc:spChg chg="add mod">
          <ac:chgData name="silene alejandra perez vega" userId="fe0bbaa5a6bfbced" providerId="LiveId" clId="{4014B151-090B-4128-B69F-1C0BA2AEDA16}" dt="2020-10-27T00:27:51.069" v="363" actId="1076"/>
          <ac:spMkLst>
            <pc:docMk/>
            <pc:sldMk cId="780624341" sldId="296"/>
            <ac:spMk id="38" creationId="{86D530B2-5A82-4A61-9B73-13F8C28EE1E0}"/>
          </ac:spMkLst>
        </pc:spChg>
        <pc:spChg chg="add mod">
          <ac:chgData name="silene alejandra perez vega" userId="fe0bbaa5a6bfbced" providerId="LiveId" clId="{4014B151-090B-4128-B69F-1C0BA2AEDA16}" dt="2020-10-27T00:27:57.978" v="366" actId="1076"/>
          <ac:spMkLst>
            <pc:docMk/>
            <pc:sldMk cId="780624341" sldId="296"/>
            <ac:spMk id="40" creationId="{C38926DA-03E7-46E6-B1FB-9F96490AC9F6}"/>
          </ac:spMkLst>
        </pc:spChg>
        <pc:spChg chg="add mod">
          <ac:chgData name="silene alejandra perez vega" userId="fe0bbaa5a6bfbced" providerId="LiveId" clId="{4014B151-090B-4128-B69F-1C0BA2AEDA16}" dt="2020-10-27T00:27:56.800" v="365" actId="1076"/>
          <ac:spMkLst>
            <pc:docMk/>
            <pc:sldMk cId="780624341" sldId="296"/>
            <ac:spMk id="42" creationId="{C64BC2E5-B98C-49F7-AFAA-F1980FA25E22}"/>
          </ac:spMkLst>
        </pc:spChg>
        <pc:spChg chg="add mod">
          <ac:chgData name="silene alejandra perez vega" userId="fe0bbaa5a6bfbced" providerId="LiveId" clId="{4014B151-090B-4128-B69F-1C0BA2AEDA16}" dt="2020-10-27T00:29:59.664" v="391" actId="1582"/>
          <ac:spMkLst>
            <pc:docMk/>
            <pc:sldMk cId="780624341" sldId="296"/>
            <ac:spMk id="43" creationId="{69069293-B2F2-4267-890F-D95A2ABE28F3}"/>
          </ac:spMkLst>
        </pc:spChg>
        <pc:spChg chg="add mod">
          <ac:chgData name="silene alejandra perez vega" userId="fe0bbaa5a6bfbced" providerId="LiveId" clId="{4014B151-090B-4128-B69F-1C0BA2AEDA16}" dt="2020-10-27T00:30:12.316" v="394" actId="14100"/>
          <ac:spMkLst>
            <pc:docMk/>
            <pc:sldMk cId="780624341" sldId="296"/>
            <ac:spMk id="45" creationId="{A84BE8B0-FDA1-4454-9461-AC9A5B58063E}"/>
          </ac:spMkLst>
        </pc:spChg>
        <pc:spChg chg="add mod">
          <ac:chgData name="silene alejandra perez vega" userId="fe0bbaa5a6bfbced" providerId="LiveId" clId="{4014B151-090B-4128-B69F-1C0BA2AEDA16}" dt="2020-10-27T00:30:18.242" v="396" actId="1076"/>
          <ac:spMkLst>
            <pc:docMk/>
            <pc:sldMk cId="780624341" sldId="296"/>
            <ac:spMk id="47" creationId="{23BEE2E1-5318-43A5-BD13-FD4AC6F71B34}"/>
          </ac:spMkLst>
        </pc:spChg>
        <pc:spChg chg="add mod">
          <ac:chgData name="silene alejandra perez vega" userId="fe0bbaa5a6bfbced" providerId="LiveId" clId="{4014B151-090B-4128-B69F-1C0BA2AEDA16}" dt="2020-10-27T00:30:26.030" v="399" actId="14100"/>
          <ac:spMkLst>
            <pc:docMk/>
            <pc:sldMk cId="780624341" sldId="296"/>
            <ac:spMk id="49" creationId="{0C519809-F92B-46DD-808A-2CFC6EF14FDE}"/>
          </ac:spMkLst>
        </pc:spChg>
        <pc:picChg chg="add">
          <ac:chgData name="silene alejandra perez vega" userId="fe0bbaa5a6bfbced" providerId="LiveId" clId="{4014B151-090B-4128-B69F-1C0BA2AEDA16}" dt="2020-10-27T00:01:55.040" v="268" actId="22"/>
          <ac:picMkLst>
            <pc:docMk/>
            <pc:sldMk cId="780624341" sldId="296"/>
            <ac:picMk id="3" creationId="{99E62E21-3A4D-4153-87EC-71356E71CBB7}"/>
          </ac:picMkLst>
        </pc:picChg>
        <pc:picChg chg="add mod">
          <ac:chgData name="silene alejandra perez vega" userId="fe0bbaa5a6bfbced" providerId="LiveId" clId="{4014B151-090B-4128-B69F-1C0BA2AEDA16}" dt="2020-10-27T00:02:51.198" v="279" actId="1582"/>
          <ac:picMkLst>
            <pc:docMk/>
            <pc:sldMk cId="780624341" sldId="296"/>
            <ac:picMk id="4" creationId="{5C78CD67-B1FB-46FD-858F-BD17C9F5611C}"/>
          </ac:picMkLst>
        </pc:picChg>
        <pc:picChg chg="add mod">
          <ac:chgData name="silene alejandra perez vega" userId="fe0bbaa5a6bfbced" providerId="LiveId" clId="{4014B151-090B-4128-B69F-1C0BA2AEDA16}" dt="2020-10-27T00:02:58.183" v="281" actId="208"/>
          <ac:picMkLst>
            <pc:docMk/>
            <pc:sldMk cId="780624341" sldId="296"/>
            <ac:picMk id="5" creationId="{DE1BFA58-564C-4F50-91BA-82FE8FEE4F12}"/>
          </ac:picMkLst>
        </pc:picChg>
      </pc:sldChg>
      <pc:sldChg chg="addSp delSp modSp new mod modAnim">
        <pc:chgData name="silene alejandra perez vega" userId="fe0bbaa5a6bfbced" providerId="LiveId" clId="{4014B151-090B-4128-B69F-1C0BA2AEDA16}" dt="2020-10-27T00:09:29.183" v="291" actId="14100"/>
        <pc:sldMkLst>
          <pc:docMk/>
          <pc:sldMk cId="1329029855" sldId="297"/>
        </pc:sldMkLst>
        <pc:spChg chg="del">
          <ac:chgData name="silene alejandra perez vega" userId="fe0bbaa5a6bfbced" providerId="LiveId" clId="{4014B151-090B-4128-B69F-1C0BA2AEDA16}" dt="2020-10-27T00:09:13.358" v="287"/>
          <ac:spMkLst>
            <pc:docMk/>
            <pc:sldMk cId="1329029855" sldId="297"/>
            <ac:spMk id="3" creationId="{49F80621-E7A4-4F5C-91A1-8B3492935388}"/>
          </ac:spMkLst>
        </pc:spChg>
        <pc:picChg chg="add mod">
          <ac:chgData name="silene alejandra perez vega" userId="fe0bbaa5a6bfbced" providerId="LiveId" clId="{4014B151-090B-4128-B69F-1C0BA2AEDA16}" dt="2020-10-27T00:09:29.183" v="291" actId="14100"/>
          <ac:picMkLst>
            <pc:docMk/>
            <pc:sldMk cId="1329029855" sldId="297"/>
            <ac:picMk id="4" creationId="{2D337C5F-16EB-47E1-BE93-A419CFE540A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351769-9A11-46FD-8789-8856FB6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4D247F-72FA-4C97-83D8-2BD55000E9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63700D-9734-491E-9B86-37B52BBE3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0321-BF5B-4DB5-830F-CC70439997E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4158CB-7428-4190-A435-FAD5AE2F2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D8F1FF-6A1E-49D5-A583-A727DE26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47D5-F269-445A-8AA9-6818D5F688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59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C29FC-DFB5-4BFA-B392-2234DEA69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66B2C-80EC-4575-B1F0-2C26F00DD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28410D-67E9-4611-9F40-43C49BA66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0321-BF5B-4DB5-830F-CC70439997E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5AB997-297D-4B9C-92A2-23CFE741D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2E73E4-E66C-4FFE-880C-05ACDDB4C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47D5-F269-445A-8AA9-6818D5F688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49556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CE3EF-6CB3-4219-9637-B95F2D442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B0BE17-4BDD-4B23-A86C-81B701013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63752B-B2BF-485B-A643-D940DFE3E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0321-BF5B-4DB5-830F-CC70439997E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AF6ED3-8342-48CB-A066-64A9CD4CA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14B421-A735-458D-9B34-A0E53347C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47D5-F269-445A-8AA9-6818D5F688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7770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889295-CF43-442D-97C2-F8FABC8CE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3D0370-F7FD-4C64-A81E-28E565B873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F12858-1ADD-4933-983C-1235B1697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9FBEF4-7E18-48FE-8806-684D7C180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0321-BF5B-4DB5-830F-CC70439997E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B63482-2AF8-44B8-815D-6BC923B5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F5297C-3C5E-4FD1-8D3B-C40302F26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47D5-F269-445A-8AA9-6818D5F688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982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DFB742-77D9-4D17-9865-A9A6663A9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88185D-CA13-4245-9A87-7111B2754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4925CA0-6373-4DDF-B2BD-2CDC48093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6D220B3-3A7C-400A-8B58-26029CCACF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C5CC251-A69B-4CDC-80CF-BCE0E76366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FA8ACF7-5EED-4104-A7A2-C2BCEED61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0321-BF5B-4DB5-830F-CC70439997E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D1E81AA-5B34-4C67-9352-4C197274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97C09A7-705E-45AF-8F51-A1889E15B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47D5-F269-445A-8AA9-6818D5F688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975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21F8E3-B83B-44B3-859A-99293E010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A25E31-3326-43A5-B9E7-4596C1944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0321-BF5B-4DB5-830F-CC70439997E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6B80160-519A-489F-A582-8E678F3F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4679AAF-2847-4879-8848-2CD7C07A5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47D5-F269-445A-8AA9-6818D5F688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4465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961B557-4F89-4397-9E0E-C90D11557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0321-BF5B-4DB5-830F-CC70439997E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49EB835-E8FA-4B69-86EC-EC7A43723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13D4D76-6416-483E-97D7-68E8E50E7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47D5-F269-445A-8AA9-6818D5F688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44113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383EF5-AA6F-4E8B-9E38-457F431B7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A81365-6ABC-49B7-BBA5-485323E89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090FE1-D0B7-4AEC-B598-43EE22C57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B22335-7B78-46AA-950C-E8046DDC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0321-BF5B-4DB5-830F-CC70439997E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DEE284-F74C-4F98-B517-082D92C63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DA272C-890C-43FE-A2EF-847E56442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47D5-F269-445A-8AA9-6818D5F688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7190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80028-B574-45BC-AFDB-325164BC2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FC87FCD-55F3-4A3A-A9C7-EBDE82D5FF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1AEDC2-B8FE-40DE-A549-5D97D4EC1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81CCD9-C34E-495C-87BD-0E6396063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0321-BF5B-4DB5-830F-CC70439997E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AB90B1-A8E3-4317-97AD-7B63E7562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5BBEF8-3EE2-4E70-B349-992C53E1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47D5-F269-445A-8AA9-6818D5F688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9784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11D6B-F9E8-40AB-9D75-E0750B287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9F06FCA-61DF-4246-8BA9-CF16A84D1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7C5502-6B22-4083-8DFC-FF5A0D7E8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0321-BF5B-4DB5-830F-CC70439997E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E10F4C-FB43-4087-B2FA-CBB923BC4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9C28AF-A410-48F0-AC9B-138E881C7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47D5-F269-445A-8AA9-6818D5F688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452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2205D73-E606-4B9A-9378-A06660735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2D12CEB-AFAE-44A5-9681-E2F2EDE24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91EEC9-E15A-4B97-9FF1-C4216A949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0321-BF5B-4DB5-830F-CC70439997E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E8932C-0DC3-41D2-A625-41AB3A363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08B0F8-1208-45D2-99E1-FC16C525E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47D5-F269-445A-8AA9-6818D5F688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3894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4D9EA2F-5798-42B1-8DD7-5F7D46D24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3A090D-4EDE-4BF5-B930-A040562AC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0956B7-0406-484D-90C3-D8C60DCA4A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A0321-BF5B-4DB5-830F-CC70439997E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B7A9C4-C13B-41A5-AC5E-6DCE326E25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334CEC-4EDE-4703-8E11-971E62B43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447D5-F269-445A-8AA9-6818D5F688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843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jpg"/><Relationship Id="rId9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microsoft.com/office/2007/relationships/media" Target="../media/media4.m4a"/><Relationship Id="rId1" Type="http://schemas.openxmlformats.org/officeDocument/2006/relationships/audio" Target="NULL" TargetMode="Externa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.jp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12" Type="http://schemas.microsoft.com/office/2007/relationships/hdphoto" Target="../media/hdphoto7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openxmlformats.org/officeDocument/2006/relationships/image" Target="../media/image20.png"/><Relationship Id="rId5" Type="http://schemas.openxmlformats.org/officeDocument/2006/relationships/image" Target="../media/image18.png"/><Relationship Id="rId10" Type="http://schemas.microsoft.com/office/2007/relationships/hdphoto" Target="../media/hdphoto6.wdp"/><Relationship Id="rId4" Type="http://schemas.openxmlformats.org/officeDocument/2006/relationships/image" Target="../media/image17.gif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jpg"/><Relationship Id="rId7" Type="http://schemas.microsoft.com/office/2007/relationships/hdphoto" Target="../media/hdphoto8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openxmlformats.org/officeDocument/2006/relationships/image" Target="../media/image17.gif"/><Relationship Id="rId9" Type="http://schemas.microsoft.com/office/2007/relationships/hdphoto" Target="../media/hdphoto9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8.wdp"/><Relationship Id="rId3" Type="http://schemas.openxmlformats.org/officeDocument/2006/relationships/audio" Target="../media/audio4.wav"/><Relationship Id="rId7" Type="http://schemas.openxmlformats.org/officeDocument/2006/relationships/image" Target="../media/image17.gif"/><Relationship Id="rId12" Type="http://schemas.openxmlformats.org/officeDocument/2006/relationships/image" Target="../media/image22.png"/><Relationship Id="rId17" Type="http://schemas.openxmlformats.org/officeDocument/2006/relationships/image" Target="../media/image29.png"/><Relationship Id="rId2" Type="http://schemas.openxmlformats.org/officeDocument/2006/relationships/audio" Target="../media/audio3.wav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11" Type="http://schemas.microsoft.com/office/2007/relationships/hdphoto" Target="../media/hdphoto6.wdp"/><Relationship Id="rId5" Type="http://schemas.openxmlformats.org/officeDocument/2006/relationships/image" Target="../media/image26.png"/><Relationship Id="rId15" Type="http://schemas.openxmlformats.org/officeDocument/2006/relationships/image" Target="../media/image27.png"/><Relationship Id="rId10" Type="http://schemas.openxmlformats.org/officeDocument/2006/relationships/image" Target="../media/image19.png"/><Relationship Id="rId4" Type="http://schemas.openxmlformats.org/officeDocument/2006/relationships/image" Target="../media/image25.jpeg"/><Relationship Id="rId9" Type="http://schemas.microsoft.com/office/2007/relationships/hdphoto" Target="../media/hdphoto2.wdp"/><Relationship Id="rId1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27.png"/><Relationship Id="rId3" Type="http://schemas.openxmlformats.org/officeDocument/2006/relationships/audio" Target="../media/audio6.wav"/><Relationship Id="rId7" Type="http://schemas.openxmlformats.org/officeDocument/2006/relationships/image" Target="../media/image31.png"/><Relationship Id="rId12" Type="http://schemas.microsoft.com/office/2007/relationships/hdphoto" Target="../media/hdphoto5.wdp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11" Type="http://schemas.openxmlformats.org/officeDocument/2006/relationships/image" Target="../media/image18.png"/><Relationship Id="rId5" Type="http://schemas.openxmlformats.org/officeDocument/2006/relationships/image" Target="../media/image30.png"/><Relationship Id="rId10" Type="http://schemas.microsoft.com/office/2007/relationships/hdphoto" Target="../media/hdphoto6.wdp"/><Relationship Id="rId4" Type="http://schemas.openxmlformats.org/officeDocument/2006/relationships/image" Target="../media/image25.jpe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 descr="Imagen que contiene flor&#10;&#10;Descripción generada automáticamente">
            <a:extLst>
              <a:ext uri="{FF2B5EF4-FFF2-40B4-BE49-F238E27FC236}">
                <a16:creationId xmlns:a16="http://schemas.microsoft.com/office/drawing/2014/main" id="{5D5B8C36-C641-47F8-8CD1-4E690ABD16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D04E26B-4382-4A2A-BA0C-C592A6DA47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521" y="17231"/>
            <a:ext cx="2849415" cy="2849415"/>
          </a:xfrm>
          <a:prstGeom prst="rect">
            <a:avLst/>
          </a:prstGeom>
        </p:spPr>
      </p:pic>
      <p:pic>
        <p:nvPicPr>
          <p:cNvPr id="11" name="Imagen 10" descr="Imagen que contiene dibujo, reloj&#10;&#10;Descripción generada automáticamente">
            <a:extLst>
              <a:ext uri="{FF2B5EF4-FFF2-40B4-BE49-F238E27FC236}">
                <a16:creationId xmlns:a16="http://schemas.microsoft.com/office/drawing/2014/main" id="{C9D20BC8-3ADE-4CDD-9E13-40E148A2F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994" y="756858"/>
            <a:ext cx="2686050" cy="4219575"/>
          </a:xfrm>
          <a:prstGeom prst="rect">
            <a:avLst/>
          </a:prstGeom>
        </p:spPr>
      </p:pic>
      <p:pic>
        <p:nvPicPr>
          <p:cNvPr id="13" name="Imagen 12" descr="Imagen que contiene negro&#10;&#10;Descripción generada automáticamente">
            <a:extLst>
              <a:ext uri="{FF2B5EF4-FFF2-40B4-BE49-F238E27FC236}">
                <a16:creationId xmlns:a16="http://schemas.microsoft.com/office/drawing/2014/main" id="{C23E906B-880A-4D50-8F38-CB6960CFFD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28" y="2084171"/>
            <a:ext cx="2483189" cy="248318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2DBEC2F-CA39-48D1-B952-180E52633C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83" y="160031"/>
            <a:ext cx="4261218" cy="4261218"/>
          </a:xfrm>
          <a:prstGeom prst="rect">
            <a:avLst/>
          </a:prstGeom>
        </p:spPr>
      </p:pic>
      <p:pic>
        <p:nvPicPr>
          <p:cNvPr id="17" name="Imagen 1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0E904574-AED6-4BCB-A605-473337D6DA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326" y="-294447"/>
            <a:ext cx="2714625" cy="3838575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7DE61601-66D6-478A-86F7-28C7F3A475BD}"/>
              </a:ext>
            </a:extLst>
          </p:cNvPr>
          <p:cNvSpPr/>
          <p:nvPr/>
        </p:nvSpPr>
        <p:spPr>
          <a:xfrm>
            <a:off x="1844802" y="4162619"/>
            <a:ext cx="8603863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044367"/>
              </a:avLst>
            </a:prstTxWarp>
            <a:spAutoFit/>
          </a:bodyPr>
          <a:lstStyle/>
          <a:p>
            <a:pPr algn="ctr"/>
            <a:r>
              <a:rPr lang="es-ES" sz="5400" b="1" cap="none" spc="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NUESTRAS AMIGAS LAS VOCALES</a:t>
            </a:r>
          </a:p>
        </p:txBody>
      </p:sp>
      <p:pic>
        <p:nvPicPr>
          <p:cNvPr id="25" name="Imagen 2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05E8E45A-AFB2-4FED-95CF-3CF9CD8CB6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15" y="5298728"/>
            <a:ext cx="11321439" cy="1865670"/>
          </a:xfrm>
          <a:prstGeom prst="rect">
            <a:avLst/>
          </a:prstGeom>
        </p:spPr>
      </p:pic>
      <p:pic>
        <p:nvPicPr>
          <p:cNvPr id="28" name="Musica Infantil Para Videos  Musica De Fondo Feliz  Musica Instrumental-[AudioTrimmer.com]">
            <a:hlinkClick r:id="" action="ppaction://media"/>
            <a:extLst>
              <a:ext uri="{FF2B5EF4-FFF2-40B4-BE49-F238E27FC236}">
                <a16:creationId xmlns:a16="http://schemas.microsoft.com/office/drawing/2014/main" id="{9C443B8C-258E-4800-A554-167A968C00F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40.3333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1015" y="5926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1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742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flor&#10;&#10;Descripción generada automáticamente">
            <a:extLst>
              <a:ext uri="{FF2B5EF4-FFF2-40B4-BE49-F238E27FC236}">
                <a16:creationId xmlns:a16="http://schemas.microsoft.com/office/drawing/2014/main" id="{347B7156-BFB1-42FC-AAE9-4108D82A3C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AutoShape 2" descr="Fondo de colores pastel de textura de madera de color rosa claro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AutoShape 4" descr="Fondo de colores pastel de textura de madera de color rosa claro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155575" y="720648"/>
            <a:ext cx="554863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rgbClr val="8E1DE3"/>
                </a:solidFill>
                <a:effectLst/>
                <a:latin typeface="Forte" panose="03060902040502070203" pitchFamily="66" charset="0"/>
              </a:rPr>
              <a:t>Ruleta de Vocales</a:t>
            </a:r>
          </a:p>
        </p:txBody>
      </p:sp>
      <p:grpSp>
        <p:nvGrpSpPr>
          <p:cNvPr id="8" name="boton"/>
          <p:cNvGrpSpPr/>
          <p:nvPr/>
        </p:nvGrpSpPr>
        <p:grpSpPr>
          <a:xfrm>
            <a:off x="752688" y="3044314"/>
            <a:ext cx="4007554" cy="3790826"/>
            <a:chOff x="1519187" y="2851755"/>
            <a:chExt cx="4007554" cy="3790826"/>
          </a:xfrm>
        </p:grpSpPr>
        <p:pic>
          <p:nvPicPr>
            <p:cNvPr id="9" name="Picture 4" descr="Botón icono de formato de icono de apple, botones, naranja ...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4" r="20543"/>
            <a:stretch/>
          </p:blipFill>
          <p:spPr bwMode="auto">
            <a:xfrm>
              <a:off x="1519187" y="2851755"/>
              <a:ext cx="4007554" cy="3790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ángulo 9"/>
            <p:cNvSpPr/>
            <p:nvPr/>
          </p:nvSpPr>
          <p:spPr>
            <a:xfrm>
              <a:off x="2522429" y="3823838"/>
              <a:ext cx="1995546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perspectiveAbove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6600" b="1" cap="none" spc="0" dirty="0">
                  <a:ln>
                    <a:solidFill>
                      <a:srgbClr val="CC00FF"/>
                    </a:solidFill>
                  </a:ln>
                  <a:solidFill>
                    <a:srgbClr val="7030A0"/>
                  </a:solidFill>
                  <a:effectLst/>
                </a:rPr>
                <a:t>STOP</a:t>
              </a: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7508440" y="5151245"/>
            <a:ext cx="2106386" cy="1588812"/>
            <a:chOff x="7508440" y="5151245"/>
            <a:chExt cx="2106386" cy="1588812"/>
          </a:xfrm>
        </p:grpSpPr>
        <p:sp>
          <p:nvSpPr>
            <p:cNvPr id="14" name="Trapecio 13"/>
            <p:cNvSpPr/>
            <p:nvPr/>
          </p:nvSpPr>
          <p:spPr>
            <a:xfrm>
              <a:off x="7835012" y="5151245"/>
              <a:ext cx="1453243" cy="1493730"/>
            </a:xfrm>
            <a:prstGeom prst="trapezoid">
              <a:avLst/>
            </a:prstGeom>
            <a:solidFill>
              <a:srgbClr val="0066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7508440" y="6479178"/>
              <a:ext cx="2106386" cy="260879"/>
            </a:xfrm>
            <a:prstGeom prst="rect">
              <a:avLst/>
            </a:prstGeom>
            <a:solidFill>
              <a:srgbClr val="0066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29" name="RULET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0213" y="312738"/>
            <a:ext cx="8132782" cy="5413108"/>
          </a:xfrm>
          <a:prstGeom prst="rect">
            <a:avLst/>
          </a:prstGeom>
        </p:spPr>
      </p:pic>
      <p:sp>
        <p:nvSpPr>
          <p:cNvPr id="17" name="Flecha derecha 16"/>
          <p:cNvSpPr/>
          <p:nvPr/>
        </p:nvSpPr>
        <p:spPr>
          <a:xfrm>
            <a:off x="4520213" y="2854161"/>
            <a:ext cx="1796143" cy="10450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y2mate.com - La risa de las vocales   Video para niños_CcGU1pPcNq0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200" end="0.68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51842" y="2236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5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20000" showWhenStopped="0">
                <p:cTn id="24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flor&#10;&#10;Descripción generada automáticamente">
            <a:extLst>
              <a:ext uri="{FF2B5EF4-FFF2-40B4-BE49-F238E27FC236}">
                <a16:creationId xmlns:a16="http://schemas.microsoft.com/office/drawing/2014/main" id="{EDAE8FC9-F0D5-42E7-AEAC-EFF02EB2F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96B8E52-CBAC-4D29-919B-AFF44D80A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692" y="370978"/>
            <a:ext cx="5734929" cy="1413876"/>
          </a:xfrm>
        </p:spPr>
        <p:txBody>
          <a:bodyPr>
            <a:normAutofit/>
          </a:bodyPr>
          <a:lstStyle/>
          <a:p>
            <a:r>
              <a:rPr lang="es-CL" sz="8000" dirty="0">
                <a:solidFill>
                  <a:srgbClr val="92D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 VOCAL </a:t>
            </a:r>
          </a:p>
        </p:txBody>
      </p:sp>
      <p:pic>
        <p:nvPicPr>
          <p:cNvPr id="4098" name="Picture 2" descr="Niños felices de dibujos animados leyendo un libro | Vector Premium">
            <a:extLst>
              <a:ext uri="{FF2B5EF4-FFF2-40B4-BE49-F238E27FC236}">
                <a16:creationId xmlns:a16="http://schemas.microsoft.com/office/drawing/2014/main" id="{DA154B4E-9779-4008-BB7F-C9493B350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3" b="89673" l="2716" r="96805">
                        <a14:foregroundMark x1="9585" y1="29260" x2="9585" y2="29260"/>
                        <a14:foregroundMark x1="7827" y1="67642" x2="7827" y2="67642"/>
                        <a14:foregroundMark x1="3035" y1="68158" x2="3035" y2="68158"/>
                        <a14:foregroundMark x1="18690" y1="76420" x2="18690" y2="76420"/>
                        <a14:foregroundMark x1="88019" y1="71773" x2="88019" y2="71773"/>
                        <a14:foregroundMark x1="92492" y1="72289" x2="92492" y2="72289"/>
                        <a14:foregroundMark x1="90735" y1="71773" x2="90735" y2="71773"/>
                        <a14:foregroundMark x1="88978" y1="71256" x2="88978" y2="71256"/>
                        <a14:foregroundMark x1="88339" y1="70568" x2="88339" y2="70568"/>
                        <a14:foregroundMark x1="86262" y1="69880" x2="86262" y2="69880"/>
                        <a14:foregroundMark x1="86262" y1="69880" x2="86262" y2="69880"/>
                        <a14:foregroundMark x1="86262" y1="69880" x2="86262" y2="69880"/>
                        <a14:foregroundMark x1="83706" y1="75215" x2="83706" y2="75215"/>
                        <a14:foregroundMark x1="85304" y1="69880" x2="88019" y2="71256"/>
                        <a14:foregroundMark x1="84824" y1="69019" x2="92332" y2="72289"/>
                        <a14:foregroundMark x1="96805" y1="53528" x2="96805" y2="53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38" y="1335334"/>
            <a:ext cx="4511651" cy="418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Gifs y Fondos PazenlaTormenta: LETRAS MAYÚSCULAS DE COLORES PARA ...">
            <a:extLst>
              <a:ext uri="{FF2B5EF4-FFF2-40B4-BE49-F238E27FC236}">
                <a16:creationId xmlns:a16="http://schemas.microsoft.com/office/drawing/2014/main" id="{C8067C2C-0682-493A-9ABF-0F7E4AFC7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333" y="1631342"/>
            <a:ext cx="3790121" cy="445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410685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4F63E-CB84-4254-B8C3-F8D47E383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y2mate.com - aprende canción de la vocal u_480p">
            <a:hlinkClick r:id="" action="ppaction://media"/>
            <a:extLst>
              <a:ext uri="{FF2B5EF4-FFF2-40B4-BE49-F238E27FC236}">
                <a16:creationId xmlns:a16="http://schemas.microsoft.com/office/drawing/2014/main" id="{2D337C5F-16EB-47E1-BE93-A419CFE540A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822" y="0"/>
            <a:ext cx="12201822" cy="6856763"/>
          </a:xfrm>
        </p:spPr>
      </p:pic>
    </p:spTree>
    <p:extLst>
      <p:ext uri="{BB962C8B-B14F-4D97-AF65-F5344CB8AC3E}">
        <p14:creationId xmlns:p14="http://schemas.microsoft.com/office/powerpoint/2010/main" val="132902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flor&#10;&#10;Descripción generada automáticamente">
            <a:extLst>
              <a:ext uri="{FF2B5EF4-FFF2-40B4-BE49-F238E27FC236}">
                <a16:creationId xmlns:a16="http://schemas.microsoft.com/office/drawing/2014/main" id="{7C5F0DB3-90CC-47F2-820D-3C6077581F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41632AC-2428-430C-A154-998E0B497A47}"/>
              </a:ext>
            </a:extLst>
          </p:cNvPr>
          <p:cNvSpPr/>
          <p:nvPr/>
        </p:nvSpPr>
        <p:spPr>
          <a:xfrm>
            <a:off x="487773" y="546857"/>
            <a:ext cx="4290827" cy="1147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CONOZCAMOS LA VOCAL </a:t>
            </a:r>
            <a:r>
              <a:rPr lang="es-CL" sz="4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C89CD62-953F-4BF7-833B-86D6F9965E08}"/>
              </a:ext>
            </a:extLst>
          </p:cNvPr>
          <p:cNvSpPr/>
          <p:nvPr/>
        </p:nvSpPr>
        <p:spPr>
          <a:xfrm>
            <a:off x="4827019" y="-937540"/>
            <a:ext cx="3510305" cy="77867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00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U</a:t>
            </a:r>
            <a:endParaRPr lang="es-ES" sz="50000" b="1" cap="none" spc="0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556B130-2A28-428B-8E08-4C7F6A8AAA68}"/>
              </a:ext>
            </a:extLst>
          </p:cNvPr>
          <p:cNvSpPr/>
          <p:nvPr/>
        </p:nvSpPr>
        <p:spPr>
          <a:xfrm>
            <a:off x="8542876" y="-1923478"/>
            <a:ext cx="3443571" cy="108645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00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Amanise" panose="02000500000000000000" pitchFamily="50" charset="0"/>
              </a:rPr>
              <a:t>u</a:t>
            </a:r>
            <a:endParaRPr lang="es-ES" sz="70000" b="1" cap="none" spc="0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latin typeface="Amanise" panose="02000500000000000000" pitchFamily="50" charset="0"/>
            </a:endParaRPr>
          </a:p>
        </p:txBody>
      </p:sp>
      <p:pic>
        <p:nvPicPr>
          <p:cNvPr id="7" name="Picture 6" descr="Contenido de vino de vid de uva común, uvas de dibujos animados s, púrpura,  comida png | PNGEgg">
            <a:extLst>
              <a:ext uri="{FF2B5EF4-FFF2-40B4-BE49-F238E27FC236}">
                <a16:creationId xmlns:a16="http://schemas.microsoft.com/office/drawing/2014/main" id="{2942BEE9-7CE7-456D-A007-00109DC4B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81" b="98925" l="4556" r="94333">
                        <a14:foregroundMark x1="22222" y1="2688" x2="22222" y2="2688"/>
                        <a14:foregroundMark x1="9111" y1="33978" x2="9111" y2="33978"/>
                        <a14:foregroundMark x1="5000" y1="37527" x2="5000" y2="37527"/>
                        <a14:foregroundMark x1="4778" y1="23763" x2="4778" y2="23763"/>
                        <a14:foregroundMark x1="5222" y1="57312" x2="5222" y2="57312"/>
                        <a14:foregroundMark x1="4556" y1="57527" x2="4556" y2="57527"/>
                        <a14:foregroundMark x1="26778" y1="93118" x2="26778" y2="93118"/>
                        <a14:foregroundMark x1="29333" y1="98925" x2="29333" y2="98925"/>
                        <a14:foregroundMark x1="94333" y1="52473" x2="94333" y2="524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3613">
            <a:off x="9412930" y="362702"/>
            <a:ext cx="2707567" cy="230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ichas para trabajar la articulación, discriminación auditiva, conciencia  fonológica y grafía de las vocales. - ppt video online descargar">
            <a:extLst>
              <a:ext uri="{FF2B5EF4-FFF2-40B4-BE49-F238E27FC236}">
                <a16:creationId xmlns:a16="http://schemas.microsoft.com/office/drawing/2014/main" id="{FE5C0279-B26F-4295-AFA6-ADE9F70E73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278" b="77778" l="8021" r="41771">
                        <a14:foregroundMark x1="10729" y1="34306" x2="10729" y2="34306"/>
                        <a14:foregroundMark x1="11354" y1="47639" x2="11354" y2="47639"/>
                        <a14:foregroundMark x1="10208" y1="39167" x2="15729" y2="48056"/>
                        <a14:foregroundMark x1="16979" y1="30694" x2="23542" y2="47778"/>
                        <a14:foregroundMark x1="22083" y1="29444" x2="26979" y2="47778"/>
                        <a14:foregroundMark x1="24063" y1="29861" x2="29896" y2="49028"/>
                        <a14:foregroundMark x1="28854" y1="29306" x2="32604" y2="42778"/>
                        <a14:foregroundMark x1="32604" y1="42778" x2="32917" y2="45694"/>
                        <a14:foregroundMark x1="33542" y1="31250" x2="34688" y2="44583"/>
                        <a14:foregroundMark x1="24063" y1="25278" x2="24063" y2="25278"/>
                        <a14:foregroundMark x1="35208" y1="35833" x2="36563" y2="43611"/>
                        <a14:foregroundMark x1="36563" y1="43611" x2="36563" y2="43611"/>
                        <a14:foregroundMark x1="39792" y1="39722" x2="39792" y2="49167"/>
                        <a14:foregroundMark x1="39583" y1="52500" x2="35313" y2="57639"/>
                        <a14:foregroundMark x1="35313" y1="57639" x2="26979" y2="62083"/>
                        <a14:foregroundMark x1="26979" y1="62083" x2="26250" y2="62083"/>
                        <a14:foregroundMark x1="23333" y1="48194" x2="23646" y2="62917"/>
                        <a14:foregroundMark x1="23646" y1="62917" x2="23646" y2="62917"/>
                        <a14:foregroundMark x1="26146" y1="49722" x2="28021" y2="60833"/>
                        <a14:foregroundMark x1="37708" y1="41667" x2="30104" y2="57361"/>
                        <a14:foregroundMark x1="30104" y1="57361" x2="29792" y2="57639"/>
                        <a14:foregroundMark x1="17396" y1="42639" x2="15833" y2="62222"/>
                        <a14:foregroundMark x1="15833" y1="62222" x2="17604" y2="66944"/>
                        <a14:foregroundMark x1="9792" y1="54167" x2="14792" y2="57639"/>
                        <a14:foregroundMark x1="14792" y1="57639" x2="14792" y2="57639"/>
                        <a14:foregroundMark x1="12812" y1="33194" x2="21042" y2="48056"/>
                        <a14:foregroundMark x1="8021" y1="47083" x2="8021" y2="47083"/>
                        <a14:foregroundMark x1="11042" y1="52500" x2="18021" y2="62500"/>
                        <a14:foregroundMark x1="10000" y1="55972" x2="10000" y2="55972"/>
                        <a14:foregroundMark x1="9271" y1="56389" x2="9271" y2="56389"/>
                        <a14:foregroundMark x1="10000" y1="57500" x2="11354" y2="58194"/>
                        <a14:foregroundMark x1="19271" y1="65833" x2="30000" y2="61389"/>
                        <a14:foregroundMark x1="25208" y1="72917" x2="31042" y2="65000"/>
                        <a14:foregroundMark x1="30625" y1="71528" x2="33229" y2="62083"/>
                        <a14:foregroundMark x1="24271" y1="71528" x2="26563" y2="61944"/>
                        <a14:foregroundMark x1="24271" y1="73750" x2="20104" y2="69306"/>
                        <a14:foregroundMark x1="20104" y1="69306" x2="18438" y2="65417"/>
                        <a14:foregroundMark x1="19896" y1="76667" x2="19896" y2="76667"/>
                        <a14:foregroundMark x1="19792" y1="75833" x2="25417" y2="77778"/>
                        <a14:foregroundMark x1="25417" y1="77778" x2="28854" y2="77639"/>
                        <a14:foregroundMark x1="30625" y1="77778" x2="29792" y2="76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87" t="21836" r="54203" b="19034"/>
          <a:stretch/>
        </p:blipFill>
        <p:spPr bwMode="auto">
          <a:xfrm>
            <a:off x="817638" y="1680555"/>
            <a:ext cx="3631096" cy="405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F765A329-167F-4998-9AAF-7DD7F2367A2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90" end="330.4104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76892" y="32039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81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1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flor&#10;&#10;Descripción generada automáticamente">
            <a:extLst>
              <a:ext uri="{FF2B5EF4-FFF2-40B4-BE49-F238E27FC236}">
                <a16:creationId xmlns:a16="http://schemas.microsoft.com/office/drawing/2014/main" id="{9CC5C8D7-B7D6-4E6D-8359-DDE93E39F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EF55EF1-16A3-4D0A-90A8-F1709FE48870}"/>
              </a:ext>
            </a:extLst>
          </p:cNvPr>
          <p:cNvSpPr/>
          <p:nvPr/>
        </p:nvSpPr>
        <p:spPr>
          <a:xfrm>
            <a:off x="5702844" y="-2246438"/>
            <a:ext cx="6051658" cy="108645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0000" b="1" cap="none" spc="50" dirty="0">
                <a:ln w="76200" cmpd="sng">
                  <a:solidFill>
                    <a:srgbClr val="FFFF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A0E3AD39-5481-429D-9EB4-27F72501CDE3}"/>
              </a:ext>
            </a:extLst>
          </p:cNvPr>
          <p:cNvSpPr/>
          <p:nvPr/>
        </p:nvSpPr>
        <p:spPr>
          <a:xfrm>
            <a:off x="1000890" y="483454"/>
            <a:ext cx="3103750" cy="1074794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VOCAL</a:t>
            </a:r>
          </a:p>
          <a:p>
            <a:pPr algn="ctr"/>
            <a:r>
              <a:rPr lang="es-CL" sz="48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</a:t>
            </a:r>
            <a:r>
              <a:rPr lang="es-CL" sz="28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pic>
        <p:nvPicPr>
          <p:cNvPr id="46" name="Picture 2" descr="Lupa infantil, toma la lupa del niño pequeño. PNG Clipart | PNGOcean">
            <a:extLst>
              <a:ext uri="{FF2B5EF4-FFF2-40B4-BE49-F238E27FC236}">
                <a16:creationId xmlns:a16="http://schemas.microsoft.com/office/drawing/2014/main" id="{AC75B383-F7DD-49D0-A759-C1DEA2E0E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85" b="91082" l="9753" r="89973">
                        <a14:foregroundMark x1="21978" y1="29094" x2="21978" y2="29094"/>
                        <a14:foregroundMark x1="17857" y1="19444" x2="31456" y2="38596"/>
                        <a14:foregroundMark x1="24313" y1="17690" x2="38462" y2="38450"/>
                        <a14:foregroundMark x1="38462" y1="38450" x2="38736" y2="38596"/>
                        <a14:foregroundMark x1="38736" y1="38596" x2="38736" y2="38596"/>
                        <a14:foregroundMark x1="62912" y1="6725" x2="62912" y2="6725"/>
                        <a14:foregroundMark x1="62912" y1="6725" x2="62912" y2="6725"/>
                        <a14:foregroundMark x1="62912" y1="6725" x2="62912" y2="6725"/>
                        <a14:foregroundMark x1="17857" y1="33918" x2="17857" y2="33918"/>
                        <a14:foregroundMark x1="36813" y1="55702" x2="37363" y2="57602"/>
                        <a14:foregroundMark x1="49725" y1="91228" x2="49725" y2="91228"/>
                        <a14:foregroundMark x1="50962" y1="90497" x2="50962" y2="90497"/>
                        <a14:foregroundMark x1="50962" y1="90497" x2="50962" y2="90497"/>
                        <a14:foregroundMark x1="60440" y1="90497" x2="60440" y2="90497"/>
                        <a14:foregroundMark x1="48489" y1="89620" x2="48489" y2="89620"/>
                        <a14:foregroundMark x1="47115" y1="88450" x2="47115" y2="88450"/>
                        <a14:foregroundMark x1="67720" y1="14181" x2="67720" y2="14181"/>
                        <a14:foregroundMark x1="59478" y1="2485" x2="59478" y2="24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7668" flipH="1">
            <a:off x="1046182" y="2517859"/>
            <a:ext cx="3345490" cy="398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trella: 5 puntas 5">
            <a:extLst>
              <a:ext uri="{FF2B5EF4-FFF2-40B4-BE49-F238E27FC236}">
                <a16:creationId xmlns:a16="http://schemas.microsoft.com/office/drawing/2014/main" id="{E24F30C2-94C0-44CB-96E4-74F79FD4C607}"/>
              </a:ext>
            </a:extLst>
          </p:cNvPr>
          <p:cNvSpPr/>
          <p:nvPr/>
        </p:nvSpPr>
        <p:spPr>
          <a:xfrm>
            <a:off x="6571295" y="583595"/>
            <a:ext cx="878487" cy="808325"/>
          </a:xfrm>
          <a:prstGeom prst="star5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37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69 0.02246 L 0.00169 0.02269 C 0.00547 0.11042 0.00404 0.05949 0.00169 0.21644 C 0.00052 0.29375 0.00781 0.2713 -0.00339 0.30116 C -0.00469 0.31042 -0.00716 0.32616 -0.00677 0.33449 C -0.00625 0.34676 -0.00339 0.35278 1.11022E-16 0.36181 C 0.00117 0.39121 0.00169 0.4206 0.00339 0.44977 C 0.00391 0.4581 0.00586 0.46551 0.00677 0.47408 L 0.00859 0.48912 C 0.00977 0.52014 0.00911 0.52801 0.01198 0.55278 C 0.01237 0.55695 0.01276 0.56111 0.01367 0.56482 C 0.01445 0.56806 0.01589 0.57083 0.01706 0.57384 C 0.02031 0.60903 0.01667 0.57477 0.02214 0.61296 C 0.02292 0.61829 0.0224 0.62408 0.02383 0.62801 C 0.02578 0.63472 0.03112 0.63472 0.03411 0.63773 C 0.03594 0.63935 0.0375 0.64121 0.03919 0.64352 C 0.04245 0.66088 0.03828 0.6463 0.04609 0.65556 C 0.06719 0.68056 0.03672 0.65093 0.05625 0.67083 C 0.05846 0.67269 0.06081 0.67477 0.06302 0.67708 C 0.06471 0.67801 0.06654 0.67871 0.06823 0.67986 C 0.07005 0.68125 0.07148 0.68449 0.07331 0.68588 C 0.08516 0.6956 0.08047 0.68912 0.09036 0.69514 C 0.09323 0.69676 0.09596 0.69908 0.09883 0.70139 C 0.10547 0.70556 0.10326 0.70347 0.11081 0.70695 C 0.11875 0.71134 0.11367 0.70926 0.12279 0.71621 C 0.12682 0.71945 0.13034 0.72014 0.13464 0.72199 C 0.13633 0.72338 0.13802 0.72408 0.13971 0.72546 C 0.15677 0.72338 0.17396 0.72199 0.19089 0.71921 C 0.1944 0.71875 0.1987 0.71389 0.20117 0.71019 C 0.20299 0.70764 0.20443 0.70371 0.20625 0.70139 C 0.21133 0.69352 0.21172 0.69491 0.21823 0.6919 L 0.23346 0.67408 L 0.24375 0.66204 L 0.24883 0.6588 C 0.24948 0.65371 0.24935 0.64838 0.25052 0.64352 C 0.25221 0.63658 0.25612 0.63241 0.25742 0.62523 C 0.26354 0.5919 0.25365 0.64259 0.2625 0.60741 C 0.27057 0.57477 0.26159 0.60046 0.26927 0.58009 C 0.27201 0.54699 0.26888 0.56991 0.27448 0.54653 C 0.27513 0.54375 0.27526 0.54051 0.27617 0.53727 C 0.27813 0.53125 0.28073 0.52546 0.28294 0.51921 C 0.28411 0.51621 0.28568 0.51366 0.28633 0.51019 L 0.28802 0.50116 C 0.28867 0.48079 0.2888 0.46088 0.28971 0.44074 C 0.28997 0.4375 0.29154 0.43472 0.29154 0.43148 C 0.29154 0.32732 0.29063 0.22338 0.28971 0.11945 C 0.28958 0.09398 0.28906 0.06875 0.28802 0.04352 C 0.28789 0.04051 0.28685 0.0375 0.28633 0.03449 C 0.28568 0.0294 0.2849 0.02454 0.28464 0.01945 C 0.28424 0.00833 0.28464 -0.00278 0.28464 -0.01389 L 0.28464 -0.01366 " pathEditMode="relative" rAng="0" ptsTypes="AAAAAAAAAAAAAAAAAAAAAAAAAAAAAAAAAAAAAAAAAAAAAAAAA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3" y="333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flor&#10;&#10;Descripción generada automáticamente">
            <a:extLst>
              <a:ext uri="{FF2B5EF4-FFF2-40B4-BE49-F238E27FC236}">
                <a16:creationId xmlns:a16="http://schemas.microsoft.com/office/drawing/2014/main" id="{73C7A9B6-79F9-4775-A95F-147BCFD25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217"/>
            <a:ext cx="12192000" cy="6858000"/>
          </a:xfrm>
          <a:prstGeom prst="rect">
            <a:avLst/>
          </a:prstGeom>
        </p:spPr>
      </p:pic>
      <p:pic>
        <p:nvPicPr>
          <p:cNvPr id="3" name="Picture 2" descr="Letra U mayúscula, vocal. Imagen animada. | Letras para imprimir gratis,  Letras para imprimir, Letras">
            <a:extLst>
              <a:ext uri="{FF2B5EF4-FFF2-40B4-BE49-F238E27FC236}">
                <a16:creationId xmlns:a16="http://schemas.microsoft.com/office/drawing/2014/main" id="{BFE3D4BA-4037-4B01-BB5F-EFCF71D8131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529" y="416857"/>
            <a:ext cx="2025747" cy="306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ágenes de unicornios para descargar listas para imprimir y colorear |  Dibujos de unicornios, Imagenes de unicornios, Imagenes de unicornios  tiernos">
            <a:extLst>
              <a:ext uri="{FF2B5EF4-FFF2-40B4-BE49-F238E27FC236}">
                <a16:creationId xmlns:a16="http://schemas.microsoft.com/office/drawing/2014/main" id="{3B5EB96B-6955-46CA-934F-5249FA7CE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13" b="93801" l="1205" r="89910">
                        <a14:foregroundMark x1="8735" y1="55256" x2="19729" y2="71159"/>
                        <a14:foregroundMark x1="1355" y1="71698" x2="1355" y2="71698"/>
                        <a14:foregroundMark x1="23193" y1="93935" x2="24548" y2="85040"/>
                        <a14:foregroundMark x1="75904" y1="4313" x2="75904" y2="43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681" y="906445"/>
            <a:ext cx="3068638" cy="279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ntenido de vino de vid de uva común, uvas de dibujos animados s, púrpura,  comida png | PNGEgg">
            <a:extLst>
              <a:ext uri="{FF2B5EF4-FFF2-40B4-BE49-F238E27FC236}">
                <a16:creationId xmlns:a16="http://schemas.microsoft.com/office/drawing/2014/main" id="{60F880BF-CDB2-411D-964D-2964738E6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81" b="98925" l="4556" r="94333">
                        <a14:foregroundMark x1="22222" y1="2688" x2="22222" y2="2688"/>
                        <a14:foregroundMark x1="9111" y1="33978" x2="9111" y2="33978"/>
                        <a14:foregroundMark x1="5000" y1="37527" x2="5000" y2="37527"/>
                        <a14:foregroundMark x1="4778" y1="23763" x2="4778" y2="23763"/>
                        <a14:foregroundMark x1="5222" y1="57312" x2="5222" y2="57312"/>
                        <a14:foregroundMark x1="4556" y1="57527" x2="4556" y2="57527"/>
                        <a14:foregroundMark x1="26778" y1="93118" x2="26778" y2="93118"/>
                        <a14:foregroundMark x1="29333" y1="98925" x2="29333" y2="98925"/>
                        <a14:foregroundMark x1="94333" y1="52473" x2="94333" y2="524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819" y="1226611"/>
            <a:ext cx="3068638" cy="261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poderados | COLEGIO CARMELA CARVAJAL DE PRAT">
            <a:extLst>
              <a:ext uri="{FF2B5EF4-FFF2-40B4-BE49-F238E27FC236}">
                <a16:creationId xmlns:a16="http://schemas.microsoft.com/office/drawing/2014/main" id="{B8FDBC69-5DC6-4412-A695-8DE6360C5A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34" r="9729" b="8977"/>
          <a:stretch/>
        </p:blipFill>
        <p:spPr bwMode="auto">
          <a:xfrm>
            <a:off x="2039477" y="3357369"/>
            <a:ext cx="3426469" cy="27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11 Secretos que pueden revelar las uñas sobre nuestra salud | Noticias de  El Salvador - elsalvador.com">
            <a:extLst>
              <a:ext uri="{FF2B5EF4-FFF2-40B4-BE49-F238E27FC236}">
                <a16:creationId xmlns:a16="http://schemas.microsoft.com/office/drawing/2014/main" id="{D151F002-D283-4E38-A5EB-3002641969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75" t="7763" r="23060" b="6643"/>
          <a:stretch/>
        </p:blipFill>
        <p:spPr bwMode="auto">
          <a:xfrm>
            <a:off x="6096000" y="3252005"/>
            <a:ext cx="2095447" cy="279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64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flor&#10;&#10;Descripción generada automáticamente">
            <a:extLst>
              <a:ext uri="{FF2B5EF4-FFF2-40B4-BE49-F238E27FC236}">
                <a16:creationId xmlns:a16="http://schemas.microsoft.com/office/drawing/2014/main" id="{81B34F59-4EC5-474D-A420-66FAE5BF6D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2" descr="Letra U mayúscula, vocal. Imagen animada. | Letras para imprimir gratis,  Letras para imprimir, Letras">
            <a:extLst>
              <a:ext uri="{FF2B5EF4-FFF2-40B4-BE49-F238E27FC236}">
                <a16:creationId xmlns:a16="http://schemas.microsoft.com/office/drawing/2014/main" id="{26074922-80DE-4B88-9880-9D850C5BCA6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946" y="289787"/>
            <a:ext cx="2025747" cy="306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78A47FCC-35EE-493F-A335-BE1C57294E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181" y="3729118"/>
            <a:ext cx="2433299" cy="2433299"/>
          </a:xfrm>
          <a:prstGeom prst="rect">
            <a:avLst/>
          </a:prstGeom>
        </p:spPr>
      </p:pic>
      <p:pic>
        <p:nvPicPr>
          <p:cNvPr id="1026" name="Picture 2" descr="Urraca de dibujos animados | Vector Premium">
            <a:extLst>
              <a:ext uri="{FF2B5EF4-FFF2-40B4-BE49-F238E27FC236}">
                <a16:creationId xmlns:a16="http://schemas.microsoft.com/office/drawing/2014/main" id="{835C97F3-E173-4196-B849-0AE529009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24" b="97912" l="1440" r="99680">
                        <a14:foregroundMark x1="3840" y1="12761" x2="3840" y2="12761"/>
                        <a14:foregroundMark x1="2720" y1="12761" x2="2720" y2="12761"/>
                        <a14:foregroundMark x1="1440" y1="12761" x2="13600" y2="5800"/>
                        <a14:foregroundMark x1="16000" y1="4872" x2="14560" y2="20650"/>
                        <a14:foregroundMark x1="14560" y1="20650" x2="14400" y2="21114"/>
                        <a14:foregroundMark x1="19520" y1="92343" x2="19520" y2="92343"/>
                        <a14:foregroundMark x1="13600" y1="97912" x2="13600" y2="97912"/>
                        <a14:foregroundMark x1="95200" y1="73550" x2="95200" y2="73550"/>
                        <a14:foregroundMark x1="14400" y1="1856" x2="14400" y2="1856"/>
                        <a14:foregroundMark x1="99680" y1="73086" x2="99680" y2="73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94" y="915747"/>
            <a:ext cx="4079714" cy="281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ibujo de Rodillo pastelero pintado por en Dibujos.net el día 11-04-16 a  las 10:45:27. Imprime, pinta o colorea tus propios dibujos!">
            <a:extLst>
              <a:ext uri="{FF2B5EF4-FFF2-40B4-BE49-F238E27FC236}">
                <a16:creationId xmlns:a16="http://schemas.microsoft.com/office/drawing/2014/main" id="{5DBA2C4B-CF35-4F40-85B7-859366BCD5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8667" r="91667">
                        <a14:foregroundMark x1="91667" y1="30638" x2="91667" y2="30638"/>
                        <a14:foregroundMark x1="8667" y1="71489" x2="8667" y2="714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8" t="14256" b="17660"/>
          <a:stretch/>
        </p:blipFill>
        <p:spPr bwMode="auto">
          <a:xfrm>
            <a:off x="7798115" y="1821196"/>
            <a:ext cx="4393885" cy="242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C4455E91-E165-45DB-B6BD-3801D64D66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276" y="4192145"/>
            <a:ext cx="1884147" cy="182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1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adiente Viento Ppt Polígono Fondo Plantilla Cartel, Viento ...">
            <a:extLst>
              <a:ext uri="{FF2B5EF4-FFF2-40B4-BE49-F238E27FC236}">
                <a16:creationId xmlns:a16="http://schemas.microsoft.com/office/drawing/2014/main" id="{F6FA35FA-34E4-4409-B39B-AC73589C7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ibro abierto de dibujos animados en el fondo de madera | Vector ...">
            <a:extLst>
              <a:ext uri="{FF2B5EF4-FFF2-40B4-BE49-F238E27FC236}">
                <a16:creationId xmlns:a16="http://schemas.microsoft.com/office/drawing/2014/main" id="{BC3FAE51-7B01-4C0D-A54B-D8BBEE3E5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95" b="89979" l="7668" r="92812">
                        <a14:foregroundMark x1="7668" y1="47122" x2="7668" y2="47122"/>
                        <a14:foregroundMark x1="8147" y1="32623" x2="8147" y2="32623"/>
                        <a14:foregroundMark x1="8786" y1="28358" x2="8786" y2="28358"/>
                        <a14:foregroundMark x1="32428" y1="81023" x2="32428" y2="81023"/>
                        <a14:foregroundMark x1="92492" y1="77186" x2="92492" y2="77186"/>
                        <a14:foregroundMark x1="92812" y1="59062" x2="92812" y2="59062"/>
                        <a14:foregroundMark x1="92492" y1="30277" x2="92492" y2="30277"/>
                        <a14:foregroundMark x1="10383" y1="81023" x2="10383" y2="810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262" y="-374754"/>
            <a:ext cx="6495738" cy="751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9A9A79-4153-40BE-9D0A-042742867AD9}"/>
              </a:ext>
            </a:extLst>
          </p:cNvPr>
          <p:cNvSpPr/>
          <p:nvPr/>
        </p:nvSpPr>
        <p:spPr>
          <a:xfrm>
            <a:off x="6315209" y="6020877"/>
            <a:ext cx="5559499" cy="554636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TOCA LOS ELEMENTOS QUE COMIENZAN CON U</a:t>
            </a:r>
          </a:p>
        </p:txBody>
      </p:sp>
      <p:pic>
        <p:nvPicPr>
          <p:cNvPr id="13" name="Picture 2" descr="Letra U mayúscula, vocal. Imagen animada. | Letras para imprimir gratis,  Letras para imprimir, Letras">
            <a:extLst>
              <a:ext uri="{FF2B5EF4-FFF2-40B4-BE49-F238E27FC236}">
                <a16:creationId xmlns:a16="http://schemas.microsoft.com/office/drawing/2014/main" id="{3D384126-A1B0-4B3F-AA56-EE3BEE65F0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08" y="0"/>
            <a:ext cx="1644597" cy="225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ontenido de vino de vid de uva común, uvas de dibujos animados s, púrpura,  comida png | PNGEgg">
            <a:extLst>
              <a:ext uri="{FF2B5EF4-FFF2-40B4-BE49-F238E27FC236}">
                <a16:creationId xmlns:a16="http://schemas.microsoft.com/office/drawing/2014/main" id="{F698A12B-9982-4E06-B3D1-FE5A5A446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581" b="98925" l="4556" r="94333">
                        <a14:foregroundMark x1="22222" y1="2688" x2="22222" y2="2688"/>
                        <a14:foregroundMark x1="9111" y1="33978" x2="9111" y2="33978"/>
                        <a14:foregroundMark x1="5000" y1="37527" x2="5000" y2="37527"/>
                        <a14:foregroundMark x1="4778" y1="23763" x2="4778" y2="23763"/>
                        <a14:foregroundMark x1="5222" y1="57312" x2="5222" y2="57312"/>
                        <a14:foregroundMark x1="4556" y1="57527" x2="4556" y2="57527"/>
                        <a14:foregroundMark x1="26778" y1="93118" x2="26778" y2="93118"/>
                        <a14:foregroundMark x1="29333" y1="98925" x2="29333" y2="98925"/>
                        <a14:foregroundMark x1="94333" y1="52473" x2="94333" y2="524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92" y="4251304"/>
            <a:ext cx="2115671" cy="2046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Apoderados | COLEGIO CARMELA CARVAJAL DE PRAT">
            <a:extLst>
              <a:ext uri="{FF2B5EF4-FFF2-40B4-BE49-F238E27FC236}">
                <a16:creationId xmlns:a16="http://schemas.microsoft.com/office/drawing/2014/main" id="{88222BA0-35D5-450F-9A5E-30BA54D302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34" t="8819" r="9729" b="8977"/>
          <a:stretch/>
        </p:blipFill>
        <p:spPr bwMode="auto">
          <a:xfrm>
            <a:off x="3149830" y="192353"/>
            <a:ext cx="2546432" cy="205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Urraca de dibujos animados | Vector Premium">
            <a:extLst>
              <a:ext uri="{FF2B5EF4-FFF2-40B4-BE49-F238E27FC236}">
                <a16:creationId xmlns:a16="http://schemas.microsoft.com/office/drawing/2014/main" id="{76723AEF-85CE-4EB0-A218-F13CE83B0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624" b="97912" l="1440" r="99680">
                        <a14:foregroundMark x1="3840" y1="12761" x2="3840" y2="12761"/>
                        <a14:foregroundMark x1="2720" y1="12761" x2="2720" y2="12761"/>
                        <a14:foregroundMark x1="1440" y1="12761" x2="13600" y2="5800"/>
                        <a14:foregroundMark x1="16000" y1="4872" x2="14560" y2="20650"/>
                        <a14:foregroundMark x1="14560" y1="20650" x2="14400" y2="21114"/>
                        <a14:foregroundMark x1="19520" y1="92343" x2="19520" y2="92343"/>
                        <a14:foregroundMark x1="13600" y1="97912" x2="13600" y2="97912"/>
                        <a14:foregroundMark x1="95200" y1="73550" x2="95200" y2="73550"/>
                        <a14:foregroundMark x1="14400" y1="1856" x2="14400" y2="1856"/>
                        <a14:foregroundMark x1="99680" y1="73086" x2="99680" y2="73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602" y="2165544"/>
            <a:ext cx="2201021" cy="176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n 2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6FBDC034-1952-439B-B8C7-5E9AE0FBBE0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396" y="4573152"/>
            <a:ext cx="1884147" cy="1826315"/>
          </a:xfrm>
          <a:prstGeom prst="rect">
            <a:avLst/>
          </a:prstGeom>
        </p:spPr>
      </p:pic>
      <p:pic>
        <p:nvPicPr>
          <p:cNvPr id="3" name="Imagen 2" descr="Imagen que contiene reloj&#10;&#10;Descripción generada automáticamente">
            <a:extLst>
              <a:ext uri="{FF2B5EF4-FFF2-40B4-BE49-F238E27FC236}">
                <a16:creationId xmlns:a16="http://schemas.microsoft.com/office/drawing/2014/main" id="{3CCF9202-295A-43F3-BA0A-FA4E112AC7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48" y="2251731"/>
            <a:ext cx="1644597" cy="1714760"/>
          </a:xfrm>
          <a:prstGeom prst="rect">
            <a:avLst/>
          </a:prstGeom>
        </p:spPr>
      </p:pic>
      <p:pic>
        <p:nvPicPr>
          <p:cNvPr id="5" name="Imagen 4" descr="Imagen que contiene avión&#10;&#10;Descripción generada automáticamente">
            <a:extLst>
              <a:ext uri="{FF2B5EF4-FFF2-40B4-BE49-F238E27FC236}">
                <a16:creationId xmlns:a16="http://schemas.microsoft.com/office/drawing/2014/main" id="{499E134F-BA4C-4931-8083-F286E0CD467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488" y="2167037"/>
            <a:ext cx="1884148" cy="1884148"/>
          </a:xfrm>
          <a:prstGeom prst="rect">
            <a:avLst/>
          </a:prstGeom>
        </p:spPr>
      </p:pic>
      <p:pic>
        <p:nvPicPr>
          <p:cNvPr id="7" name="Imagen 6" descr="Imagen que contiene reloj&#10;&#10;Descripción generada automáticamente">
            <a:extLst>
              <a:ext uri="{FF2B5EF4-FFF2-40B4-BE49-F238E27FC236}">
                <a16:creationId xmlns:a16="http://schemas.microsoft.com/office/drawing/2014/main" id="{BE2EC460-33D5-4CEE-826B-9353ADACFA5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247" y="3941211"/>
            <a:ext cx="1644597" cy="198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9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48148E-6 L 0.53581 -0.496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84" y="-248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7.40741E-7 L 0.28281 0.391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41" y="195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42 0.05695 L 0.57278 -0.169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18" y="-113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0.42252 -0.2275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20" y="-1138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radiente Viento Ppt Polígono Fondo Plantilla Cartel, Viento ...">
            <a:extLst>
              <a:ext uri="{FF2B5EF4-FFF2-40B4-BE49-F238E27FC236}">
                <a16:creationId xmlns:a16="http://schemas.microsoft.com/office/drawing/2014/main" id="{3B20C9AD-CC91-46F2-A67D-D7E9C1D9A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ED146AF4-E8DF-4140-86EE-B6BE5B36CF57}"/>
              </a:ext>
            </a:extLst>
          </p:cNvPr>
          <p:cNvSpPr/>
          <p:nvPr/>
        </p:nvSpPr>
        <p:spPr>
          <a:xfrm>
            <a:off x="394447" y="339899"/>
            <a:ext cx="11390997" cy="734800"/>
          </a:xfrm>
          <a:prstGeom prst="round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PINCHA LOS GLOBOS QUE TIENEN OBJETOS, QUE COMIENZAN CON LA VOCAL U</a:t>
            </a:r>
          </a:p>
        </p:txBody>
      </p:sp>
      <p:sp>
        <p:nvSpPr>
          <p:cNvPr id="9" name="AutoShape 2" descr="Set de globos de aire caliente de colores — Vector de stock">
            <a:extLst>
              <a:ext uri="{FF2B5EF4-FFF2-40B4-BE49-F238E27FC236}">
                <a16:creationId xmlns:a16="http://schemas.microsoft.com/office/drawing/2014/main" id="{DB36EDB5-E157-4B34-B882-1197BA9687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11" name="AutoShape 4" descr="Set de globos de aire caliente de colores — Vector de stock">
            <a:extLst>
              <a:ext uri="{FF2B5EF4-FFF2-40B4-BE49-F238E27FC236}">
                <a16:creationId xmlns:a16="http://schemas.microsoft.com/office/drawing/2014/main" id="{ED140AFB-557B-49EC-9F07-C8FDD95571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 dirty="0"/>
          </a:p>
        </p:txBody>
      </p:sp>
      <p:pic>
        <p:nvPicPr>
          <p:cNvPr id="1036" name="Picture 12" descr=" ">
            <a:extLst>
              <a:ext uri="{FF2B5EF4-FFF2-40B4-BE49-F238E27FC236}">
                <a16:creationId xmlns:a16="http://schemas.microsoft.com/office/drawing/2014/main" id="{3B12D2B7-8D63-445F-AF73-727DB97D42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0000" l="8081" r="89899">
                        <a14:foregroundMark x1="43434" y1="9444" x2="43434" y2="9444"/>
                        <a14:foregroundMark x1="48485" y1="8889" x2="48485" y2="8889"/>
                        <a14:foregroundMark x1="62828" y1="34444" x2="62828" y2="34444"/>
                        <a14:foregroundMark x1="53333" y1="81250" x2="53333" y2="81250"/>
                        <a14:foregroundMark x1="42020" y1="83889" x2="42020" y2="83889"/>
                        <a14:foregroundMark x1="51919" y1="85972" x2="51919" y2="85972"/>
                        <a14:foregroundMark x1="52727" y1="85972" x2="54545" y2="85972"/>
                        <a14:foregroundMark x1="56768" y1="77917" x2="56768" y2="77917"/>
                        <a14:foregroundMark x1="54141" y1="70000" x2="54141" y2="70000"/>
                        <a14:foregroundMark x1="54141" y1="70000" x2="54141" y2="70000"/>
                        <a14:foregroundMark x1="53333" y1="70833" x2="53333" y2="70833"/>
                        <a14:foregroundMark x1="8081" y1="34444" x2="8081" y2="34444"/>
                        <a14:foregroundMark x1="43232" y1="70833" x2="43232" y2="70833"/>
                        <a14:foregroundMark x1="35960" y1="69861" x2="35960" y2="69861"/>
                        <a14:foregroundMark x1="36768" y1="70000" x2="36768" y2="70000"/>
                        <a14:foregroundMark x1="35960" y1="68750" x2="35960" y2="6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6" t="5539" r="9127" b="9804"/>
          <a:stretch/>
        </p:blipFill>
        <p:spPr bwMode="auto">
          <a:xfrm>
            <a:off x="3025450" y="2391875"/>
            <a:ext cx="2862605" cy="379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 ">
            <a:extLst>
              <a:ext uri="{FF2B5EF4-FFF2-40B4-BE49-F238E27FC236}">
                <a16:creationId xmlns:a16="http://schemas.microsoft.com/office/drawing/2014/main" id="{BA44C964-EE91-4C0F-A3BF-D80FAAEAE7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0000" l="8081" r="89899">
                        <a14:foregroundMark x1="43434" y1="9444" x2="43434" y2="9444"/>
                        <a14:foregroundMark x1="48485" y1="8889" x2="48485" y2="8889"/>
                        <a14:foregroundMark x1="62828" y1="34444" x2="62828" y2="34444"/>
                        <a14:foregroundMark x1="53333" y1="81250" x2="53333" y2="81250"/>
                        <a14:foregroundMark x1="42020" y1="83889" x2="42020" y2="83889"/>
                        <a14:foregroundMark x1="51919" y1="85972" x2="51919" y2="85972"/>
                        <a14:foregroundMark x1="52727" y1="85972" x2="54545" y2="85972"/>
                        <a14:foregroundMark x1="56768" y1="77917" x2="56768" y2="77917"/>
                        <a14:foregroundMark x1="54141" y1="70000" x2="54141" y2="70000"/>
                        <a14:foregroundMark x1="54141" y1="70000" x2="54141" y2="70000"/>
                        <a14:foregroundMark x1="53333" y1="70833" x2="53333" y2="70833"/>
                        <a14:foregroundMark x1="8081" y1="34444" x2="8081" y2="34444"/>
                        <a14:foregroundMark x1="43232" y1="70833" x2="43232" y2="70833"/>
                        <a14:foregroundMark x1="35960" y1="69861" x2="35960" y2="69861"/>
                        <a14:foregroundMark x1="36768" y1="70000" x2="36768" y2="70000"/>
                        <a14:foregroundMark x1="35960" y1="68750" x2="35960" y2="6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6" t="5539" r="9127" b="9804"/>
          <a:stretch/>
        </p:blipFill>
        <p:spPr bwMode="auto">
          <a:xfrm>
            <a:off x="254316" y="1241881"/>
            <a:ext cx="2862606" cy="379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 ">
            <a:extLst>
              <a:ext uri="{FF2B5EF4-FFF2-40B4-BE49-F238E27FC236}">
                <a16:creationId xmlns:a16="http://schemas.microsoft.com/office/drawing/2014/main" id="{3D6F9C7B-000B-48EC-AAC7-19351F45CB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0000" l="8081" r="89899">
                        <a14:foregroundMark x1="43434" y1="9444" x2="43434" y2="9444"/>
                        <a14:foregroundMark x1="48485" y1="8889" x2="48485" y2="8889"/>
                        <a14:foregroundMark x1="62828" y1="34444" x2="62828" y2="34444"/>
                        <a14:foregroundMark x1="53333" y1="81250" x2="53333" y2="81250"/>
                        <a14:foregroundMark x1="42020" y1="83889" x2="42020" y2="83889"/>
                        <a14:foregroundMark x1="51919" y1="85972" x2="51919" y2="85972"/>
                        <a14:foregroundMark x1="52727" y1="85972" x2="54545" y2="85972"/>
                        <a14:foregroundMark x1="56768" y1="77917" x2="56768" y2="77917"/>
                        <a14:foregroundMark x1="54141" y1="70000" x2="54141" y2="70000"/>
                        <a14:foregroundMark x1="54141" y1="70000" x2="54141" y2="70000"/>
                        <a14:foregroundMark x1="53333" y1="70833" x2="53333" y2="70833"/>
                        <a14:foregroundMark x1="8081" y1="34444" x2="8081" y2="34444"/>
                        <a14:foregroundMark x1="43232" y1="70833" x2="43232" y2="70833"/>
                        <a14:foregroundMark x1="35960" y1="69861" x2="35960" y2="69861"/>
                        <a14:foregroundMark x1="36768" y1="70000" x2="36768" y2="70000"/>
                        <a14:foregroundMark x1="35960" y1="68750" x2="35960" y2="6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6" t="5539" r="9127" b="9804"/>
          <a:stretch/>
        </p:blipFill>
        <p:spPr bwMode="auto">
          <a:xfrm>
            <a:off x="5852287" y="1531526"/>
            <a:ext cx="2862606" cy="379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 ">
            <a:extLst>
              <a:ext uri="{FF2B5EF4-FFF2-40B4-BE49-F238E27FC236}">
                <a16:creationId xmlns:a16="http://schemas.microsoft.com/office/drawing/2014/main" id="{0BF273DA-FD57-48D7-9ABB-68F6D892AC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0000" l="8081" r="89899">
                        <a14:foregroundMark x1="43434" y1="9444" x2="43434" y2="9444"/>
                        <a14:foregroundMark x1="48485" y1="8889" x2="48485" y2="8889"/>
                        <a14:foregroundMark x1="62828" y1="34444" x2="62828" y2="34444"/>
                        <a14:foregroundMark x1="53333" y1="81250" x2="53333" y2="81250"/>
                        <a14:foregroundMark x1="42020" y1="83889" x2="42020" y2="83889"/>
                        <a14:foregroundMark x1="51919" y1="85972" x2="51919" y2="85972"/>
                        <a14:foregroundMark x1="52727" y1="85972" x2="54545" y2="85972"/>
                        <a14:foregroundMark x1="56768" y1="77917" x2="56768" y2="77917"/>
                        <a14:foregroundMark x1="54141" y1="70000" x2="54141" y2="70000"/>
                        <a14:foregroundMark x1="54141" y1="70000" x2="54141" y2="70000"/>
                        <a14:foregroundMark x1="53333" y1="70833" x2="53333" y2="70833"/>
                        <a14:foregroundMark x1="8081" y1="34444" x2="8081" y2="34444"/>
                        <a14:foregroundMark x1="43232" y1="70833" x2="43232" y2="70833"/>
                        <a14:foregroundMark x1="35960" y1="69861" x2="35960" y2="69861"/>
                        <a14:foregroundMark x1="36768" y1="70000" x2="36768" y2="70000"/>
                        <a14:foregroundMark x1="35960" y1="68750" x2="35960" y2="6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6" t="5539" r="9127" b="9804"/>
          <a:stretch/>
        </p:blipFill>
        <p:spPr bwMode="auto">
          <a:xfrm>
            <a:off x="8922838" y="2723152"/>
            <a:ext cx="2862606" cy="379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OREJA" descr="Oreja PNG cliparts descarga gratuita | PNGOcean">
            <a:extLst>
              <a:ext uri="{FF2B5EF4-FFF2-40B4-BE49-F238E27FC236}">
                <a16:creationId xmlns:a16="http://schemas.microsoft.com/office/drawing/2014/main" id="{4A41CA9E-9894-455E-8DD1-C9918B930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7" b="98333" l="2581" r="96452">
                        <a14:foregroundMark x1="14194" y1="15000" x2="25484" y2="44048"/>
                        <a14:foregroundMark x1="23548" y1="5714" x2="30323" y2="15714"/>
                        <a14:foregroundMark x1="29677" y1="4762" x2="49355" y2="15238"/>
                        <a14:foregroundMark x1="14516" y1="26905" x2="19677" y2="76905"/>
                        <a14:foregroundMark x1="7419" y1="69048" x2="15161" y2="85238"/>
                        <a14:foregroundMark x1="16452" y1="93333" x2="38710" y2="67381"/>
                        <a14:foregroundMark x1="38710" y1="67381" x2="39032" y2="67381"/>
                        <a14:foregroundMark x1="26452" y1="95476" x2="51290" y2="68333"/>
                        <a14:foregroundMark x1="96129" y1="33095" x2="96129" y2="33095"/>
                        <a14:foregroundMark x1="94516" y1="30714" x2="94516" y2="30714"/>
                        <a14:foregroundMark x1="79355" y1="12143" x2="90968" y2="25714"/>
                        <a14:foregroundMark x1="94194" y1="29762" x2="96129" y2="41905"/>
                        <a14:foregroundMark x1="96129" y1="41905" x2="96129" y2="41905"/>
                        <a14:foregroundMark x1="96452" y1="39286" x2="65161" y2="62381"/>
                        <a14:foregroundMark x1="90323" y1="23333" x2="90323" y2="23333"/>
                        <a14:foregroundMark x1="87419" y1="17619" x2="92258" y2="26905"/>
                        <a14:foregroundMark x1="94516" y1="43810" x2="91613" y2="52619"/>
                        <a14:foregroundMark x1="16129" y1="95714" x2="16129" y2="95714"/>
                        <a14:foregroundMark x1="2581" y1="83571" x2="2581" y2="83571"/>
                        <a14:foregroundMark x1="72258" y1="19762" x2="76452" y2="29048"/>
                        <a14:foregroundMark x1="74194" y1="19762" x2="78387" y2="32857"/>
                        <a14:foregroundMark x1="79355" y1="24048" x2="81290" y2="35000"/>
                        <a14:foregroundMark x1="45161" y1="1667" x2="45161" y2="1667"/>
                        <a14:foregroundMark x1="45161" y1="1667" x2="45161" y2="1667"/>
                        <a14:foregroundMark x1="41290" y1="1667" x2="41290" y2="1667"/>
                        <a14:foregroundMark x1="26129" y1="98333" x2="26129" y2="9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856">
            <a:off x="9733698" y="3246171"/>
            <a:ext cx="1647105" cy="181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Apoderados | COLEGIO CARMELA CARVAJAL DE PRAT">
            <a:extLst>
              <a:ext uri="{FF2B5EF4-FFF2-40B4-BE49-F238E27FC236}">
                <a16:creationId xmlns:a16="http://schemas.microsoft.com/office/drawing/2014/main" id="{1BB98293-0D23-444B-9181-39E9FF60BE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34" r="9729" b="8977"/>
          <a:stretch/>
        </p:blipFill>
        <p:spPr bwMode="auto">
          <a:xfrm>
            <a:off x="3229278" y="2488607"/>
            <a:ext cx="2686550" cy="218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Imágenes de unicornios para descargar listas para imprimir y colorear |  Dibujos de unicornios, Imagenes de unicornios, Imagenes de unicornios  tiernos">
            <a:extLst>
              <a:ext uri="{FF2B5EF4-FFF2-40B4-BE49-F238E27FC236}">
                <a16:creationId xmlns:a16="http://schemas.microsoft.com/office/drawing/2014/main" id="{27EBDAB5-AEE9-4CE1-8E41-C2AAF69B8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313" b="93801" l="1205" r="89910">
                        <a14:foregroundMark x1="8735" y1="55256" x2="19729" y2="71159"/>
                        <a14:foregroundMark x1="1355" y1="71698" x2="1355" y2="71698"/>
                        <a14:foregroundMark x1="23193" y1="93935" x2="24548" y2="85040"/>
                        <a14:foregroundMark x1="75904" y1="4313" x2="75904" y2="43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130" y="1779513"/>
            <a:ext cx="2402741" cy="218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9" descr="Imagen que contiene reloj&#10;&#10;Descripción generada automáticamente">
            <a:extLst>
              <a:ext uri="{FF2B5EF4-FFF2-40B4-BE49-F238E27FC236}">
                <a16:creationId xmlns:a16="http://schemas.microsoft.com/office/drawing/2014/main" id="{0F236E77-0062-461A-AC2E-A227B65F68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65" y="1712534"/>
            <a:ext cx="1932492" cy="194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7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inchazo-globo-revienta-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inchazo-globo-revienta-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inchazo-globo-revienta-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inchazo-globo-revienta-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diente Viento Ppt Polígono Fondo Plantilla Cartel, Viento ...">
            <a:extLst>
              <a:ext uri="{FF2B5EF4-FFF2-40B4-BE49-F238E27FC236}">
                <a16:creationId xmlns:a16="http://schemas.microsoft.com/office/drawing/2014/main" id="{3D5C026A-2893-43C8-A82D-FBF249A57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00EA5A9-4B8B-4751-81F3-8EBD835D954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59" y="1527017"/>
            <a:ext cx="4951095" cy="4692331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12F5122-BDA6-483D-BA9B-071C73510C7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213" y="2312352"/>
            <a:ext cx="5817869" cy="1560830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rnd">
            <a:solidFill>
              <a:srgbClr val="00B0F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7077DB-9285-473F-9A0F-7B6FA3292FDE}"/>
              </a:ext>
            </a:extLst>
          </p:cNvPr>
          <p:cNvSpPr txBox="1"/>
          <p:nvPr/>
        </p:nvSpPr>
        <p:spPr>
          <a:xfrm>
            <a:off x="568960" y="864425"/>
            <a:ext cx="6177280" cy="39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n-CL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Colorea todas la vocales U que encuentres </a:t>
            </a:r>
            <a:endParaRPr lang="es-C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1A56A7C-827A-4594-B123-837058B830B3}"/>
              </a:ext>
            </a:extLst>
          </p:cNvPr>
          <p:cNvSpPr txBox="1"/>
          <p:nvPr/>
        </p:nvSpPr>
        <p:spPr>
          <a:xfrm>
            <a:off x="5598161" y="1770202"/>
            <a:ext cx="6177280" cy="39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n-CL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Marca siguiendo la linea punteada </a:t>
            </a:r>
            <a:endParaRPr lang="es-C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F22C82B-C521-4FF4-A5AA-D6BC4CDF42CC}"/>
              </a:ext>
            </a:extLst>
          </p:cNvPr>
          <p:cNvSpPr/>
          <p:nvPr/>
        </p:nvSpPr>
        <p:spPr>
          <a:xfrm>
            <a:off x="711200" y="2438400"/>
            <a:ext cx="863600" cy="731520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D3EC218-50E5-423F-894B-82096AB3FE79}"/>
              </a:ext>
            </a:extLst>
          </p:cNvPr>
          <p:cNvSpPr/>
          <p:nvPr/>
        </p:nvSpPr>
        <p:spPr>
          <a:xfrm>
            <a:off x="1590041" y="2438400"/>
            <a:ext cx="863600" cy="731520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BD73FC7-C0E3-4E73-A00C-4407110DE765}"/>
              </a:ext>
            </a:extLst>
          </p:cNvPr>
          <p:cNvSpPr/>
          <p:nvPr/>
        </p:nvSpPr>
        <p:spPr>
          <a:xfrm>
            <a:off x="4310696" y="2438400"/>
            <a:ext cx="863600" cy="731520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DC9382B-4FE9-4812-8F45-52021EFEC47C}"/>
              </a:ext>
            </a:extLst>
          </p:cNvPr>
          <p:cNvSpPr/>
          <p:nvPr/>
        </p:nvSpPr>
        <p:spPr>
          <a:xfrm>
            <a:off x="4280534" y="3169920"/>
            <a:ext cx="863600" cy="731520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BBCF766-981A-4AA6-95C0-B6545CC7B44B}"/>
              </a:ext>
            </a:extLst>
          </p:cNvPr>
          <p:cNvSpPr/>
          <p:nvPr/>
        </p:nvSpPr>
        <p:spPr>
          <a:xfrm>
            <a:off x="2460306" y="5441394"/>
            <a:ext cx="863600" cy="731520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8B14F8E-6B02-48C5-8666-43D9EB0AF471}"/>
              </a:ext>
            </a:extLst>
          </p:cNvPr>
          <p:cNvSpPr/>
          <p:nvPr/>
        </p:nvSpPr>
        <p:spPr>
          <a:xfrm>
            <a:off x="3391853" y="5441394"/>
            <a:ext cx="863600" cy="731520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Diagrama de flujo: conector 20">
            <a:extLst>
              <a:ext uri="{FF2B5EF4-FFF2-40B4-BE49-F238E27FC236}">
                <a16:creationId xmlns:a16="http://schemas.microsoft.com/office/drawing/2014/main" id="{91FBD869-6A8A-4B7D-AD0E-AA7D1A824B04}"/>
              </a:ext>
            </a:extLst>
          </p:cNvPr>
          <p:cNvSpPr/>
          <p:nvPr/>
        </p:nvSpPr>
        <p:spPr>
          <a:xfrm>
            <a:off x="5872480" y="2312352"/>
            <a:ext cx="223520" cy="126048"/>
          </a:xfrm>
          <a:prstGeom prst="flowChartConnector">
            <a:avLst/>
          </a:prstGeom>
          <a:solidFill>
            <a:srgbClr val="CB2B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359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8 0.00486 L -0.00248 0.00486 C -0.00378 0.02546 -0.00339 0.01226 -0.00248 0.03726 C -0.00066 0.08634 -0.00404 0.0493 4.79167E-6 0.06851 C 0.00026 0.06967 0.00117 0.07731 0.00169 0.07893 C 0.00234 0.08055 0.00325 0.08194 0.00416 0.08333 C 0.00494 0.08449 0.00572 0.08588 0.00664 0.08634 C 0.00885 0.08726 0.01106 0.08726 0.01328 0.08773 C 0.01497 0.08819 0.01666 0.08865 0.01835 0.08935 C 0.02226 0.08865 0.02617 0.08935 0.02994 0.08773 C 0.03151 0.08703 0.03229 0.0787 0.03255 0.07731 C 0.03294 0.0743 0.0332 0.07106 0.03411 0.06851 C 0.03632 0.06273 0.03554 0.06574 0.03671 0.05949 C 0.0358 0.01111 0.0358 0.02801 0.0358 0.00926 L 0.0358 0.00926 " pathEditMode="relative" ptsTypes="AAAAAAAAAAAAAAA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diente Viento Ppt Polígono Fondo Plantilla Cartel, Viento ...">
            <a:extLst>
              <a:ext uri="{FF2B5EF4-FFF2-40B4-BE49-F238E27FC236}">
                <a16:creationId xmlns:a16="http://schemas.microsoft.com/office/drawing/2014/main" id="{99E62E21-3A4D-4153-87EC-71356E71C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C78CD67-B1FB-46FD-858F-BD17C9F5611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3" t="18623" r="23932"/>
          <a:stretch>
            <a:fillRect/>
          </a:stretch>
        </p:blipFill>
        <p:spPr bwMode="auto">
          <a:xfrm>
            <a:off x="735647" y="1391920"/>
            <a:ext cx="4324033" cy="451104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E1BFA58-564C-4F50-91BA-82FE8FEE4F1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223" y="2642553"/>
            <a:ext cx="5612130" cy="141033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33441D3-E58B-4CE0-BA7F-B11A9DA6D426}"/>
              </a:ext>
            </a:extLst>
          </p:cNvPr>
          <p:cNvSpPr txBox="1"/>
          <p:nvPr/>
        </p:nvSpPr>
        <p:spPr>
          <a:xfrm>
            <a:off x="640080" y="767279"/>
            <a:ext cx="6177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n-CL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Rellena la vocal U con material a ellección </a:t>
            </a:r>
            <a:endParaRPr lang="es-CL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B70C991-5A94-449D-BA17-367B8386A4A9}"/>
              </a:ext>
            </a:extLst>
          </p:cNvPr>
          <p:cNvSpPr txBox="1"/>
          <p:nvPr/>
        </p:nvSpPr>
        <p:spPr>
          <a:xfrm>
            <a:off x="5795327" y="2086094"/>
            <a:ext cx="6177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n-CL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Colorea los objetos que comienzan con le letra U</a:t>
            </a:r>
            <a:endParaRPr lang="es-CL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EC1E683-1E6D-4A13-91EA-7E846C99285F}"/>
              </a:ext>
            </a:extLst>
          </p:cNvPr>
          <p:cNvSpPr/>
          <p:nvPr/>
        </p:nvSpPr>
        <p:spPr>
          <a:xfrm>
            <a:off x="965200" y="1513840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BA84D3A-3BE0-4553-97D4-9C0478DEB808}"/>
              </a:ext>
            </a:extLst>
          </p:cNvPr>
          <p:cNvSpPr/>
          <p:nvPr/>
        </p:nvSpPr>
        <p:spPr>
          <a:xfrm>
            <a:off x="965200" y="2110463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9329B74A-0966-4C89-9AB5-2022261E3902}"/>
              </a:ext>
            </a:extLst>
          </p:cNvPr>
          <p:cNvSpPr/>
          <p:nvPr/>
        </p:nvSpPr>
        <p:spPr>
          <a:xfrm>
            <a:off x="965200" y="2682717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FDC2CA8D-3FE9-47A0-98C9-76955F49BFD3}"/>
              </a:ext>
            </a:extLst>
          </p:cNvPr>
          <p:cNvSpPr/>
          <p:nvPr/>
        </p:nvSpPr>
        <p:spPr>
          <a:xfrm>
            <a:off x="965200" y="3285937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FC88DA40-6423-4E19-82E5-018E9FB95C68}"/>
              </a:ext>
            </a:extLst>
          </p:cNvPr>
          <p:cNvSpPr/>
          <p:nvPr/>
        </p:nvSpPr>
        <p:spPr>
          <a:xfrm>
            <a:off x="965200" y="3889157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D30DEBDB-2C06-4958-9246-81B3F156281C}"/>
              </a:ext>
            </a:extLst>
          </p:cNvPr>
          <p:cNvSpPr/>
          <p:nvPr/>
        </p:nvSpPr>
        <p:spPr>
          <a:xfrm>
            <a:off x="1117600" y="4492377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FF623D62-D516-47DE-9B74-66EB72C1AA7F}"/>
              </a:ext>
            </a:extLst>
          </p:cNvPr>
          <p:cNvSpPr/>
          <p:nvPr/>
        </p:nvSpPr>
        <p:spPr>
          <a:xfrm>
            <a:off x="1499553" y="4969897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030F2171-3288-4F3A-86FE-A19D74A4F3F0}"/>
              </a:ext>
            </a:extLst>
          </p:cNvPr>
          <p:cNvSpPr/>
          <p:nvPr/>
        </p:nvSpPr>
        <p:spPr>
          <a:xfrm>
            <a:off x="2048193" y="5150302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778C1D13-2E93-452B-ABE4-B8C97AD3425C}"/>
              </a:ext>
            </a:extLst>
          </p:cNvPr>
          <p:cNvSpPr/>
          <p:nvPr/>
        </p:nvSpPr>
        <p:spPr>
          <a:xfrm>
            <a:off x="2659856" y="5234876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3F71CD01-EF64-41F7-8059-DA69A186F895}"/>
              </a:ext>
            </a:extLst>
          </p:cNvPr>
          <p:cNvSpPr/>
          <p:nvPr/>
        </p:nvSpPr>
        <p:spPr>
          <a:xfrm>
            <a:off x="3258265" y="5160120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8E277A0C-0EC9-458D-9404-D232AF24DE94}"/>
              </a:ext>
            </a:extLst>
          </p:cNvPr>
          <p:cNvSpPr/>
          <p:nvPr/>
        </p:nvSpPr>
        <p:spPr>
          <a:xfrm>
            <a:off x="3796587" y="4864175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7E85B1AF-9F16-4474-BF1D-CC6C5FE0CFCB}"/>
              </a:ext>
            </a:extLst>
          </p:cNvPr>
          <p:cNvSpPr/>
          <p:nvPr/>
        </p:nvSpPr>
        <p:spPr>
          <a:xfrm>
            <a:off x="4153813" y="4393516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8F5BBFB8-5417-4609-A047-0CB466FFD301}"/>
              </a:ext>
            </a:extLst>
          </p:cNvPr>
          <p:cNvSpPr/>
          <p:nvPr/>
        </p:nvSpPr>
        <p:spPr>
          <a:xfrm>
            <a:off x="4257040" y="3821262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719E7629-08C9-42DA-8831-1327A3F36769}"/>
              </a:ext>
            </a:extLst>
          </p:cNvPr>
          <p:cNvSpPr/>
          <p:nvPr/>
        </p:nvSpPr>
        <p:spPr>
          <a:xfrm>
            <a:off x="4257040" y="3252204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86D530B2-5A82-4A61-9B73-13F8C28EE1E0}"/>
              </a:ext>
            </a:extLst>
          </p:cNvPr>
          <p:cNvSpPr/>
          <p:nvPr/>
        </p:nvSpPr>
        <p:spPr>
          <a:xfrm>
            <a:off x="4257040" y="2646953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C38926DA-03E7-46E6-B1FB-9F96490AC9F6}"/>
              </a:ext>
            </a:extLst>
          </p:cNvPr>
          <p:cNvSpPr/>
          <p:nvPr/>
        </p:nvSpPr>
        <p:spPr>
          <a:xfrm>
            <a:off x="4214773" y="2056086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C64BC2E5-B98C-49F7-AFAA-F1980FA25E22}"/>
              </a:ext>
            </a:extLst>
          </p:cNvPr>
          <p:cNvSpPr/>
          <p:nvPr/>
        </p:nvSpPr>
        <p:spPr>
          <a:xfrm>
            <a:off x="4214773" y="1474019"/>
            <a:ext cx="548640" cy="5722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69069293-B2F2-4267-890F-D95A2ABE28F3}"/>
              </a:ext>
            </a:extLst>
          </p:cNvPr>
          <p:cNvSpPr/>
          <p:nvPr/>
        </p:nvSpPr>
        <p:spPr>
          <a:xfrm>
            <a:off x="5844223" y="2642553"/>
            <a:ext cx="1135697" cy="14103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A84BE8B0-FDA1-4454-9461-AC9A5B58063E}"/>
              </a:ext>
            </a:extLst>
          </p:cNvPr>
          <p:cNvSpPr/>
          <p:nvPr/>
        </p:nvSpPr>
        <p:spPr>
          <a:xfrm>
            <a:off x="7284720" y="2642553"/>
            <a:ext cx="1706880" cy="14103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23BEE2E1-5318-43A5-BD13-FD4AC6F71B34}"/>
              </a:ext>
            </a:extLst>
          </p:cNvPr>
          <p:cNvSpPr/>
          <p:nvPr/>
        </p:nvSpPr>
        <p:spPr>
          <a:xfrm>
            <a:off x="9511983" y="2643506"/>
            <a:ext cx="1135697" cy="14103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0C519809-F92B-46DD-808A-2CFC6EF14FDE}"/>
              </a:ext>
            </a:extLst>
          </p:cNvPr>
          <p:cNvSpPr/>
          <p:nvPr/>
        </p:nvSpPr>
        <p:spPr>
          <a:xfrm>
            <a:off x="10724992" y="2628340"/>
            <a:ext cx="731361" cy="14103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8062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2" grpId="0" animBg="1"/>
      <p:bldP spid="43" grpId="0" animBg="1"/>
      <p:bldP spid="45" grpId="0" animBg="1"/>
      <p:bldP spid="47" grpId="0" animBg="1"/>
      <p:bldP spid="49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3973</TotalTime>
  <Words>68</Words>
  <Application>Microsoft Office PowerPoint</Application>
  <PresentationFormat>Panorámica</PresentationFormat>
  <Paragraphs>16</Paragraphs>
  <Slides>12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Aharoni</vt:lpstr>
      <vt:lpstr>Amanise</vt:lpstr>
      <vt:lpstr>Arial</vt:lpstr>
      <vt:lpstr>Calibri</vt:lpstr>
      <vt:lpstr>Calibri Light</vt:lpstr>
      <vt:lpstr>Comic Sans MS</vt:lpstr>
      <vt:lpstr>Forte</vt:lpstr>
      <vt:lpstr>Tema de Office</vt:lpstr>
      <vt:lpstr>Presentación de PowerPoint</vt:lpstr>
      <vt:lpstr>Presentación de PowerPoint</vt:lpstr>
      <vt:lpstr>LA VOCAL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VOCAL</dc:title>
  <dc:creator>Nathalie Toro Pasmiño</dc:creator>
  <cp:lastModifiedBy>silene alejandra perez vega</cp:lastModifiedBy>
  <cp:revision>160</cp:revision>
  <dcterms:created xsi:type="dcterms:W3CDTF">2020-07-17T21:08:01Z</dcterms:created>
  <dcterms:modified xsi:type="dcterms:W3CDTF">2020-10-27T00:36:03Z</dcterms:modified>
</cp:coreProperties>
</file>