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39" r:id="rId2"/>
    <p:sldId id="340" r:id="rId3"/>
    <p:sldId id="341" r:id="rId4"/>
    <p:sldId id="343" r:id="rId5"/>
    <p:sldId id="342" r:id="rId6"/>
    <p:sldId id="344" r:id="rId7"/>
    <p:sldId id="332" r:id="rId8"/>
    <p:sldId id="331" r:id="rId9"/>
    <p:sldId id="330" r:id="rId10"/>
    <p:sldId id="345" r:id="rId11"/>
    <p:sldId id="282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ene alejandra perez vega" userId="fe0bbaa5a6bfbced" providerId="LiveId" clId="{4EE9E719-56CD-461B-A46E-61D1682A7593}"/>
    <pc:docChg chg="delSld delMainMaster">
      <pc:chgData name="silene alejandra perez vega" userId="fe0bbaa5a6bfbced" providerId="LiveId" clId="{4EE9E719-56CD-461B-A46E-61D1682A7593}" dt="2020-10-06T21:09:12.006" v="10" actId="47"/>
      <pc:docMkLst>
        <pc:docMk/>
      </pc:docMkLst>
      <pc:sldChg chg="del">
        <pc:chgData name="silene alejandra perez vega" userId="fe0bbaa5a6bfbced" providerId="LiveId" clId="{4EE9E719-56CD-461B-A46E-61D1682A7593}" dt="2020-10-06T21:09:04.670" v="0" actId="47"/>
        <pc:sldMkLst>
          <pc:docMk/>
          <pc:sldMk cId="769675095" sldId="269"/>
        </pc:sldMkLst>
      </pc:sldChg>
      <pc:sldChg chg="del">
        <pc:chgData name="silene alejandra perez vega" userId="fe0bbaa5a6bfbced" providerId="LiveId" clId="{4EE9E719-56CD-461B-A46E-61D1682A7593}" dt="2020-10-06T21:09:07.168" v="7" actId="47"/>
        <pc:sldMkLst>
          <pc:docMk/>
          <pc:sldMk cId="3027525211" sldId="280"/>
        </pc:sldMkLst>
      </pc:sldChg>
      <pc:sldChg chg="del">
        <pc:chgData name="silene alejandra perez vega" userId="fe0bbaa5a6bfbced" providerId="LiveId" clId="{4EE9E719-56CD-461B-A46E-61D1682A7593}" dt="2020-10-06T21:09:12.006" v="10" actId="47"/>
        <pc:sldMkLst>
          <pc:docMk/>
          <pc:sldMk cId="3017704622" sldId="312"/>
        </pc:sldMkLst>
      </pc:sldChg>
      <pc:sldChg chg="del">
        <pc:chgData name="silene alejandra perez vega" userId="fe0bbaa5a6bfbced" providerId="LiveId" clId="{4EE9E719-56CD-461B-A46E-61D1682A7593}" dt="2020-10-06T21:09:05.092" v="1" actId="47"/>
        <pc:sldMkLst>
          <pc:docMk/>
          <pc:sldMk cId="591741285" sldId="315"/>
        </pc:sldMkLst>
      </pc:sldChg>
      <pc:sldChg chg="del">
        <pc:chgData name="silene alejandra perez vega" userId="fe0bbaa5a6bfbced" providerId="LiveId" clId="{4EE9E719-56CD-461B-A46E-61D1682A7593}" dt="2020-10-06T21:09:05.808" v="3" actId="47"/>
        <pc:sldMkLst>
          <pc:docMk/>
          <pc:sldMk cId="2024694414" sldId="327"/>
        </pc:sldMkLst>
      </pc:sldChg>
      <pc:sldChg chg="del">
        <pc:chgData name="silene alejandra perez vega" userId="fe0bbaa5a6bfbced" providerId="LiveId" clId="{4EE9E719-56CD-461B-A46E-61D1682A7593}" dt="2020-10-06T21:09:06.464" v="5" actId="47"/>
        <pc:sldMkLst>
          <pc:docMk/>
          <pc:sldMk cId="1900960445" sldId="328"/>
        </pc:sldMkLst>
      </pc:sldChg>
      <pc:sldChg chg="del">
        <pc:chgData name="silene alejandra perez vega" userId="fe0bbaa5a6bfbced" providerId="LiveId" clId="{4EE9E719-56CD-461B-A46E-61D1682A7593}" dt="2020-10-06T21:09:06.167" v="4" actId="47"/>
        <pc:sldMkLst>
          <pc:docMk/>
          <pc:sldMk cId="1954793444" sldId="334"/>
        </pc:sldMkLst>
      </pc:sldChg>
      <pc:sldChg chg="del">
        <pc:chgData name="silene alejandra perez vega" userId="fe0bbaa5a6bfbced" providerId="LiveId" clId="{4EE9E719-56CD-461B-A46E-61D1682A7593}" dt="2020-10-06T21:09:06.996" v="6" actId="47"/>
        <pc:sldMkLst>
          <pc:docMk/>
          <pc:sldMk cId="1164641617" sldId="335"/>
        </pc:sldMkLst>
      </pc:sldChg>
      <pc:sldChg chg="del">
        <pc:chgData name="silene alejandra perez vega" userId="fe0bbaa5a6bfbced" providerId="LiveId" clId="{4EE9E719-56CD-461B-A46E-61D1682A7593}" dt="2020-10-06T21:09:05.482" v="2" actId="47"/>
        <pc:sldMkLst>
          <pc:docMk/>
          <pc:sldMk cId="1026229487" sldId="336"/>
        </pc:sldMkLst>
      </pc:sldChg>
      <pc:sldChg chg="del">
        <pc:chgData name="silene alejandra perez vega" userId="fe0bbaa5a6bfbced" providerId="LiveId" clId="{4EE9E719-56CD-461B-A46E-61D1682A7593}" dt="2020-10-06T21:09:07.685" v="8" actId="47"/>
        <pc:sldMkLst>
          <pc:docMk/>
          <pc:sldMk cId="2236150815" sldId="337"/>
        </pc:sldMkLst>
      </pc:sldChg>
      <pc:sldChg chg="del">
        <pc:chgData name="silene alejandra perez vega" userId="fe0bbaa5a6bfbced" providerId="LiveId" clId="{4EE9E719-56CD-461B-A46E-61D1682A7593}" dt="2020-10-06T21:09:08.836" v="9" actId="47"/>
        <pc:sldMkLst>
          <pc:docMk/>
          <pc:sldMk cId="822714553" sldId="338"/>
        </pc:sldMkLst>
      </pc:sldChg>
      <pc:sldMasterChg chg="delSldLayout">
        <pc:chgData name="silene alejandra perez vega" userId="fe0bbaa5a6bfbced" providerId="LiveId" clId="{4EE9E719-56CD-461B-A46E-61D1682A7593}" dt="2020-10-06T21:09:07.685" v="8" actId="47"/>
        <pc:sldMasterMkLst>
          <pc:docMk/>
          <pc:sldMasterMk cId="1762590575" sldId="2147483660"/>
        </pc:sldMasterMkLst>
        <pc:sldLayoutChg chg="del">
          <pc:chgData name="silene alejandra perez vega" userId="fe0bbaa5a6bfbced" providerId="LiveId" clId="{4EE9E719-56CD-461B-A46E-61D1682A7593}" dt="2020-10-06T21:09:07.685" v="8" actId="47"/>
          <pc:sldLayoutMkLst>
            <pc:docMk/>
            <pc:sldMasterMk cId="1762590575" sldId="2147483660"/>
            <pc:sldLayoutMk cId="1620927059" sldId="2147483676"/>
          </pc:sldLayoutMkLst>
        </pc:sldLayoutChg>
      </pc:sldMasterChg>
      <pc:sldMasterChg chg="del delSldLayout">
        <pc:chgData name="silene alejandra perez vega" userId="fe0bbaa5a6bfbced" providerId="LiveId" clId="{4EE9E719-56CD-461B-A46E-61D1682A7593}" dt="2020-10-06T21:09:12.006" v="10" actId="47"/>
        <pc:sldMasterMkLst>
          <pc:docMk/>
          <pc:sldMasterMk cId="4213122316" sldId="2147483679"/>
        </pc:sldMasterMkLst>
        <pc:sldLayoutChg chg="del">
          <pc:chgData name="silene alejandra perez vega" userId="fe0bbaa5a6bfbced" providerId="LiveId" clId="{4EE9E719-56CD-461B-A46E-61D1682A7593}" dt="2020-10-06T21:09:05.092" v="1" actId="47"/>
          <pc:sldLayoutMkLst>
            <pc:docMk/>
            <pc:sldMasterMk cId="4213122316" sldId="2147483679"/>
            <pc:sldLayoutMk cId="4170702729" sldId="2147483680"/>
          </pc:sldLayoutMkLst>
        </pc:sldLayoutChg>
        <pc:sldLayoutChg chg="del">
          <pc:chgData name="silene alejandra perez vega" userId="fe0bbaa5a6bfbced" providerId="LiveId" clId="{4EE9E719-56CD-461B-A46E-61D1682A7593}" dt="2020-10-06T21:09:12.006" v="10" actId="47"/>
          <pc:sldLayoutMkLst>
            <pc:docMk/>
            <pc:sldMasterMk cId="4213122316" sldId="2147483679"/>
            <pc:sldLayoutMk cId="261548985" sldId="2147483681"/>
          </pc:sldLayoutMkLst>
        </pc:sldLayoutChg>
        <pc:sldLayoutChg chg="del">
          <pc:chgData name="silene alejandra perez vega" userId="fe0bbaa5a6bfbced" providerId="LiveId" clId="{4EE9E719-56CD-461B-A46E-61D1682A7593}" dt="2020-10-06T21:09:12.006" v="10" actId="47"/>
          <pc:sldLayoutMkLst>
            <pc:docMk/>
            <pc:sldMasterMk cId="4213122316" sldId="2147483679"/>
            <pc:sldLayoutMk cId="1192162628" sldId="2147483682"/>
          </pc:sldLayoutMkLst>
        </pc:sldLayoutChg>
        <pc:sldLayoutChg chg="del">
          <pc:chgData name="silene alejandra perez vega" userId="fe0bbaa5a6bfbced" providerId="LiveId" clId="{4EE9E719-56CD-461B-A46E-61D1682A7593}" dt="2020-10-06T21:09:12.006" v="10" actId="47"/>
          <pc:sldLayoutMkLst>
            <pc:docMk/>
            <pc:sldMasterMk cId="4213122316" sldId="2147483679"/>
            <pc:sldLayoutMk cId="2383526816" sldId="2147483683"/>
          </pc:sldLayoutMkLst>
        </pc:sldLayoutChg>
        <pc:sldLayoutChg chg="del">
          <pc:chgData name="silene alejandra perez vega" userId="fe0bbaa5a6bfbced" providerId="LiveId" clId="{4EE9E719-56CD-461B-A46E-61D1682A7593}" dt="2020-10-06T21:09:12.006" v="10" actId="47"/>
          <pc:sldLayoutMkLst>
            <pc:docMk/>
            <pc:sldMasterMk cId="4213122316" sldId="2147483679"/>
            <pc:sldLayoutMk cId="1539131372" sldId="214748368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FD76B-A568-420A-A8D7-252CDB522D2B}" type="datetimeFigureOut">
              <a:rPr lang="es-CL" smtClean="0"/>
              <a:t>06-10-2020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432F4-B5AA-45B1-A90C-D417E921760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8819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4167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1314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2111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4685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3368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f37e016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f37e016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89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719fef0af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719fef0af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8420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719fef0af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719fef0af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4855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719fef0af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719fef0af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0285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3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09" y="3733800"/>
            <a:ext cx="6858003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036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207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3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09" y="3733800"/>
            <a:ext cx="6858003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8305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3" y="1825625"/>
            <a:ext cx="4954588" cy="41879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4951415" cy="41879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491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7"/>
            <a:ext cx="4956048" cy="34766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7"/>
            <a:ext cx="4956048" cy="34766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79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0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109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3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3" y="1733550"/>
            <a:ext cx="4360503" cy="3050039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1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89"/>
            <a:ext cx="4368980" cy="100761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3" y="1733550"/>
            <a:ext cx="4360503" cy="3050039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1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9" y="4935989"/>
            <a:ext cx="4368980" cy="100761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‹Nº›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297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40" y="1678105"/>
            <a:ext cx="3123347" cy="3089731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9" y="1824286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6" y="1678105"/>
            <a:ext cx="3123347" cy="3089731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6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1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9" y="1824286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3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‹Nº›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077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5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5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90" y="319178"/>
            <a:ext cx="3389607" cy="2710839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1" y="529603"/>
            <a:ext cx="2993367" cy="2305339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90" y="3245641"/>
            <a:ext cx="3389607" cy="2710839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1" y="3456065"/>
            <a:ext cx="2993367" cy="2305339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5" y="2484993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‹Nº›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517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4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4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‹Nº›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04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400"/>
            <a:ext cx="6433399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sz="1400"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sz="1400"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sz="1400"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2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990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95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9" y="304801"/>
            <a:ext cx="1729531" cy="56769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04801"/>
            <a:ext cx="8633671" cy="56769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10/6/2020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083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7984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">
  <p:cSld name="Title + Two Columns 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2"/>
          </p:nvPr>
        </p:nvSpPr>
        <p:spPr>
          <a:xfrm>
            <a:off x="2398333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2398333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 idx="3"/>
          </p:nvPr>
        </p:nvSpPr>
        <p:spPr>
          <a:xfrm>
            <a:off x="6848464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4"/>
          </p:nvPr>
        </p:nvSpPr>
        <p:spPr>
          <a:xfrm>
            <a:off x="6848464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601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-73600" y="1400"/>
            <a:ext cx="12294000" cy="9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575800" y="1395600"/>
            <a:ext cx="50404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07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3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5" y="1752601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10/6/2020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59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7" r:id="rId16"/>
    <p:sldLayoutId id="2147483678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63" indent="-347463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45" indent="-283457" algn="l" defTabSz="914377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audio" Target="../media/audio2.wav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microsoft.com/office/2007/relationships/hdphoto" Target="../media/hdphoto3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5.png"/><Relationship Id="rId3" Type="http://schemas.openxmlformats.org/officeDocument/2006/relationships/audio" Target="../media/audio3.wav"/><Relationship Id="rId7" Type="http://schemas.openxmlformats.org/officeDocument/2006/relationships/image" Target="../media/image12.png"/><Relationship Id="rId12" Type="http://schemas.microsoft.com/office/2007/relationships/hdphoto" Target="../media/hdphoto7.wdp"/><Relationship Id="rId2" Type="http://schemas.openxmlformats.org/officeDocument/2006/relationships/notesSlide" Target="../notesSlides/notesSlide7.xml"/><Relationship Id="rId16" Type="http://schemas.microsoft.com/office/2007/relationships/hdphoto" Target="../media/hdphoto9.wdp"/><Relationship Id="rId1" Type="http://schemas.openxmlformats.org/officeDocument/2006/relationships/slideLayout" Target="../slideLayouts/slideLayout15.xml"/><Relationship Id="rId6" Type="http://schemas.microsoft.com/office/2007/relationships/hdphoto" Target="../media/hdphoto4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openxmlformats.org/officeDocument/2006/relationships/image" Target="../media/image16.png"/><Relationship Id="rId10" Type="http://schemas.microsoft.com/office/2007/relationships/hdphoto" Target="../media/hdphoto6.wdp"/><Relationship Id="rId4" Type="http://schemas.openxmlformats.org/officeDocument/2006/relationships/audio" Target="../media/audio4.wav"/><Relationship Id="rId9" Type="http://schemas.openxmlformats.org/officeDocument/2006/relationships/image" Target="../media/image13.png"/><Relationship Id="rId14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20.png"/><Relationship Id="rId3" Type="http://schemas.openxmlformats.org/officeDocument/2006/relationships/audio" Target="../media/audio3.wav"/><Relationship Id="rId7" Type="http://schemas.openxmlformats.org/officeDocument/2006/relationships/image" Target="../media/image18.png"/><Relationship Id="rId12" Type="http://schemas.microsoft.com/office/2007/relationships/hdphoto" Target="../media/hdphoto1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10.wdp"/><Relationship Id="rId11" Type="http://schemas.openxmlformats.org/officeDocument/2006/relationships/image" Target="../media/image19.png"/><Relationship Id="rId5" Type="http://schemas.openxmlformats.org/officeDocument/2006/relationships/image" Target="../media/image17.png"/><Relationship Id="rId15" Type="http://schemas.openxmlformats.org/officeDocument/2006/relationships/image" Target="../media/image21.png"/><Relationship Id="rId10" Type="http://schemas.microsoft.com/office/2007/relationships/hdphoto" Target="../media/hdphoto5.wdp"/><Relationship Id="rId4" Type="http://schemas.openxmlformats.org/officeDocument/2006/relationships/audio" Target="../media/audio4.wav"/><Relationship Id="rId9" Type="http://schemas.openxmlformats.org/officeDocument/2006/relationships/image" Target="../media/image12.png"/><Relationship Id="rId14" Type="http://schemas.microsoft.com/office/2007/relationships/hdphoto" Target="../media/hdphoto13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4.png"/><Relationship Id="rId18" Type="http://schemas.microsoft.com/office/2007/relationships/hdphoto" Target="../media/hdphoto18.wdp"/><Relationship Id="rId3" Type="http://schemas.openxmlformats.org/officeDocument/2006/relationships/audio" Target="../media/audio3.wav"/><Relationship Id="rId7" Type="http://schemas.openxmlformats.org/officeDocument/2006/relationships/image" Target="../media/image12.png"/><Relationship Id="rId12" Type="http://schemas.microsoft.com/office/2007/relationships/hdphoto" Target="../media/hdphoto15.wdp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6" Type="http://schemas.microsoft.com/office/2007/relationships/hdphoto" Target="../media/hdphoto17.wdp"/><Relationship Id="rId1" Type="http://schemas.openxmlformats.org/officeDocument/2006/relationships/slideLayout" Target="../slideLayouts/slideLayout15.xml"/><Relationship Id="rId6" Type="http://schemas.microsoft.com/office/2007/relationships/hdphoto" Target="../media/hdphoto4.wdp"/><Relationship Id="rId11" Type="http://schemas.openxmlformats.org/officeDocument/2006/relationships/image" Target="../media/image23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microsoft.com/office/2007/relationships/hdphoto" Target="../media/hdphoto14.wdp"/><Relationship Id="rId4" Type="http://schemas.openxmlformats.org/officeDocument/2006/relationships/audio" Target="../media/audio4.wav"/><Relationship Id="rId9" Type="http://schemas.openxmlformats.org/officeDocument/2006/relationships/image" Target="../media/image22.png"/><Relationship Id="rId14" Type="http://schemas.microsoft.com/office/2007/relationships/hdphoto" Target="../media/hdphoto16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CL" dirty="0"/>
              <a:t>CONTANDO SÍLABAS - AUTO</a:t>
            </a:r>
            <a:endParaRPr dirty="0"/>
          </a:p>
        </p:txBody>
      </p:sp>
      <p:pic>
        <p:nvPicPr>
          <p:cNvPr id="1026" name="Picture 2" descr="Coche, Coche Eléctrico, Dibujo imagen png - imagen transparente ...">
            <a:extLst>
              <a:ext uri="{FF2B5EF4-FFF2-40B4-BE49-F238E27FC236}">
                <a16:creationId xmlns:a16="http://schemas.microsoft.com/office/drawing/2014/main" id="{D9D4FED6-7880-44DF-8F03-B8C8096B4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78" b="89333" l="0" r="100000">
                        <a14:foregroundMark x1="95667" y1="49111" x2="97000" y2="46556"/>
                        <a14:backgroundMark x1="5444" y1="65222" x2="17556" y2="7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00" y="-271249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141ABC26-DC65-42C1-9F7B-7026EE5EE45E}"/>
              </a:ext>
            </a:extLst>
          </p:cNvPr>
          <p:cNvSpPr/>
          <p:nvPr/>
        </p:nvSpPr>
        <p:spPr>
          <a:xfrm>
            <a:off x="1077839" y="4845933"/>
            <a:ext cx="1370635" cy="13735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7B88DC0A-AE6E-47C4-AE70-ECDA8B5FBA53}"/>
              </a:ext>
            </a:extLst>
          </p:cNvPr>
          <p:cNvSpPr/>
          <p:nvPr/>
        </p:nvSpPr>
        <p:spPr>
          <a:xfrm>
            <a:off x="3306985" y="4845932"/>
            <a:ext cx="1370635" cy="13735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672E338-0E95-4460-B7AA-CA2BCD045B75}"/>
              </a:ext>
            </a:extLst>
          </p:cNvPr>
          <p:cNvSpPr/>
          <p:nvPr/>
        </p:nvSpPr>
        <p:spPr>
          <a:xfrm>
            <a:off x="5410683" y="4845932"/>
            <a:ext cx="1370635" cy="13735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9BD35AA-1ECB-49AF-9F9D-C007C9C4657C}"/>
              </a:ext>
            </a:extLst>
          </p:cNvPr>
          <p:cNvSpPr/>
          <p:nvPr/>
        </p:nvSpPr>
        <p:spPr>
          <a:xfrm>
            <a:off x="9429510" y="1064871"/>
            <a:ext cx="1254356" cy="279044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CL" sz="17333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A7E882">
                    <a:lumMod val="75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2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25EBE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06D0511-054C-4D37-BC89-2F289D80A215}"/>
              </a:ext>
            </a:extLst>
          </p:cNvPr>
          <p:cNvSpPr/>
          <p:nvPr/>
        </p:nvSpPr>
        <p:spPr>
          <a:xfrm>
            <a:off x="9363365" y="3944829"/>
            <a:ext cx="1482137" cy="279044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7333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A7E882">
                    <a:lumMod val="75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9" name="Botón de acción: ir hacia delante o siguiente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6D4C1D5-7FC0-4DAD-BA49-0A45C98B1808}"/>
              </a:ext>
            </a:extLst>
          </p:cNvPr>
          <p:cNvSpPr/>
          <p:nvPr/>
        </p:nvSpPr>
        <p:spPr>
          <a:xfrm>
            <a:off x="11358623" y="6111433"/>
            <a:ext cx="601883" cy="56474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493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75800" y="43436"/>
            <a:ext cx="840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CL" dirty="0"/>
              <a:t>CONTANDO SÍLABAS - PEPA</a:t>
            </a:r>
            <a:endParaRPr dirty="0"/>
          </a:p>
        </p:txBody>
      </p:sp>
      <p:pic>
        <p:nvPicPr>
          <p:cNvPr id="2050" name="Picture 2" descr="Colección de Gifs ®: IMÁGENES DE LA PEPPA PIG">
            <a:extLst>
              <a:ext uri="{FF2B5EF4-FFF2-40B4-BE49-F238E27FC236}">
                <a16:creationId xmlns:a16="http://schemas.microsoft.com/office/drawing/2014/main" id="{5DECC329-B203-44D0-B2BB-CDF28DC1E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981" y="1157288"/>
            <a:ext cx="3022921" cy="400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D7CEA19A-F960-4F3B-AE9A-29B8FEABC642}"/>
              </a:ext>
            </a:extLst>
          </p:cNvPr>
          <p:cNvSpPr/>
          <p:nvPr/>
        </p:nvSpPr>
        <p:spPr>
          <a:xfrm>
            <a:off x="1040125" y="5293488"/>
            <a:ext cx="1370635" cy="1373529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B13A76F-A441-442D-A901-2E76346964C9}"/>
              </a:ext>
            </a:extLst>
          </p:cNvPr>
          <p:cNvSpPr/>
          <p:nvPr/>
        </p:nvSpPr>
        <p:spPr>
          <a:xfrm>
            <a:off x="2925513" y="5293485"/>
            <a:ext cx="1370635" cy="1373529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5B5835B-743E-4FA8-B8E8-E049941C087C}"/>
              </a:ext>
            </a:extLst>
          </p:cNvPr>
          <p:cNvSpPr/>
          <p:nvPr/>
        </p:nvSpPr>
        <p:spPr>
          <a:xfrm>
            <a:off x="4810901" y="5293485"/>
            <a:ext cx="1370635" cy="1373529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3F3DE78-198F-42C2-99AE-60FD01C15353}"/>
              </a:ext>
            </a:extLst>
          </p:cNvPr>
          <p:cNvSpPr/>
          <p:nvPr/>
        </p:nvSpPr>
        <p:spPr>
          <a:xfrm>
            <a:off x="9429510" y="1064871"/>
            <a:ext cx="1254356" cy="2092881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25EBE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DB36655-6B0F-4346-848D-3F831A38E46E}"/>
              </a:ext>
            </a:extLst>
          </p:cNvPr>
          <p:cNvSpPr/>
          <p:nvPr/>
        </p:nvSpPr>
        <p:spPr>
          <a:xfrm>
            <a:off x="9383211" y="3935392"/>
            <a:ext cx="1462024" cy="279044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7333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E87070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CDB3859-06B7-43CE-930B-3EE65FB9B995}"/>
              </a:ext>
            </a:extLst>
          </p:cNvPr>
          <p:cNvSpPr/>
          <p:nvPr/>
        </p:nvSpPr>
        <p:spPr>
          <a:xfrm>
            <a:off x="9429510" y="1064871"/>
            <a:ext cx="1254356" cy="279044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CL" sz="17333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E87070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2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25EBE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1" name="Botón de acción: ir hacia delante o siguiente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27C636E-ED0B-4E14-B398-336E5C972388}"/>
              </a:ext>
            </a:extLst>
          </p:cNvPr>
          <p:cNvSpPr/>
          <p:nvPr/>
        </p:nvSpPr>
        <p:spPr>
          <a:xfrm>
            <a:off x="11358623" y="6111433"/>
            <a:ext cx="601883" cy="56474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529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CL" dirty="0"/>
              <a:t>CONTANDO SÍLABAS - ARAÑA</a:t>
            </a:r>
            <a:endParaRPr dirty="0"/>
          </a:p>
        </p:txBody>
      </p:sp>
      <p:pic>
        <p:nvPicPr>
          <p:cNvPr id="3074" name="Picture 2" descr="INCY WINCY ARAÑA ♫ Canciones Infantiles (Leoncito Alado) - YouTube">
            <a:extLst>
              <a:ext uri="{FF2B5EF4-FFF2-40B4-BE49-F238E27FC236}">
                <a16:creationId xmlns:a16="http://schemas.microsoft.com/office/drawing/2014/main" id="{1BBDB5D9-BDA3-46B2-AFAE-F103FD30A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00" b="95556" l="3047" r="97578">
                        <a14:foregroundMark x1="4063" y1="20278" x2="10781" y2="21806"/>
                        <a14:foregroundMark x1="38594" y1="56250" x2="44063" y2="57778"/>
                        <a14:foregroundMark x1="53906" y1="62778" x2="62031" y2="55833"/>
                        <a14:foregroundMark x1="4063" y1="42639" x2="8984" y2="42917"/>
                        <a14:foregroundMark x1="12031" y1="62500" x2="18516" y2="53194"/>
                        <a14:foregroundMark x1="88594" y1="64028" x2="81797" y2="57222"/>
                        <a14:foregroundMark x1="95703" y1="46667" x2="87969" y2="40417"/>
                        <a14:foregroundMark x1="87344" y1="23472" x2="94453" y2="25278"/>
                        <a14:foregroundMark x1="51250" y1="12083" x2="57109" y2="33194"/>
                        <a14:foregroundMark x1="43906" y1="19722" x2="52188" y2="36806"/>
                        <a14:foregroundMark x1="45469" y1="67639" x2="55156" y2="68750"/>
                        <a14:foregroundMark x1="34375" y1="66944" x2="31953" y2="76250"/>
                        <a14:foregroundMark x1="34531" y1="52778" x2="32813" y2="63194"/>
                        <a14:foregroundMark x1="33672" y1="49306" x2="30859" y2="62361"/>
                        <a14:backgroundMark x1="7187" y1="7222" x2="35469" y2="12778"/>
                        <a14:backgroundMark x1="4453" y1="12361" x2="12422" y2="8750"/>
                        <a14:backgroundMark x1="5859" y1="9722" x2="37109" y2="13611"/>
                        <a14:backgroundMark x1="37109" y1="13611" x2="47969" y2="3611"/>
                        <a14:backgroundMark x1="55703" y1="4444" x2="78203" y2="12083"/>
                        <a14:backgroundMark x1="78203" y1="12083" x2="78203" y2="12083"/>
                        <a14:backgroundMark x1="67813" y1="8611" x2="66953" y2="22778"/>
                        <a14:backgroundMark x1="77109" y1="14722" x2="96563" y2="11667"/>
                        <a14:backgroundMark x1="69531" y1="52778" x2="97656" y2="93056"/>
                        <a14:backgroundMark x1="65625" y1="50139" x2="79922" y2="95000"/>
                        <a14:backgroundMark x1="73672" y1="39306" x2="88516" y2="50139"/>
                        <a14:backgroundMark x1="88516" y1="50139" x2="97813" y2="70000"/>
                        <a14:backgroundMark x1="33906" y1="47083" x2="22656" y2="56944"/>
                        <a14:backgroundMark x1="22656" y1="56944" x2="19453" y2="90000"/>
                        <a14:backgroundMark x1="22031" y1="85000" x2="31953" y2="48889"/>
                        <a14:backgroundMark x1="27891" y1="67778" x2="27656" y2="95417"/>
                        <a14:backgroundMark x1="36250" y1="84306" x2="66328" y2="76250"/>
                        <a14:backgroundMark x1="35391" y1="71528" x2="57031" y2="95000"/>
                        <a14:backgroundMark x1="15547" y1="43611" x2="3438" y2="58194"/>
                        <a14:backgroundMark x1="5156" y1="56250" x2="19453" y2="85833"/>
                        <a14:backgroundMark x1="1953" y1="32083" x2="12109" y2="30139"/>
                        <a14:backgroundMark x1="12109" y1="30139" x2="20078" y2="25556"/>
                        <a14:backgroundMark x1="22031" y1="25556" x2="32813" y2="27778"/>
                        <a14:backgroundMark x1="12734" y1="43889" x2="30703" y2="36250"/>
                        <a14:backgroundMark x1="65625" y1="33611" x2="79922" y2="24722"/>
                        <a14:backgroundMark x1="79297" y1="23611" x2="88359" y2="33611"/>
                        <a14:backgroundMark x1="88359" y1="33611" x2="97813" y2="331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77" y="1135150"/>
            <a:ext cx="7145679" cy="40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B28459BB-AB64-4C75-9C96-68D173765A0E}"/>
              </a:ext>
            </a:extLst>
          </p:cNvPr>
          <p:cNvSpPr/>
          <p:nvPr/>
        </p:nvSpPr>
        <p:spPr>
          <a:xfrm>
            <a:off x="1682369" y="5293486"/>
            <a:ext cx="1370635" cy="1373529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E62C690F-DE0F-49C4-8CEF-C4189EDFFD45}"/>
              </a:ext>
            </a:extLst>
          </p:cNvPr>
          <p:cNvSpPr/>
          <p:nvPr/>
        </p:nvSpPr>
        <p:spPr>
          <a:xfrm>
            <a:off x="3767197" y="5293486"/>
            <a:ext cx="1370635" cy="1373529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BD2A5952-6EB7-49A5-9B12-BA0E44949001}"/>
              </a:ext>
            </a:extLst>
          </p:cNvPr>
          <p:cNvSpPr/>
          <p:nvPr/>
        </p:nvSpPr>
        <p:spPr>
          <a:xfrm>
            <a:off x="5848981" y="5293486"/>
            <a:ext cx="1370635" cy="1373529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43DC35A-4C7F-4845-A806-F1E4EBCA53F0}"/>
              </a:ext>
            </a:extLst>
          </p:cNvPr>
          <p:cNvSpPr/>
          <p:nvPr/>
        </p:nvSpPr>
        <p:spPr>
          <a:xfrm>
            <a:off x="9429510" y="1064871"/>
            <a:ext cx="1254356" cy="279044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CL" sz="17333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9A67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2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25EBE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0519E0D-B019-464D-91EC-57BA478FE2CE}"/>
              </a:ext>
            </a:extLst>
          </p:cNvPr>
          <p:cNvSpPr/>
          <p:nvPr/>
        </p:nvSpPr>
        <p:spPr>
          <a:xfrm>
            <a:off x="9363365" y="3944829"/>
            <a:ext cx="1482137" cy="279044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7333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9A67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1" name="Botón de acción: ir hacia delante o siguiente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8727C35-2B49-49C6-A9AE-53056F6607F6}"/>
              </a:ext>
            </a:extLst>
          </p:cNvPr>
          <p:cNvSpPr/>
          <p:nvPr/>
        </p:nvSpPr>
        <p:spPr>
          <a:xfrm>
            <a:off x="11358623" y="6111433"/>
            <a:ext cx="601883" cy="56474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454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60367" y="105167"/>
            <a:ext cx="840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CL" dirty="0"/>
              <a:t>CONTANDO SÍLABAS - PAYASO</a:t>
            </a:r>
            <a:endParaRPr dirty="0"/>
          </a:p>
        </p:txBody>
      </p:sp>
      <p:pic>
        <p:nvPicPr>
          <p:cNvPr id="5122" name="Picture 2" descr="circo - Minus … | Artesanías de payaso, Payasos infantiles y ...">
            <a:extLst>
              <a:ext uri="{FF2B5EF4-FFF2-40B4-BE49-F238E27FC236}">
                <a16:creationId xmlns:a16="http://schemas.microsoft.com/office/drawing/2014/main" id="{51C520F8-3767-4758-BE97-37A6E9F9B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958" y="1007663"/>
            <a:ext cx="3297685" cy="423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A69B519F-A56E-440F-9A6D-3EC10BC871CC}"/>
              </a:ext>
            </a:extLst>
          </p:cNvPr>
          <p:cNvSpPr/>
          <p:nvPr/>
        </p:nvSpPr>
        <p:spPr>
          <a:xfrm>
            <a:off x="1040125" y="5293488"/>
            <a:ext cx="1370635" cy="1373529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965752C3-88A9-4703-9D11-562970465F04}"/>
              </a:ext>
            </a:extLst>
          </p:cNvPr>
          <p:cNvSpPr/>
          <p:nvPr/>
        </p:nvSpPr>
        <p:spPr>
          <a:xfrm>
            <a:off x="2846827" y="5293488"/>
            <a:ext cx="1370635" cy="1373529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3D23A16-3514-4541-A73C-8EBEB6D1FEC9}"/>
              </a:ext>
            </a:extLst>
          </p:cNvPr>
          <p:cNvSpPr/>
          <p:nvPr/>
        </p:nvSpPr>
        <p:spPr>
          <a:xfrm>
            <a:off x="4653528" y="5293488"/>
            <a:ext cx="1370635" cy="1373529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3637AF8-633D-4071-890B-E10159DEC44E}"/>
              </a:ext>
            </a:extLst>
          </p:cNvPr>
          <p:cNvSpPr/>
          <p:nvPr/>
        </p:nvSpPr>
        <p:spPr>
          <a:xfrm>
            <a:off x="9429510" y="1064871"/>
            <a:ext cx="1254356" cy="279044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L" sz="17333" b="1" kern="0" dirty="0">
                <a:ln w="10160">
                  <a:solidFill>
                    <a:srgbClr val="F1471F"/>
                  </a:solidFill>
                  <a:prstDash val="solid"/>
                </a:ln>
                <a:solidFill>
                  <a:srgbClr val="FF972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2</a:t>
            </a:r>
            <a:r>
              <a:rPr lang="es-CL" sz="12800" b="1" kern="0" dirty="0">
                <a:ln w="10160">
                  <a:solidFill>
                    <a:srgbClr val="F1471F"/>
                  </a:solidFill>
                  <a:prstDash val="solid"/>
                </a:ln>
                <a:solidFill>
                  <a:srgbClr val="25EBE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s-CL" sz="12800" b="1" kern="0" dirty="0">
                <a:ln w="10160">
                  <a:solidFill>
                    <a:srgbClr val="F1471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4FAB771-6A52-40AE-9403-9ABAF363C073}"/>
              </a:ext>
            </a:extLst>
          </p:cNvPr>
          <p:cNvSpPr/>
          <p:nvPr/>
        </p:nvSpPr>
        <p:spPr>
          <a:xfrm>
            <a:off x="9363365" y="3944829"/>
            <a:ext cx="1482137" cy="279044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ES" sz="17333" b="1" kern="0" dirty="0">
                <a:ln w="10160">
                  <a:solidFill>
                    <a:srgbClr val="F1471F"/>
                  </a:solidFill>
                  <a:prstDash val="solid"/>
                </a:ln>
                <a:solidFill>
                  <a:srgbClr val="FF972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9" name="Botón de acción: ir hacia delante o siguiente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E3990EF-7ACE-468B-BA3E-58B2EC516D7B}"/>
              </a:ext>
            </a:extLst>
          </p:cNvPr>
          <p:cNvSpPr/>
          <p:nvPr/>
        </p:nvSpPr>
        <p:spPr>
          <a:xfrm>
            <a:off x="11358623" y="6111433"/>
            <a:ext cx="601883" cy="56474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565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CL" dirty="0"/>
              <a:t>CONTANDO SÍLABAS - SOL</a:t>
            </a:r>
            <a:endParaRPr dirty="0"/>
          </a:p>
        </p:txBody>
      </p:sp>
      <p:pic>
        <p:nvPicPr>
          <p:cNvPr id="4098" name="Picture 2" descr="SOL DIBUJO COLOR - Imagui | Dibujo de sol, Imagenes de soles ...">
            <a:extLst>
              <a:ext uri="{FF2B5EF4-FFF2-40B4-BE49-F238E27FC236}">
                <a16:creationId xmlns:a16="http://schemas.microsoft.com/office/drawing/2014/main" id="{7136305F-4AF9-4CA8-98CF-65E22B842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960" y="933393"/>
            <a:ext cx="4424101" cy="432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8B5C2E4C-DD65-4B1F-8459-73545A7FC4D8}"/>
              </a:ext>
            </a:extLst>
          </p:cNvPr>
          <p:cNvSpPr/>
          <p:nvPr/>
        </p:nvSpPr>
        <p:spPr>
          <a:xfrm>
            <a:off x="2435935" y="5312505"/>
            <a:ext cx="1370635" cy="13735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2EB97798-CFFD-4B87-96C4-7D49AD86C9D7}"/>
              </a:ext>
            </a:extLst>
          </p:cNvPr>
          <p:cNvSpPr/>
          <p:nvPr/>
        </p:nvSpPr>
        <p:spPr>
          <a:xfrm>
            <a:off x="4725365" y="5318430"/>
            <a:ext cx="1370635" cy="13735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7AA0FE8-570F-4C5C-B408-AE69089BFCEF}"/>
              </a:ext>
            </a:extLst>
          </p:cNvPr>
          <p:cNvSpPr/>
          <p:nvPr/>
        </p:nvSpPr>
        <p:spPr>
          <a:xfrm>
            <a:off x="9429510" y="1064871"/>
            <a:ext cx="1254356" cy="279044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CL" sz="17333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1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25EBE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A1AF2BA-BC3C-4B61-9479-6900644C62DE}"/>
              </a:ext>
            </a:extLst>
          </p:cNvPr>
          <p:cNvSpPr/>
          <p:nvPr/>
        </p:nvSpPr>
        <p:spPr>
          <a:xfrm>
            <a:off x="9363365" y="3944829"/>
            <a:ext cx="1482137" cy="279044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7333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2</a:t>
            </a:r>
          </a:p>
        </p:txBody>
      </p:sp>
      <p:sp>
        <p:nvSpPr>
          <p:cNvPr id="8" name="Botón de acción: ir hacia delante o siguiente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7798F66-474D-4B8A-BE8B-A5A379087102}"/>
              </a:ext>
            </a:extLst>
          </p:cNvPr>
          <p:cNvSpPr/>
          <p:nvPr/>
        </p:nvSpPr>
        <p:spPr>
          <a:xfrm>
            <a:off x="11358623" y="6111433"/>
            <a:ext cx="601883" cy="56474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397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>
            <a:spLocks noGrp="1"/>
          </p:cNvSpPr>
          <p:nvPr>
            <p:ph type="title"/>
          </p:nvPr>
        </p:nvSpPr>
        <p:spPr>
          <a:xfrm>
            <a:off x="3375800" y="105167"/>
            <a:ext cx="840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CL" dirty="0"/>
              <a:t>CONTANDO SÍLABAS - MONO</a:t>
            </a:r>
            <a:endParaRPr dirty="0"/>
          </a:p>
        </p:txBody>
      </p:sp>
      <p:pic>
        <p:nvPicPr>
          <p:cNvPr id="8196" name="Picture 4" descr="♥ Dibujos a color ♥: Monos infantiles ( Preciosos )">
            <a:extLst>
              <a:ext uri="{FF2B5EF4-FFF2-40B4-BE49-F238E27FC236}">
                <a16:creationId xmlns:a16="http://schemas.microsoft.com/office/drawing/2014/main" id="{C2118B8D-6DEA-4714-A5CC-7E8471EC7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572" y="1032296"/>
            <a:ext cx="4094277" cy="412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5A75AE2D-380B-4DC5-9533-AED602C93962}"/>
              </a:ext>
            </a:extLst>
          </p:cNvPr>
          <p:cNvSpPr/>
          <p:nvPr/>
        </p:nvSpPr>
        <p:spPr>
          <a:xfrm>
            <a:off x="1040125" y="5350072"/>
            <a:ext cx="1370635" cy="1373529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6CAC20F-BEBE-453C-9A2E-A0F5C1B95E9E}"/>
              </a:ext>
            </a:extLst>
          </p:cNvPr>
          <p:cNvSpPr/>
          <p:nvPr/>
        </p:nvSpPr>
        <p:spPr>
          <a:xfrm>
            <a:off x="2621999" y="5350073"/>
            <a:ext cx="1370635" cy="1373529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92F2A8A-C0B5-48F1-83F9-2F52D9B99E63}"/>
              </a:ext>
            </a:extLst>
          </p:cNvPr>
          <p:cNvSpPr/>
          <p:nvPr/>
        </p:nvSpPr>
        <p:spPr>
          <a:xfrm>
            <a:off x="4203872" y="5350072"/>
            <a:ext cx="1370635" cy="1373529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2B251FE-8BD5-4F13-A870-26FACE00083A}"/>
              </a:ext>
            </a:extLst>
          </p:cNvPr>
          <p:cNvSpPr/>
          <p:nvPr/>
        </p:nvSpPr>
        <p:spPr>
          <a:xfrm>
            <a:off x="9429510" y="1064871"/>
            <a:ext cx="1254356" cy="2790444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CL" sz="17333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F4F93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2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25EBE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s-CL" sz="12800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0AEB353-86E4-4A95-904C-B47E98897E6E}"/>
              </a:ext>
            </a:extLst>
          </p:cNvPr>
          <p:cNvSpPr/>
          <p:nvPr/>
        </p:nvSpPr>
        <p:spPr>
          <a:xfrm>
            <a:off x="9363365" y="3944829"/>
            <a:ext cx="1482137" cy="2790444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7333" b="1" kern="0" dirty="0">
                <a:ln w="10160">
                  <a:solidFill>
                    <a:srgbClr val="799CF2"/>
                  </a:solidFill>
                  <a:prstDash val="solid"/>
                </a:ln>
                <a:solidFill>
                  <a:srgbClr val="F4F93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1" name="Botón de acción: ir hacia delante o siguiente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7BB5ADE-F9FB-4588-908B-B06925C4DE42}"/>
              </a:ext>
            </a:extLst>
          </p:cNvPr>
          <p:cNvSpPr/>
          <p:nvPr/>
        </p:nvSpPr>
        <p:spPr>
          <a:xfrm>
            <a:off x="11358623" y="6111433"/>
            <a:ext cx="601883" cy="56474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87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"/>
          <p:cNvSpPr txBox="1">
            <a:spLocks noGrp="1"/>
          </p:cNvSpPr>
          <p:nvPr>
            <p:ph type="title"/>
          </p:nvPr>
        </p:nvSpPr>
        <p:spPr>
          <a:xfrm>
            <a:off x="2561266" y="181820"/>
            <a:ext cx="8921949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CL" dirty="0"/>
              <a:t>LA PESCA – PALABRAS DE  1 SÍLABA</a:t>
            </a:r>
            <a:endParaRPr dirty="0"/>
          </a:p>
        </p:txBody>
      </p:sp>
      <p:pic>
        <p:nvPicPr>
          <p:cNvPr id="3" name="Picture 2" descr="Una niña de pesca en el fondo blanco | Vector Premium">
            <a:extLst>
              <a:ext uri="{FF2B5EF4-FFF2-40B4-BE49-F238E27FC236}">
                <a16:creationId xmlns:a16="http://schemas.microsoft.com/office/drawing/2014/main" id="{D90A95F6-E688-4C53-AB97-16CDE2491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55" l="319" r="100000">
                        <a14:foregroundMark x1="26198" y1="4215" x2="15655" y2="86483"/>
                        <a14:foregroundMark x1="27476" y1="5233" x2="17572" y2="88663"/>
                        <a14:foregroundMark x1="26518" y1="7267" x2="37700" y2="56541"/>
                        <a14:foregroundMark x1="27316" y1="5814" x2="40575" y2="53779"/>
                        <a14:foregroundMark x1="3674" y1="87500" x2="25719" y2="84448"/>
                        <a14:foregroundMark x1="2236" y1="89826" x2="27476" y2="85756"/>
                        <a14:foregroundMark x1="7508" y1="92442" x2="29393" y2="86192"/>
                        <a14:foregroundMark x1="14377" y1="92442" x2="34185" y2="86483"/>
                        <a14:foregroundMark x1="24760" y1="92442" x2="34665" y2="88372"/>
                        <a14:foregroundMark x1="26038" y1="92733" x2="36422" y2="89535"/>
                        <a14:foregroundMark x1="69808" y1="76890" x2="93770" y2="92733"/>
                        <a14:foregroundMark x1="92812" y1="73983" x2="77476" y2="96512"/>
                        <a14:foregroundMark x1="74920" y1="82122" x2="76677" y2="95640"/>
                        <a14:foregroundMark x1="78914" y1="94331" x2="92332" y2="911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07" y="1790219"/>
            <a:ext cx="4072192" cy="447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2" descr="Cesta de mimbre vacía para flores. grandes pájaros anidan para ...">
            <a:extLst>
              <a:ext uri="{FF2B5EF4-FFF2-40B4-BE49-F238E27FC236}">
                <a16:creationId xmlns:a16="http://schemas.microsoft.com/office/drawing/2014/main" id="{4CB4D5BD-D2C2-48BF-A757-D4D663351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867" l="160" r="98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515" y="4609408"/>
            <a:ext cx="3975099" cy="23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rindis, El Pan Blanco, Una Rebanada De Pan imagen png - imagen ...">
            <a:extLst>
              <a:ext uri="{FF2B5EF4-FFF2-40B4-BE49-F238E27FC236}">
                <a16:creationId xmlns:a16="http://schemas.microsoft.com/office/drawing/2014/main" id="{9A9A66FB-79CA-465E-BFCA-6FB7BF904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146" y="1035572"/>
            <a:ext cx="2539919" cy="207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inus Sol Y Nubes, Rayos De Sol, Dibujos De Nubes, - Vector ...">
            <a:extLst>
              <a:ext uri="{FF2B5EF4-FFF2-40B4-BE49-F238E27FC236}">
                <a16:creationId xmlns:a16="http://schemas.microsoft.com/office/drawing/2014/main" id="{4246A578-EE4A-44ED-AD41-698044059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163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02" y="3371969"/>
            <a:ext cx="1826388" cy="186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l Salero - Inicio - Madrid - Menú, precios, opiniones sobre ...">
            <a:extLst>
              <a:ext uri="{FF2B5EF4-FFF2-40B4-BE49-F238E27FC236}">
                <a16:creationId xmlns:a16="http://schemas.microsoft.com/office/drawing/2014/main" id="{09E9A920-5911-49E1-8FB2-5D235B208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49" y="3429000"/>
            <a:ext cx="1867523" cy="186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Luna, Luna Llena, Dibujo imagen png - imagen transparente descarga ...">
            <a:extLst>
              <a:ext uri="{FF2B5EF4-FFF2-40B4-BE49-F238E27FC236}">
                <a16:creationId xmlns:a16="http://schemas.microsoft.com/office/drawing/2014/main" id="{74278043-F983-48C6-991C-BB5659283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712" l="0" r="100000">
                        <a14:foregroundMark x1="63778" y1="6058" x2="42667" y2="6058"/>
                        <a14:foregroundMark x1="45556" y1="7019" x2="25778" y2="12596"/>
                        <a14:foregroundMark x1="30000" y1="11250" x2="12778" y2="25385"/>
                        <a14:foregroundMark x1="12778" y1="25385" x2="22222" y2="152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21" y="1385118"/>
            <a:ext cx="1492431" cy="172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otón de acción: ir hacia delante o siguiente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A1DD10C-E173-4D4F-856D-CACADABCF74B}"/>
              </a:ext>
            </a:extLst>
          </p:cNvPr>
          <p:cNvSpPr/>
          <p:nvPr/>
        </p:nvSpPr>
        <p:spPr>
          <a:xfrm>
            <a:off x="11358623" y="6111433"/>
            <a:ext cx="601883" cy="56474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262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0.05617 L -0.01562 0.05617 C -0.01354 0.06296 -0.0118 0.07006 -0.00937 0.07623 C -0.00833 0.07901 -0.00659 0.08055 -0.00555 0.08302 C -0.00486 0.08518 -0.00503 0.08796 -0.00434 0.08981 C -0.0033 0.09259 -0.00173 0.09413 -0.00052 0.0966 C 0.00052 0.09876 0.00122 0.10123 0.00209 0.10339 C 0.0033 0.10648 0.00469 0.10926 0.00573 0.11234 C 0.00677 0.11512 0.00747 0.11852 0.00834 0.12129 C 0.01181 0.1321 0.00955 0.12438 0.01337 0.13271 C 0.01476 0.13549 0.0158 0.13889 0.01719 0.14166 C 0.01945 0.14537 0.02205 0.14691 0.02483 0.14845 C 0.04045 0.15586 0.03004 0.15 0.03872 0.15524 C 0.04288 0.15432 0.04722 0.15463 0.05139 0.15278 C 0.05261 0.15247 0.05295 0.14969 0.054 0.14845 C 0.06077 0.13858 0.05469 0.14969 0.06285 0.13703 C 0.06511 0.13364 0.06702 0.12963 0.0691 0.12592 L 0.07292 0.11913 C 0.07327 0.11697 0.07361 0.1145 0.07413 0.11234 C 0.07483 0.10987 0.07604 0.10802 0.07674 0.10555 C 0.07743 0.10278 0.07743 0.09938 0.07795 0.0966 C 0.07865 0.09352 0.07969 0.09074 0.08056 0.08765 C 0.08091 0.08395 0.08125 0.07994 0.08177 0.07623 C 0.08698 0.03981 0.08229 0.07376 0.08559 0.0537 C 0.08611 0.05092 0.08646 0.04784 0.08681 0.04475 C 0.08646 0.02469 0.08559 0.00432 0.08559 -0.01605 C 0.08559 -0.0392 0.08611 -0.06235 0.08681 -0.0858 C 0.08698 -0.09136 0.09045 -0.09969 0.09323 -0.10155 C 0.10243 -0.10679 0.09827 -0.10463 0.10591 -0.10803 C 0.11268 -0.10741 0.11945 -0.1071 0.12604 -0.10587 C 0.12743 -0.10556 0.12882 -0.10494 0.12986 -0.10371 C 0.13229 -0.10124 0.13334 -0.09599 0.1349 -0.09229 C 0.13577 -0.09074 0.13663 -0.08951 0.1375 -0.08797 C 0.13785 -0.08488 0.13837 -0.08179 0.13872 -0.07901 C 0.13907 -0.07655 0.13976 -0.07438 0.14011 -0.07222 C 0.14063 -0.06759 0.1408 -0.06327 0.14132 -0.05864 C 0.14167 -0.02562 0.14184 0.00741 0.14254 0.04043 C 0.14271 0.04352 0.14618 0.06234 0.14636 0.06296 C 0.14879 0.06697 0.15087 0.0716 0.154 0.07407 C 0.15643 0.07592 0.15903 0.07716 0.16163 0.0787 L 0.16528 0.08086 C 0.16667 0.08148 0.16788 0.08302 0.1691 0.08302 L 0.17431 0.08302 L 0.17431 0.08302 " pathEditMode="relative" ptsTypes="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0957 L 0.01667 -0.00957 C 0.01198 0.01265 0.01407 0.00216 0.01042 0.02191 L 0.00903 0.0284 C 0.00712 0.06759 0.0066 0.06667 0.00903 0.12068 C 0.00938 0.12562 0.01077 0.12994 0.01164 0.13426 L 0.01285 0.14105 C 0.01389 0.14661 0.01424 0.15031 0.01667 0.15463 C 0.01771 0.15648 0.0191 0.15803 0.02049 0.15895 C 0.02292 0.16111 0.02552 0.16204 0.02813 0.16358 L 0.03195 0.16574 C 0.04236 0.16512 0.05295 0.16482 0.06354 0.16358 C 0.06667 0.16327 0.07379 0.15772 0.07622 0.15679 C 0.0842 0.15401 0.08039 0.15556 0.0875 0.15247 C 0.10261 0.1534 0.11007 0.15062 0.1217 0.15679 C 0.12431 0.15833 0.12674 0.15988 0.12934 0.16142 L 0.13698 0.16574 L 0.1408 0.16821 L 0.14445 0.17037 C 0.14584 0.17253 0.14688 0.175 0.14827 0.17716 C 0.14948 0.1787 0.15104 0.17963 0.15209 0.18148 C 0.15573 0.18796 0.15382 0.18765 0.15591 0.19506 C 0.1566 0.19753 0.15782 0.19938 0.15851 0.20185 C 0.15955 0.20617 0.16007 0.2108 0.16094 0.21543 L 0.16233 0.22222 C 0.16181 0.23796 0.16164 0.2537 0.16094 0.26944 C 0.16094 0.27161 0.16042 0.27407 0.15973 0.27624 C 0.15747 0.28272 0.15695 0.27932 0.1533 0.28272 C 0.1507 0.28549 0.14584 0.29198 0.14584 0.29198 C 0.1408 0.30525 0.14618 0.29352 0.13941 0.30093 C 0.13073 0.31019 0.14393 0.30124 0.13316 0.30772 L 0.12552 0.31667 C 0.12431 0.31821 0.12275 0.31914 0.1217 0.32099 L 0.11927 0.32562 C 0.11875 0.32778 0.11858 0.33025 0.11789 0.33241 C 0.1165 0.33735 0.11424 0.33982 0.11407 0.34599 C 0.11372 0.36605 0.11407 0.38642 0.11407 0.40679 L 0.11407 0.40679 " pathEditMode="relative" ptsTypes="AAAAAAAAAAAAAAAAAAAAAAAAAAAAAAAAAAAAAA">
                                      <p:cBhvr>
                                        <p:cTn id="11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0.05679 L -0.00729 0.05679 C -0.02638 0.06019 -0.02187 0.06049 -0.04791 0.05679 C -0.04913 0.05648 -0.05034 0.05525 -0.05173 0.05463 C -0.05381 0.05309 -0.0559 0.05124 -0.05798 0.05 C -0.05954 0.04908 -0.06128 0.04846 -0.06302 0.04784 C -0.06423 0.0463 -0.06545 0.04445 -0.06684 0.04321 C -0.06892 0.04136 -0.07118 0.04074 -0.07309 0.03889 C -0.07413 0.03766 -0.07482 0.03549 -0.07569 0.03426 C -0.0802 0.02778 -0.07934 0.03179 -0.08333 0.02315 C -0.08715 0.0142 -0.09461 -0.00401 -0.09461 -0.00401 C -0.09548 -0.00833 -0.096 -0.01327 -0.09722 -0.01759 C -0.09843 -0.02191 -0.1 -0.02623 -0.10104 -0.03086 C -0.10243 -0.03796 -0.10381 -0.05216 -0.10486 -0.06018 C -0.1052 -0.08796 -0.10486 -0.11574 -0.10607 -0.14352 C -0.10607 -0.14537 -0.10746 -0.14753 -0.1085 -0.14784 C -0.11163 -0.14846 -0.11441 -0.1463 -0.11736 -0.14568 L -0.12256 -0.13673 C -0.12378 -0.13426 -0.12482 -0.13179 -0.12621 -0.12994 C -0.1276 -0.12839 -0.12899 -0.12716 -0.13003 -0.12531 C -0.13385 -0.12006 -0.13194 -0.1213 -0.13506 -0.1142 C -0.13628 -0.11173 -0.13767 -0.10957 -0.13888 -0.10741 C -0.14218 -0.09043 -0.13784 -0.11142 -0.1427 -0.09383 C -0.1434 -0.09167 -0.14357 -0.08951 -0.14392 -0.08704 C -0.14357 -0.07654 -0.14357 -0.06605 -0.1427 -0.05555 C -0.14201 -0.04599 -0.13941 -0.03364 -0.13767 -0.02407 C -0.13541 -0.01234 -0.13715 -0.01944 -0.13142 -0.00401 L -0.12881 0.00278 C -0.12847 0.00494 -0.1276 0.0071 -0.1276 0.00957 C -0.1276 0.01358 -0.12847 0.02654 -0.13003 0.0321 C -0.1309 0.03457 -0.1335 0.04136 -0.13506 0.04321 C -0.13628 0.04445 -0.13888 0.04537 -0.13888 0.04537 L -0.13888 0.04537 " pathEditMode="relative" ptsTypes="AAAAAAAAAAAAAAAAAAAAAAAAAAAAAAAAA">
                                      <p:cBhvr>
                                        <p:cTn id="16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"/>
          <p:cNvSpPr txBox="1">
            <a:spLocks noGrp="1"/>
          </p:cNvSpPr>
          <p:nvPr>
            <p:ph type="title"/>
          </p:nvPr>
        </p:nvSpPr>
        <p:spPr>
          <a:xfrm>
            <a:off x="1291588" y="124540"/>
            <a:ext cx="10367977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CL" dirty="0"/>
              <a:t>LA PESCA – PALABRAS DE 2 SÍLABAS</a:t>
            </a:r>
            <a:endParaRPr dirty="0"/>
          </a:p>
        </p:txBody>
      </p:sp>
      <p:pic>
        <p:nvPicPr>
          <p:cNvPr id="11272" name="Picture 8" descr="Ilustración de dibujos animados niño feliz pesca | Vector Premium">
            <a:extLst>
              <a:ext uri="{FF2B5EF4-FFF2-40B4-BE49-F238E27FC236}">
                <a16:creationId xmlns:a16="http://schemas.microsoft.com/office/drawing/2014/main" id="{710F27B0-7193-4F62-A76C-D6C54D90A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4153" y1="33993" x2="61182" y2="37129"/>
                        <a14:foregroundMark x1="58147" y1="37624" x2="62939" y2="44389"/>
                        <a14:foregroundMark x1="51597" y1="2805" x2="70927" y2="19802"/>
                        <a14:foregroundMark x1="69968" y1="20132" x2="74760" y2="28713"/>
                        <a14:foregroundMark x1="74760" y1="28713" x2="75080" y2="35974"/>
                        <a14:foregroundMark x1="12620" y1="82508" x2="6070" y2="87789"/>
                        <a14:foregroundMark x1="6070" y1="87789" x2="29712" y2="91914"/>
                        <a14:foregroundMark x1="29712" y1="91914" x2="28754" y2="96205"/>
                        <a14:foregroundMark x1="45527" y1="93399" x2="67412" y2="99175"/>
                        <a14:foregroundMark x1="51597" y1="3465" x2="45687" y2="1485"/>
                        <a14:foregroundMark x1="45687" y1="1485" x2="40895" y2="3465"/>
                        <a14:foregroundMark x1="40895" y1="3465" x2="36422" y2="1485"/>
                        <a14:foregroundMark x1="36422" y1="1485" x2="33546" y2="6766"/>
                        <a14:foregroundMark x1="33546" y1="6766" x2="28435" y2="8251"/>
                        <a14:foregroundMark x1="28435" y1="8251" x2="28435" y2="15182"/>
                        <a14:foregroundMark x1="28435" y1="15182" x2="25559" y2="20132"/>
                        <a14:foregroundMark x1="25559" y1="20132" x2="26198" y2="25578"/>
                        <a14:foregroundMark x1="26198" y1="25578" x2="26198" y2="25578"/>
                        <a14:foregroundMark x1="25399" y1="31188" x2="26997" y2="37624"/>
                        <a14:foregroundMark x1="51917" y1="2970" x2="59105" y2="8251"/>
                        <a14:foregroundMark x1="59105" y1="8251" x2="68211" y2="16172"/>
                        <a14:foregroundMark x1="68211" y1="16172" x2="76038" y2="26568"/>
                        <a14:foregroundMark x1="76038" y1="26568" x2="76038" y2="34818"/>
                        <a14:foregroundMark x1="52875" y1="2475" x2="60543" y2="8581"/>
                        <a14:foregroundMark x1="60543" y1="8581" x2="67412" y2="15017"/>
                        <a14:foregroundMark x1="67412" y1="15017" x2="71885" y2="19307"/>
                        <a14:foregroundMark x1="66773" y1="13201" x2="74441" y2="26073"/>
                        <a14:foregroundMark x1="65335" y1="14356" x2="74441" y2="27888"/>
                        <a14:foregroundMark x1="65655" y1="11881" x2="77476" y2="29373"/>
                        <a14:foregroundMark x1="25240" y1="33333" x2="28275" y2="18647"/>
                        <a14:foregroundMark x1="26677" y1="34818" x2="26198" y2="16502"/>
                        <a14:foregroundMark x1="25240" y1="32178" x2="29712" y2="9406"/>
                        <a14:foregroundMark x1="27955" y1="13696" x2="37700" y2="3630"/>
                        <a14:foregroundMark x1="72364" y1="94389" x2="87540" y2="884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291" y="1618008"/>
            <a:ext cx="4634163" cy="448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4" name="Picture 20" descr="Camiseta azul turquesa Gratis Dibujos Animados Imágene｜Illustoon ES">
            <a:extLst>
              <a:ext uri="{FF2B5EF4-FFF2-40B4-BE49-F238E27FC236}">
                <a16:creationId xmlns:a16="http://schemas.microsoft.com/office/drawing/2014/main" id="{CF70F933-1D4E-465C-9C68-6CE292667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167" b="90000" l="4479" r="94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457" y="997518"/>
            <a:ext cx="2075113" cy="207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6" name="Picture 22" descr="Cesta de mimbre vacía para flores. grandes pájaros anidan para ...">
            <a:extLst>
              <a:ext uri="{FF2B5EF4-FFF2-40B4-BE49-F238E27FC236}">
                <a16:creationId xmlns:a16="http://schemas.microsoft.com/office/drawing/2014/main" id="{ADD38CFB-6259-40DA-A9B5-E75068496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867" l="160" r="98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515" y="4523050"/>
            <a:ext cx="3975099" cy="23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Imagen-Lapiz-PNG-DIbujo-2 | Para Nadie">
            <a:extLst>
              <a:ext uri="{FF2B5EF4-FFF2-40B4-BE49-F238E27FC236}">
                <a16:creationId xmlns:a16="http://schemas.microsoft.com/office/drawing/2014/main" id="{9CAB70CE-2008-417B-9F35-901F80249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93" b="97423" l="2317" r="98842">
                        <a14:foregroundMark x1="62162" y1="30928" x2="94595" y2="12371"/>
                        <a14:foregroundMark x1="87259" y1="8763" x2="96911" y2="247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134" y="2035075"/>
            <a:ext cx="2075113" cy="155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2" name="Picture 18" descr="Dibujo de Moto Vespa pintado por Isel en Dibujos.net el día 16-01 ...">
            <a:extLst>
              <a:ext uri="{FF2B5EF4-FFF2-40B4-BE49-F238E27FC236}">
                <a16:creationId xmlns:a16="http://schemas.microsoft.com/office/drawing/2014/main" id="{2B12064B-4B7B-431F-8547-CD80D770C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26" b="99149" l="4500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5049143"/>
            <a:ext cx="1949116" cy="152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Grey Shovel | Club Penguin Online Wiki | Fandom">
            <a:extLst>
              <a:ext uri="{FF2B5EF4-FFF2-40B4-BE49-F238E27FC236}">
                <a16:creationId xmlns:a16="http://schemas.microsoft.com/office/drawing/2014/main" id="{DF2F9505-1036-4280-8C6D-9DCF9FB4E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73" y="4250007"/>
            <a:ext cx="1632284" cy="163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otón de acción: ir hacia delante o siguiente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F2FAA96-BCE5-40E1-80C9-DF9EEF2F754D}"/>
              </a:ext>
            </a:extLst>
          </p:cNvPr>
          <p:cNvSpPr/>
          <p:nvPr/>
        </p:nvSpPr>
        <p:spPr>
          <a:xfrm>
            <a:off x="11358623" y="6111433"/>
            <a:ext cx="601883" cy="56474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911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15 0.08364 L -0.03715 0.08364 C -0.05851 0.08611 -0.06337 0.08796 -0.08733 0.08364 C -0.08733 0.08364 -0.09722 0.07777 -0.09913 0.07654 L -0.10312 0.07438 C -0.10903 0.06389 -0.10191 0.075 -0.10972 0.06728 C -0.1125 0.0645 -0.11476 0.06049 -0.11753 0.05802 C -0.12535 0.05092 -0.12101 0.05432 -0.13073 0.04845 C -0.13212 0.04784 -0.13333 0.04691 -0.13472 0.04629 C -0.14271 0.04259 -0.13819 0.04506 -0.14792 0.03919 L -0.15174 0.03703 C -0.15746 0.03765 -0.16319 0.03796 -0.16892 0.03919 C -0.17031 0.0395 -0.17187 0.03981 -0.17292 0.04166 C -0.17378 0.04321 -0.17344 0.04629 -0.17413 0.04845 C -0.17569 0.05339 -0.17778 0.05802 -0.17951 0.06265 L -0.18212 0.06975 C -0.18299 0.07191 -0.1842 0.07407 -0.18472 0.07654 L -0.18733 0.09074 L -0.18871 0.09753 C -0.18819 0.10555 -0.18802 0.11327 -0.18733 0.12098 C -0.18698 0.12561 -0.18524 0.13179 -0.18333 0.13518 C -0.18229 0.13703 -0.1809 0.13858 -0.17951 0.13981 C -0.1783 0.14074 -0.17674 0.14105 -0.17552 0.14197 C -0.16528 0.15123 -0.1776 0.14321 -0.16753 0.14907 C -0.16632 0.15061 -0.1651 0.15277 -0.16371 0.1537 C -0.16111 0.15586 -0.15799 0.15586 -0.15573 0.15833 C -0.15069 0.1645 -0.1533 0.16234 -0.14792 0.16543 C -0.14705 0.16697 -0.14635 0.16913 -0.14514 0.17006 C -0.1441 0.17129 -0.14253 0.17129 -0.14132 0.17253 C -0.13993 0.17376 -0.13871 0.17561 -0.13733 0.17716 C -0.13559 0.18179 -0.13437 0.18734 -0.13212 0.19135 C -0.12691 0.20031 -0.12917 0.19537 -0.12552 0.20524 C -0.12465 0.20987 -0.12431 0.21512 -0.12292 0.21913 C -0.11944 0.22839 -0.12066 0.22376 -0.11892 0.23333 C -0.12031 0.27808 -0.11788 0.26049 -0.12292 0.28703 L -0.12413 0.29413 C -0.12465 0.29629 -0.12431 0.29969 -0.12552 0.30123 L -0.12934 0.30586 C -0.13038 0.30802 -0.1309 0.3108 -0.13212 0.31265 C -0.13576 0.31944 -0.13559 0.31605 -0.13993 0.31975 C -0.15017 0.32901 -0.13785 0.32098 -0.14792 0.32685 C -0.14913 0.32839 -0.15017 0.33148 -0.15174 0.33148 C -0.18299 0.33333 -0.17778 0.33549 -0.19271 0.32685 C -0.19358 0.32438 -0.19427 0.32191 -0.19531 0.31975 C -0.19601 0.31821 -0.19722 0.31697 -0.19792 0.31512 C -0.19861 0.31296 -0.19913 0.30802 -0.19913 0.30802 L -0.19913 0.30802 " pathEditMode="relative" ptsTypes="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96 -0.07099 L 0.02396 -0.07099 C 0.02448 -0.07901 0.02448 -0.08673 0.02535 -0.09444 C 0.02969 -0.13488 0.02674 -0.08549 0.02934 -0.12037 C 0.02986 -0.12809 0.02986 -0.1358 0.03056 -0.14352 C 0.0309 -0.14599 0.0316 -0.14815 0.03195 -0.15062 C 0.03247 -0.1537 0.03281 -0.15679 0.03333 -0.15988 C 0.03281 -0.18333 0.03299 -0.20679 0.03195 -0.22994 C 0.03177 -0.23488 0.03021 -0.23951 0.02934 -0.24413 L 0.02674 -0.25802 C 0.02622 -0.26049 0.0257 -0.26265 0.02535 -0.26512 C 0.025 -0.26821 0.02483 -0.2716 0.02396 -0.27438 C 0.02344 -0.27716 0.0224 -0.27932 0.02136 -0.28148 C 0.00695 -0.3108 0.02309 -0.2787 0.00695 -0.29784 C 0.0007 -0.30525 0.00538 -0.30062 -0.00226 -0.30494 C -0.00486 -0.30617 -0.00746 -0.30802 -0.01024 -0.30957 L -0.01406 -0.31173 C -0.02413 -0.31111 -0.03437 -0.3108 -0.04444 -0.30957 C -0.04583 -0.30926 -0.04705 -0.30833 -0.04826 -0.3071 C -0.04965 -0.30586 -0.05087 -0.30401 -0.05226 -0.30247 C -0.05278 -0.30031 -0.05364 -0.29784 -0.05364 -0.29537 C -0.05364 -0.27623 -0.05226 -0.26018 -0.05087 -0.24167 C -0.05139 -0.23241 -0.05087 -0.22284 -0.05226 -0.21358 C -0.05278 -0.21111 -0.05469 -0.20926 -0.05625 -0.20895 L -0.08385 -0.21142 C -0.08507 -0.21204 -0.08663 -0.21265 -0.08785 -0.21358 C -0.08923 -0.21512 -0.09028 -0.21728 -0.09167 -0.21852 C -0.09427 -0.22037 -0.09705 -0.2216 -0.09965 -0.22315 L -0.10364 -0.22531 C -0.10816 -0.23364 -0.10503 -0.22932 -0.11406 -0.23488 L -0.11805 -0.23704 L -0.12205 -0.23951 C -0.12413 -0.23858 -0.12656 -0.23858 -0.12864 -0.23704 C -0.13038 -0.2358 -0.13298 -0.22747 -0.13385 -0.22531 C -0.1342 -0.22315 -0.13489 -0.22068 -0.13507 -0.21852 C -0.1375 -0.19722 -0.13698 -0.18086 -0.13507 -0.15772 C -0.13437 -0.14722 -0.12812 -0.15 -0.12465 -0.14599 C -0.12326 -0.14444 -0.12205 -0.14259 -0.12066 -0.14136 C -0.11944 -0.14012 -0.11667 -0.13889 -0.11667 -0.13889 L -0.11667 -0.13889 " pathEditMode="relative" ptsTypes="AAAAAAAAAAAAAAAAAAAAAAAAAAAAAAAAAAAAAAAA">
                                      <p:cBhvr>
                                        <p:cTn id="11" dur="2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66 0.08488 L 0.04566 0.08488 C 0.04948 0.08086 0.05365 0.07747 0.05746 0.07315 C 0.06111 0.06852 0.06458 0.05741 0.06667 0.05185 C 0.06753 0.04969 0.06858 0.04753 0.06927 0.04506 L 0.07448 0.02623 C 0.075 0.02222 0.075 0.01821 0.07587 0.01451 C 0.07726 0.00802 0.07986 0.00247 0.08108 -0.00401 L 0.08246 -0.01111 C 0.08194 -0.02839 0.08177 -0.04537 0.08108 -0.06265 C 0.0809 -0.06667 0.08003 -0.07037 0.07969 -0.07438 C 0.07726 -0.10586 0.07986 -0.08518 0.07708 -0.10463 C 0.07674 -0.11111 0.07639 -0.11728 0.07587 -0.12346 C 0.07552 -0.12593 0.07448 -0.12809 0.07448 -0.13056 C 0.07448 -0.17469 0.07465 -0.16142 0.07708 -0.18673 C 0.0776 -0.19136 0.0776 -0.1963 0.07847 -0.20062 C 0.07899 -0.20339 0.08038 -0.20525 0.08108 -0.20772 C 0.08177 -0.20988 0.08177 -0.21235 0.08246 -0.21481 C 0.08472 -0.22315 0.08941 -0.22963 0.09288 -0.2358 L 0.09549 -0.24043 C 0.09687 -0.2429 0.09774 -0.2463 0.09948 -0.24753 L 0.10347 -0.24969 C 0.10642 -0.25494 0.10764 -0.25833 0.11128 -0.26142 C 0.1125 -0.26265 0.11389 -0.26296 0.11528 -0.26389 C 0.12049 -0.27284 0.1151 -0.26481 0.12187 -0.27068 C 0.13351 -0.28117 0.11562 -0.26944 0.13229 -0.28025 C 0.1349 -0.28179 0.13767 -0.28333 0.14028 -0.28488 L 0.14427 -0.28704 C 0.15208 -0.28642 0.16007 -0.28611 0.16788 -0.28488 C 0.16927 -0.28457 0.17066 -0.28395 0.17187 -0.28241 C 0.17344 -0.28056 0.17465 -0.27809 0.17569 -0.27562 C 0.17674 -0.27346 0.17743 -0.27068 0.17847 -0.26852 C 0.17917 -0.26667 0.18038 -0.26574 0.18108 -0.26389 C 0.18264 -0.25926 0.1842 -0.25278 0.1849 -0.24753 C 0.18594 -0.24136 0.18767 -0.2287 0.18767 -0.2287 C 0.18715 -0.21698 0.18698 -0.20525 0.18628 -0.19352 C 0.18611 -0.1892 0.18455 -0.18148 0.18368 -0.17716 C 0.18316 -0.17253 0.18299 -0.1679 0.18229 -0.16327 C 0.1816 -0.15833 0.18038 -0.15401 0.17969 -0.14907 C 0.17934 -0.14599 0.17882 -0.1429 0.17847 -0.13981 C 0.17795 -0.13735 0.17743 -0.13518 0.17708 -0.13272 C 0.17656 -0.12901 0.17621 -0.125 0.17569 -0.12099 C 0.17187 -0.09074 0.1743 -0.11389 0.17187 -0.08827 C 0.17222 -0.07593 0.1724 -0.06327 0.17309 -0.05093 C 0.17326 -0.04846 0.17361 -0.04599 0.17448 -0.04383 C 0.17552 -0.04167 0.17708 -0.04074 0.17847 -0.0392 C 0.18351 -0.02562 0.17951 -0.0321 0.19427 -0.0321 L 0.19427 -0.0321 " pathEditMode="relative" ptsTypes="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"/>
          <p:cNvSpPr txBox="1">
            <a:spLocks noGrp="1"/>
          </p:cNvSpPr>
          <p:nvPr>
            <p:ph type="title"/>
          </p:nvPr>
        </p:nvSpPr>
        <p:spPr>
          <a:xfrm>
            <a:off x="2442576" y="105167"/>
            <a:ext cx="9333625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s-CL" dirty="0"/>
              <a:t>LA PESCA – PALABRAS DE 3 SÍLABAS</a:t>
            </a:r>
            <a:endParaRPr dirty="0"/>
          </a:p>
        </p:txBody>
      </p:sp>
      <p:pic>
        <p:nvPicPr>
          <p:cNvPr id="12290" name="Picture 2" descr="Una niña de pesca en el fondo blanco | Vector Premium">
            <a:extLst>
              <a:ext uri="{FF2B5EF4-FFF2-40B4-BE49-F238E27FC236}">
                <a16:creationId xmlns:a16="http://schemas.microsoft.com/office/drawing/2014/main" id="{32077FCB-2706-4CB9-9CE8-9133E48D8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55" l="319" r="100000">
                        <a14:foregroundMark x1="26198" y1="4215" x2="15655" y2="86483"/>
                        <a14:foregroundMark x1="27476" y1="5233" x2="17572" y2="88663"/>
                        <a14:foregroundMark x1="26518" y1="7267" x2="37700" y2="56541"/>
                        <a14:foregroundMark x1="27316" y1="5814" x2="40575" y2="53779"/>
                        <a14:foregroundMark x1="3674" y1="87500" x2="25719" y2="84448"/>
                        <a14:foregroundMark x1="2236" y1="89826" x2="27476" y2="85756"/>
                        <a14:foregroundMark x1="7508" y1="92442" x2="29393" y2="86192"/>
                        <a14:foregroundMark x1="14377" y1="92442" x2="34185" y2="86483"/>
                        <a14:foregroundMark x1="24760" y1="92442" x2="34665" y2="88372"/>
                        <a14:foregroundMark x1="26038" y1="92733" x2="36422" y2="89535"/>
                        <a14:foregroundMark x1="69808" y1="76890" x2="93770" y2="92733"/>
                        <a14:foregroundMark x1="92812" y1="73983" x2="77476" y2="96512"/>
                        <a14:foregroundMark x1="74920" y1="82122" x2="76677" y2="95640"/>
                        <a14:foregroundMark x1="78914" y1="94331" x2="92332" y2="911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07" y="1790219"/>
            <a:ext cx="4072192" cy="447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2" descr="Cesta de mimbre vacía para flores. grandes pájaros anidan para ...">
            <a:extLst>
              <a:ext uri="{FF2B5EF4-FFF2-40B4-BE49-F238E27FC236}">
                <a16:creationId xmlns:a16="http://schemas.microsoft.com/office/drawing/2014/main" id="{EB235442-C32C-446A-A9B4-EE9A3AE22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867" l="160" r="98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575" y="4600214"/>
            <a:ext cx="3975099" cy="23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ibujos de fresas para imprimir | Fresas dibujo, Dibujos ...">
            <a:extLst>
              <a:ext uri="{FF2B5EF4-FFF2-40B4-BE49-F238E27FC236}">
                <a16:creationId xmlns:a16="http://schemas.microsoft.com/office/drawing/2014/main" id="{C6C837E5-E507-41D8-B57F-898D20D86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5" b="98125" l="0" r="954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75287">
            <a:off x="294309" y="3595475"/>
            <a:ext cx="1649072" cy="185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Dibujo estrella color amarillo hd 10180, vertido. PNG Clipart ...">
            <a:extLst>
              <a:ext uri="{FF2B5EF4-FFF2-40B4-BE49-F238E27FC236}">
                <a16:creationId xmlns:a16="http://schemas.microsoft.com/office/drawing/2014/main" id="{51475084-A88F-4460-BFE6-501406131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229" y="1887691"/>
            <a:ext cx="1745499" cy="167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Dibujos animados de caballo marrón | Vector Premium">
            <a:extLst>
              <a:ext uri="{FF2B5EF4-FFF2-40B4-BE49-F238E27FC236}">
                <a16:creationId xmlns:a16="http://schemas.microsoft.com/office/drawing/2014/main" id="{9E7479C2-1D13-4593-819E-8BE27286E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5176" y1="10543" x2="6390" y2="33798"/>
                        <a14:foregroundMark x1="24760" y1="18915" x2="13898" y2="22481"/>
                        <a14:foregroundMark x1="24121" y1="95039" x2="28754" y2="82791"/>
                        <a14:foregroundMark x1="38019" y1="96279" x2="44249" y2="80775"/>
                        <a14:foregroundMark x1="56550" y1="95814" x2="57827" y2="91628"/>
                        <a14:foregroundMark x1="70447" y1="96589" x2="70447" y2="96589"/>
                        <a14:foregroundMark x1="70447" y1="96589" x2="72684" y2="880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637" y="3625421"/>
            <a:ext cx="1745497" cy="1798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Cartoon Tongue Png - Sapo Dibujo A Color , Transparent Cartoon ...">
            <a:extLst>
              <a:ext uri="{FF2B5EF4-FFF2-40B4-BE49-F238E27FC236}">
                <a16:creationId xmlns:a16="http://schemas.microsoft.com/office/drawing/2014/main" id="{73DB3BD7-FF96-41A4-B6BC-DC8109F62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21" b="94712" l="4022" r="96413">
                        <a14:foregroundMark x1="38043" y1="6490" x2="36739" y2="28365"/>
                        <a14:foregroundMark x1="33696" y1="6971" x2="30870" y2="25481"/>
                        <a14:foregroundMark x1="66522" y1="7452" x2="67717" y2="25601"/>
                        <a14:foregroundMark x1="72826" y1="7212" x2="75870" y2="322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46" y="1169718"/>
            <a:ext cx="2002849" cy="181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Cómo dibujar una silla de madera paso a paso">
            <a:extLst>
              <a:ext uri="{FF2B5EF4-FFF2-40B4-BE49-F238E27FC236}">
                <a16:creationId xmlns:a16="http://schemas.microsoft.com/office/drawing/2014/main" id="{A6226F9B-0010-4594-81EB-6CC52A4942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64" t="8827" r="22448" b="10619"/>
          <a:stretch/>
        </p:blipFill>
        <p:spPr bwMode="auto">
          <a:xfrm>
            <a:off x="5291426" y="1169718"/>
            <a:ext cx="2002849" cy="219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otón de acción: ir hacia delante o siguiente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D7FED9C-1FD2-4CF1-94F6-123A56094FC2}"/>
              </a:ext>
            </a:extLst>
          </p:cNvPr>
          <p:cNvSpPr/>
          <p:nvPr/>
        </p:nvSpPr>
        <p:spPr>
          <a:xfrm>
            <a:off x="11358623" y="6111433"/>
            <a:ext cx="601883" cy="56474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s-CL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44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18 0.06265 L 0.01718 0.06265 C 0.01892 0.10617 0.01597 0.08117 0.02083 0.10524 C 0.02222 0.11203 0.02291 0.11913 0.02465 0.12562 C 0.02552 0.12839 0.02586 0.1321 0.02725 0.13457 C 0.02934 0.13827 0.03264 0.13981 0.03489 0.14352 C 0.0368 0.14722 0.03836 0.15031 0.04114 0.15247 C 0.04271 0.1537 0.04461 0.15401 0.04618 0.15494 C 0.04982 0.15432 0.05902 0.15463 0.06389 0.15031 C 0.06788 0.14691 0.06961 0.14228 0.07274 0.13673 C 0.07413 0.13457 0.07569 0.13271 0.07656 0.12994 C 0.07743 0.12778 0.07812 0.12531 0.07916 0.12315 C 0.08021 0.12129 0.08159 0.12037 0.08298 0.11883 C 0.08628 0.09475 0.08177 0.12099 0.0868 0.10524 C 0.0908 0.0929 0.08802 0.09722 0.09062 0.08734 C 0.09218 0.08117 0.09444 0.07562 0.09566 0.06944 C 0.09739 0.05987 0.09618 0.0645 0.09948 0.05586 C 0.09982 0.05062 0.10017 0.04537 0.10069 0.04012 C 0.10104 0.03703 0.10173 0.03426 0.10191 0.03117 C 0.10243 0.025 0.1026 0.01913 0.10312 0.01296 C 0.10416 0.00308 0.10416 0.00339 0.10573 -0.00494 C 0.10607 -0.01235 0.10642 -0.02006 0.10694 -0.02747 C 0.10955 -0.06451 0.10694 -0.01976 0.10955 -0.05216 C 0.11007 -0.05895 0.11024 -0.06574 0.11076 -0.07222 C 0.11093 -0.07469 0.1118 -0.07685 0.11215 -0.07901 C 0.11267 -0.08364 0.11284 -0.08827 0.11336 -0.09259 C 0.11389 -0.09815 0.11458 -0.10432 0.11718 -0.10834 C 0.12257 -0.11667 0.12326 -0.11636 0.12847 -0.11945 C 0.13611 -0.11883 0.14375 -0.11852 0.15139 -0.11729 C 0.1526 -0.11698 0.15399 -0.11636 0.15521 -0.11513 C 0.15607 -0.11389 0.15677 -0.11204 0.15764 -0.1105 C 0.15885 -0.10895 0.16024 -0.10803 0.16146 -0.10617 C 0.16371 -0.10247 0.16771 -0.09476 0.16771 -0.09476 C 0.17083 -0.07871 0.16892 -0.08519 0.17291 -0.07469 C 0.17934 -0.0284 0.17274 -0.0784 0.17534 0.04691 C 0.17552 0.04907 0.17569 0.05185 0.17673 0.0537 C 0.17882 0.05741 0.18211 0.05864 0.1842 0.06265 C 0.19027 0.07315 0.18698 0.07037 0.19305 0.07376 C 0.19618 0.0821 0.19427 0.07932 0.19826 0.08271 L 0.19826 0.08271 L 0.19826 0.08271 " pathEditMode="relative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0.075 L 0.00799 0.075 C 0.00834 0.08395 0.00816 0.0929 0.00921 0.10185 C 0.00955 0.10463 0.01094 0.10617 0.01164 0.10864 C 0.01494 0.12037 0.0106 0.11111 0.01546 0.11975 C 0.01598 0.12222 0.01615 0.12469 0.01667 0.12654 C 0.01737 0.1284 0.01823 0.12994 0.01928 0.13117 C 0.0224 0.13488 0.02483 0.1358 0.02813 0.13796 C 0.03282 0.13704 0.0375 0.13673 0.04202 0.13549 C 0.04705 0.13426 0.04636 0.13303 0.05087 0.13117 C 0.05296 0.13025 0.05521 0.12963 0.0573 0.1287 C 0.06858 0.12438 0.05678 0.1287 0.06615 0.12438 C 0.08178 0.11667 0.07119 0.12284 0.08004 0.11759 C 0.08542 0.11821 0.09098 0.11821 0.09636 0.11975 C 0.09914 0.12068 0.104 0.12438 0.104 0.12438 C 0.10487 0.12593 0.10591 0.12716 0.1066 0.1287 C 0.10834 0.13303 0.11164 0.14228 0.11164 0.14228 C 0.1125 0.14691 0.11441 0.15124 0.11407 0.15587 C 0.11407 0.15617 0.11389 0.18025 0.11164 0.18735 C 0.11094 0.1892 0.11007 0.19043 0.10903 0.19198 C 0.10122 0.20216 0.10261 0.2 0.09393 0.20525 C 0.09271 0.20617 0.09115 0.20617 0.09011 0.20772 C 0.08889 0.20895 0.08768 0.2108 0.08629 0.21204 C 0.08264 0.21543 0.07709 0.21543 0.07362 0.21667 C 0.07049 0.21759 0.06546 0.21945 0.06233 0.22099 C 0.06094 0.22161 0.05973 0.22284 0.05851 0.22346 C 0.05521 0.225 0.05174 0.22593 0.04844 0.22778 C 0.04705 0.2287 0.04584 0.22901 0.04462 0.22994 C 0.04323 0.23117 0.04202 0.23303 0.0408 0.23457 C 0.03994 0.23673 0.03941 0.23951 0.0382 0.24136 C 0.03716 0.24321 0.03525 0.24352 0.03438 0.24568 C 0.03299 0.24969 0.03282 0.25494 0.03195 0.25926 L 0.03073 0.26605 C 0.02813 0.27932 0.02935 0.27037 0.02935 0.29321 L 0.02935 0.29321 " pathEditMode="relative" ptsTypes="AAAAAAAAAAAAAAAAAAAAAAAAAAAAAAAAAAA">
                                      <p:cBhvr>
                                        <p:cTn id="11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2685 L -0.00278 0.02685 C -0.00659 0.02839 -0.01041 0.02963 -0.01423 0.03117 C -0.01562 0.03179 -0.01666 0.03364 -0.01805 0.03364 C -0.02274 0.03364 -0.02725 0.0321 -0.03194 0.03117 C -0.03455 0.02839 -0.03767 0.02654 -0.03958 0.02222 C -0.0408 0.01913 -0.04201 0.01605 -0.0434 0.01327 C -0.04774 0.00401 -0.04462 0.0142 -0.04965 -0.00031 C -0.05625 -0.01914 -0.04913 -0.00062 -0.05347 -0.01605 C -0.05416 -0.01852 -0.05521 -0.02037 -0.05607 -0.02284 C -0.05642 -0.02562 -0.05764 -0.03519 -0.0585 -0.03858 C -0.0592 -0.04105 -0.06024 -0.0429 -0.06111 -0.04537 C -0.06198 -0.05309 -0.0625 -0.05803 -0.06371 -0.06543 C -0.06406 -0.0679 -0.06458 -0.07006 -0.06493 -0.07222 C -0.06545 -0.07593 -0.06562 -0.07994 -0.06614 -0.08364 C -0.06649 -0.08673 -0.06701 -0.08951 -0.06736 -0.09259 C -0.06875 -0.10463 -0.06823 -0.10463 -0.06996 -0.11513 C -0.07066 -0.11976 -0.071 -0.12469 -0.07257 -0.12871 C -0.07326 -0.13087 -0.0743 -0.13303 -0.075 -0.1355 C -0.07569 -0.13735 -0.07552 -0.14013 -0.07621 -0.14198 C -0.07725 -0.14414 -0.07882 -0.14506 -0.08003 -0.14661 C -0.08576 -0.15463 -0.07864 -0.14846 -0.08767 -0.1534 C -0.09028 -0.15463 -0.09531 -0.15772 -0.09531 -0.15772 C -0.10555 -0.15494 -0.10052 -0.1571 -0.11041 -0.15124 L -0.11423 -0.14877 C -0.1151 -0.14722 -0.1158 -0.14568 -0.11684 -0.14445 C -0.11805 -0.14259 -0.11962 -0.14167 -0.12066 -0.13982 C -0.1217 -0.13797 -0.12222 -0.13519 -0.12309 -0.13303 C -0.12396 -0.13148 -0.125 -0.13025 -0.12569 -0.12871 C -0.12743 -0.12438 -0.12899 -0.11945 -0.13073 -0.11513 L -0.13333 -0.10834 L -0.13576 -0.09476 L -0.13698 -0.08797 C -0.13698 -0.08611 -0.1368 -0.0571 -0.13455 -0.04753 C -0.13385 -0.04506 -0.13264 -0.04321 -0.13194 -0.04074 C -0.12916 -0.02963 -0.12986 -0.0284 -0.12812 -0.01821 C -0.12361 0.00926 -0.12725 -0.01636 -0.12448 0.00432 C -0.125 0.01666 -0.12309 0.02901 -0.12812 0.03796 C -0.12882 0.0392 -0.12986 0.0395 -0.13073 0.04043 L -0.13073 0.04043 " pathEditMode="relative" ptsTypes="AAAAAAAAAAAAAAAAAAAAAAAAAAAAAAAAAAAAAAAA">
                                      <p:cBhvr>
                                        <p:cTn id="16" dur="2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23824-25B7-428B-A712-F5F61732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012" y="432697"/>
            <a:ext cx="9052400" cy="763600"/>
          </a:xfrm>
        </p:spPr>
        <p:txBody>
          <a:bodyPr/>
          <a:lstStyle/>
          <a:p>
            <a:r>
              <a:rPr lang="es-CL" sz="2667" dirty="0"/>
              <a:t>Rellena con plasticina los círculos que indican el número de sílabas de cada palabra 	</a:t>
            </a:r>
            <a:br>
              <a:rPr lang="es-CL" sz="2667" dirty="0"/>
            </a:br>
            <a:r>
              <a:rPr lang="es-CL" sz="2667" dirty="0"/>
              <a:t>	</a:t>
            </a:r>
            <a:br>
              <a:rPr lang="es-CL" sz="2667" dirty="0"/>
            </a:br>
            <a:endParaRPr lang="es-CL" sz="2667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8199468-6A38-4FD3-9EF4-4FBF4CF8828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57" y="1814623"/>
            <a:ext cx="8274979" cy="47539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E11D1034-ED5F-44A6-8961-F2FF75F0F630}"/>
              </a:ext>
            </a:extLst>
          </p:cNvPr>
          <p:cNvSpPr/>
          <p:nvPr/>
        </p:nvSpPr>
        <p:spPr>
          <a:xfrm>
            <a:off x="5264297" y="2211571"/>
            <a:ext cx="765544" cy="3685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3B3860D-E5A0-4041-BF60-CBB9951240CB}"/>
              </a:ext>
            </a:extLst>
          </p:cNvPr>
          <p:cNvSpPr/>
          <p:nvPr/>
        </p:nvSpPr>
        <p:spPr>
          <a:xfrm>
            <a:off x="6162161" y="2211571"/>
            <a:ext cx="765544" cy="3685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6E7B6C8-B9CC-460A-8411-28603962F630}"/>
              </a:ext>
            </a:extLst>
          </p:cNvPr>
          <p:cNvSpPr/>
          <p:nvPr/>
        </p:nvSpPr>
        <p:spPr>
          <a:xfrm>
            <a:off x="5516875" y="3255199"/>
            <a:ext cx="765544" cy="3685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F21625C-0DAD-4C7E-BAC1-B3987A47FF07}"/>
              </a:ext>
            </a:extLst>
          </p:cNvPr>
          <p:cNvSpPr/>
          <p:nvPr/>
        </p:nvSpPr>
        <p:spPr>
          <a:xfrm>
            <a:off x="6384260" y="3274101"/>
            <a:ext cx="765544" cy="3685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8A2F8654-3063-4554-94B0-785D2E0078BA}"/>
              </a:ext>
            </a:extLst>
          </p:cNvPr>
          <p:cNvSpPr/>
          <p:nvPr/>
        </p:nvSpPr>
        <p:spPr>
          <a:xfrm>
            <a:off x="5264297" y="4277835"/>
            <a:ext cx="765544" cy="3685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70CC9988-46A6-474F-A12F-A0582E7A6B08}"/>
              </a:ext>
            </a:extLst>
          </p:cNvPr>
          <p:cNvSpPr/>
          <p:nvPr/>
        </p:nvSpPr>
        <p:spPr>
          <a:xfrm>
            <a:off x="6096000" y="4261022"/>
            <a:ext cx="765544" cy="3685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9FEF6FA-4C0F-49B0-9483-38148070BA0F}"/>
              </a:ext>
            </a:extLst>
          </p:cNvPr>
          <p:cNvSpPr/>
          <p:nvPr/>
        </p:nvSpPr>
        <p:spPr>
          <a:xfrm>
            <a:off x="7008037" y="4277835"/>
            <a:ext cx="765544" cy="3685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6058493-E06E-4A8E-BD36-CE1512E26B25}"/>
              </a:ext>
            </a:extLst>
          </p:cNvPr>
          <p:cNvSpPr/>
          <p:nvPr/>
        </p:nvSpPr>
        <p:spPr>
          <a:xfrm>
            <a:off x="5070065" y="5423196"/>
            <a:ext cx="765544" cy="436525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4A6589C-5A03-4ABB-B838-EAEFA33C1A38}"/>
              </a:ext>
            </a:extLst>
          </p:cNvPr>
          <p:cNvSpPr/>
          <p:nvPr/>
        </p:nvSpPr>
        <p:spPr>
          <a:xfrm>
            <a:off x="6029841" y="5423196"/>
            <a:ext cx="765544" cy="436525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3DB1CFCC-B8C8-4BE5-AD53-8ADCB6EE7E81}"/>
              </a:ext>
            </a:extLst>
          </p:cNvPr>
          <p:cNvSpPr/>
          <p:nvPr/>
        </p:nvSpPr>
        <p:spPr>
          <a:xfrm>
            <a:off x="6927705" y="5379780"/>
            <a:ext cx="765544" cy="436525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s-CL" sz="1867" kern="0">
              <a:solidFill>
                <a:srgbClr val="FFFFFF"/>
              </a:solidFill>
              <a:latin typeface="Segoe Print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408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¡Felicidades cumpliste la misión!</a:t>
            </a:r>
          </a:p>
        </p:txBody>
      </p:sp>
      <p:pic>
        <p:nvPicPr>
          <p:cNvPr id="8196" name="Picture 4" descr="C:\Users\Hola\AppData\Local\Microsoft\Windows\INetCache\IE\TG5EO69E\ae214b3c-ea5b-4489-9ae3-ce5317af5b41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177" y="1344384"/>
            <a:ext cx="5715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5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f03431377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82</Words>
  <Application>Microsoft Office PowerPoint</Application>
  <PresentationFormat>Panorámica</PresentationFormat>
  <Paragraphs>24</Paragraphs>
  <Slides>11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Segoe Print</vt:lpstr>
      <vt:lpstr>tf03431377</vt:lpstr>
      <vt:lpstr>CONTANDO SÍLABAS - AUTO</vt:lpstr>
      <vt:lpstr>CONTANDO SÍLABAS - PEPA</vt:lpstr>
      <vt:lpstr>CONTANDO SÍLABAS - ARAÑA</vt:lpstr>
      <vt:lpstr>CONTANDO SÍLABAS - PAYASO</vt:lpstr>
      <vt:lpstr>CONTANDO SÍLABAS - SOL</vt:lpstr>
      <vt:lpstr>CONTANDO SÍLABAS - MONO</vt:lpstr>
      <vt:lpstr>LA PESCA – PALABRAS DE  1 SÍLABA</vt:lpstr>
      <vt:lpstr>LA PESCA – PALABRAS DE 2 SÍLABAS</vt:lpstr>
      <vt:lpstr>LA PESCA – PALABRAS DE 3 SÍLABAS</vt:lpstr>
      <vt:lpstr>Rellena con plasticina los círculos que indican el número de sílabas de cada palabra     </vt:lpstr>
      <vt:lpstr>¡Felicidades cumpliste la misión!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VOCALES</dc:title>
  <dc:creator>silene alejandra perez vega</dc:creator>
  <cp:lastModifiedBy>silene alejandra perez vega</cp:lastModifiedBy>
  <cp:revision>1</cp:revision>
  <dcterms:created xsi:type="dcterms:W3CDTF">2020-10-06T04:02:56Z</dcterms:created>
  <dcterms:modified xsi:type="dcterms:W3CDTF">2020-10-06T21:09:14Z</dcterms:modified>
</cp:coreProperties>
</file>