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0" r:id="rId4"/>
    <p:sldId id="259" r:id="rId5"/>
    <p:sldId id="260" r:id="rId6"/>
    <p:sldId id="261" r:id="rId7"/>
    <p:sldId id="262" r:id="rId8"/>
    <p:sldId id="281" r:id="rId9"/>
    <p:sldId id="264" r:id="rId10"/>
    <p:sldId id="267" r:id="rId11"/>
    <p:sldId id="269" r:id="rId12"/>
    <p:sldId id="270" r:id="rId13"/>
    <p:sldId id="274" r:id="rId14"/>
    <p:sldId id="275" r:id="rId15"/>
    <p:sldId id="276" r:id="rId16"/>
    <p:sldId id="290" r:id="rId17"/>
    <p:sldId id="291" r:id="rId18"/>
    <p:sldId id="279" r:id="rId19"/>
    <p:sldId id="284" r:id="rId20"/>
    <p:sldId id="288" r:id="rId21"/>
    <p:sldId id="287" r:id="rId22"/>
    <p:sldId id="289" r:id="rId2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92"/>
    <p:restoredTop sz="91981"/>
  </p:normalViewPr>
  <p:slideViewPr>
    <p:cSldViewPr snapToGrid="0" snapToObjects="1">
      <p:cViewPr varScale="1">
        <p:scale>
          <a:sx n="64" d="100"/>
          <a:sy n="64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67316-A186-744E-BD2B-15ACF9C8AD76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8D2C9-CE09-E346-9096-E3B6A8DC017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6567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8D2C9-CE09-E346-9096-E3B6A8DC017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912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8D2C9-CE09-E346-9096-E3B6A8DC0178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5339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7F568-3F58-454D-823B-915200D26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AC4366-F862-7247-937E-42D08DF66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592238-AEB6-AE4C-BAC4-26D4A978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D2C190-0877-A047-B247-165FF3A6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35C097-AE20-404D-A5B1-55134276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696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8F978-D418-B147-B59C-0C3E9479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FBD388-9E10-474F-AC57-E5673912D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262613-3F91-FF40-9CB0-9B6022F52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7E9262-6E10-3147-9F54-69CB53A84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12DEBD-DEF9-2442-AF67-CD0DA8E55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59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05759-7F27-7445-B1DA-C934A793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EDC7DC-390B-9546-BB14-FA3145E7E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8CFB76-4303-564A-A38D-54A7843F8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D9C603-20F3-F240-ADF1-D910250B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CF57DB-DFC7-6C4B-9788-5EB072D0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0967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F3D89-DCAC-054C-918A-30DF5008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4B481-D2DD-7042-B599-473BA0FC5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6A259C-1E20-FB42-8C0B-F31AAF2F3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963DDC-1B34-0541-AC77-B888F4F75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FFDBEB-252C-BF47-ACC5-ADEA43A97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3154C5-F3D0-E848-8252-9BF3C6E9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70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10C38-BC63-EB4B-98AC-E8B34808C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B787D4-8A8D-A747-95F7-8BBAF7E53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6C679D-FBF5-D843-A8C0-FE565F12C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EDCD90-2797-9442-A4F7-3260383BA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B5CEE2-42BF-324C-B5C4-A6256A7B0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E7B176F-1AB5-604F-A126-FA8E71B7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575853-1D8F-034C-B3F4-95D69A9C7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C9B98D-2C5A-1D48-A182-DF4640A0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923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4BBBC-A916-7E42-A3DF-92B52A20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DAB3D1-B26B-C943-AA48-BABFECCA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9CCF6F-EB4A-8446-AEAE-41D9E479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33BABBD-D88E-7948-9BFC-CC7E082C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604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9E3381C-F231-1547-89D8-B6A094249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49A90F-5057-4745-B4FE-55A575A70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CE0CAC-AC23-FE48-A3D9-C01DE094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961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862CE-D7DB-B54E-B4C3-87F963410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E14D8-B318-6C46-9497-135BE67F2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4B1DA0-2051-9843-9E72-6BE6F5261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D23515-9CA8-274E-BAAD-CC95705A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B1EE14-7129-DB47-90BB-02E86AFB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7C2E14-EA15-F349-BFFB-D19EE3A51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500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5F706-BF1B-5D4F-95A4-639E19521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432A089-7570-EC4C-9FAE-4675B7B79C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F14C7B-9275-7742-B7CF-EFD7A3DE1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DAECA7-F3C8-8740-90D0-BAC2593E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307395-A698-544B-A86B-85CDE8D4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DD2971-6BE5-4E4F-92CA-863D0067C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18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BAD41-1875-B84E-A16B-93E31C37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EC6938-B9E9-5440-B59F-D00949515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63918B-BF14-4A4D-A804-6040E12B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37C1CC-5708-B04B-8858-05B00D61F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4308E1-9C48-3042-82A9-8F0740E2D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834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4099D7-7407-6B41-AD11-0D50EC3B1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DB4F73-9179-F34C-871D-0B477B495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0DE4F7-6808-1549-B519-AAD67AF27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475E9C-6AB4-9E4A-82B7-C2EF29AEF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F81F4A-0D9B-A442-B7E4-ACEF551E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489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849D8E-41E4-874F-A81F-303E43DBB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4EA1E7-23EB-F945-8F5A-A9C941D5F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5D903E-2543-AC40-8C81-7694646F5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25A7A-9DC2-2E4B-A99F-8FE49C4892DF}" type="datetimeFigureOut">
              <a:rPr lang="es-CL" smtClean="0"/>
              <a:t>29-10-20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302B6-6C9D-FD47-907A-9E3F52C6D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562D87-CF76-BF47-925B-E8A284726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3BC13-B9A9-5D49-9620-CBD43421C52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269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gif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gif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8.tiff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gif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9.gif"/><Relationship Id="rId5" Type="http://schemas.openxmlformats.org/officeDocument/2006/relationships/image" Target="../media/image10.gif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microsoft.com/office/2007/relationships/hdphoto" Target="../media/hdphoto5.wdp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8.tiff"/><Relationship Id="rId9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3.mp3"/><Relationship Id="rId7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2.xml"/><Relationship Id="rId10" Type="http://schemas.microsoft.com/office/2007/relationships/hdphoto" Target="../media/hdphoto7.wdp"/><Relationship Id="rId4" Type="http://schemas.openxmlformats.org/officeDocument/2006/relationships/audio" Target="../media/media3.mp3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19.tiff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0.wdp"/><Relationship Id="rId5" Type="http://schemas.openxmlformats.org/officeDocument/2006/relationships/image" Target="../media/image25.png"/><Relationship Id="rId4" Type="http://schemas.openxmlformats.org/officeDocument/2006/relationships/image" Target="../media/image19.tiff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2.wdp"/><Relationship Id="rId5" Type="http://schemas.openxmlformats.org/officeDocument/2006/relationships/image" Target="../media/image27.png"/><Relationship Id="rId4" Type="http://schemas.openxmlformats.org/officeDocument/2006/relationships/image" Target="../media/image19.tiff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4.wdp"/><Relationship Id="rId5" Type="http://schemas.openxmlformats.org/officeDocument/2006/relationships/image" Target="../media/image29.png"/><Relationship Id="rId4" Type="http://schemas.openxmlformats.org/officeDocument/2006/relationships/image" Target="../media/image19.tiff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1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microsoft.com/office/2007/relationships/hdphoto" Target="../media/hdphoto16.wdp"/><Relationship Id="rId10" Type="http://schemas.microsoft.com/office/2007/relationships/hdphoto" Target="../media/hdphoto18.wdp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2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39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microsoft.com/office/2007/relationships/hdphoto" Target="../media/hdphoto18.wdp"/><Relationship Id="rId11" Type="http://schemas.microsoft.com/office/2007/relationships/hdphoto" Target="../media/hdphoto19.wdp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../media/image37.jpeg"/><Relationship Id="rId9" Type="http://schemas.microsoft.com/office/2007/relationships/hdphoto" Target="../media/hdphoto17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43.png"/><Relationship Id="rId10" Type="http://schemas.microsoft.com/office/2007/relationships/hdphoto" Target="../media/hdphoto23.wdp"/><Relationship Id="rId4" Type="http://schemas.openxmlformats.org/officeDocument/2006/relationships/image" Target="../media/image42.tiff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49.png"/><Relationship Id="rId12" Type="http://schemas.openxmlformats.org/officeDocument/2006/relationships/image" Target="../media/image5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1.png"/><Relationship Id="rId5" Type="http://schemas.openxmlformats.org/officeDocument/2006/relationships/image" Target="../media/image47.png"/><Relationship Id="rId10" Type="http://schemas.microsoft.com/office/2007/relationships/hdphoto" Target="../media/hdphoto24.wdp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microsoft.com/office/2007/relationships/hdphoto" Target="../media/hdphoto25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microsoft.com/office/2007/relationships/hdphoto" Target="../media/hdphoto1.wdp"/><Relationship Id="rId9" Type="http://schemas.microsoft.com/office/2007/relationships/hdphoto" Target="../media/hdphoto2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B313AAD-AA3A-FC42-B999-CAE108D4A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642" y="-2667000"/>
            <a:ext cx="6858000" cy="1219200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4E46FA5-E007-5449-A18B-D63D6ED17A82}"/>
              </a:ext>
            </a:extLst>
          </p:cNvPr>
          <p:cNvSpPr/>
          <p:nvPr/>
        </p:nvSpPr>
        <p:spPr>
          <a:xfrm>
            <a:off x="2240456" y="3658159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Recordemos </a:t>
            </a:r>
          </a:p>
          <a:p>
            <a:pPr algn="ctr"/>
            <a:r>
              <a:rPr lang="es-ES" sz="9600" b="1" dirty="0">
                <a:ln/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lo aprendido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FAE5E21-5889-E740-B21D-FEF7324F88A7}"/>
              </a:ext>
            </a:extLst>
          </p:cNvPr>
          <p:cNvSpPr txBox="1"/>
          <p:nvPr/>
        </p:nvSpPr>
        <p:spPr>
          <a:xfrm>
            <a:off x="21021" y="-60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9826601-FB1C-EB41-A00B-FB59C9662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6030" y="662584"/>
            <a:ext cx="4390870" cy="58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5B3B85C-00B0-BA4E-897D-9C15CE24B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7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23CAE23-375A-6246-9399-5FAD4C424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19" b="98010" l="1064" r="99823">
                        <a14:foregroundMark x1="6738" y1="86070" x2="29433" y2="88391"/>
                        <a14:foregroundMark x1="29433" y1="88391" x2="37943" y2="94196"/>
                        <a14:foregroundMark x1="7624" y1="96020" x2="16489" y2="96186"/>
                        <a14:foregroundMark x1="16489" y1="96186" x2="32092" y2="93698"/>
                        <a14:foregroundMark x1="6206" y1="83250" x2="12766" y2="83416"/>
                        <a14:foregroundMark x1="12766" y1="83416" x2="19681" y2="82919"/>
                        <a14:foregroundMark x1="19681" y1="82919" x2="44149" y2="86733"/>
                        <a14:foregroundMark x1="44149" y1="86733" x2="45035" y2="87065"/>
                        <a14:foregroundMark x1="38475" y1="77446" x2="54610" y2="94362"/>
                        <a14:foregroundMark x1="54610" y1="94362" x2="55319" y2="95688"/>
                        <a14:foregroundMark x1="9752" y1="91874" x2="3723" y2="93532"/>
                        <a14:foregroundMark x1="3723" y1="93532" x2="1241" y2="95522"/>
                        <a14:foregroundMark x1="12057" y1="92703" x2="1241" y2="98010"/>
                        <a14:foregroundMark x1="9929" y1="80929" x2="2128" y2="81260"/>
                        <a14:foregroundMark x1="44326" y1="90713" x2="59929" y2="95688"/>
                        <a14:foregroundMark x1="37057" y1="75124" x2="43617" y2="76119"/>
                        <a14:foregroundMark x1="43617" y1="76119" x2="48582" y2="78773"/>
                        <a14:foregroundMark x1="35816" y1="71808" x2="40957" y2="73300"/>
                        <a14:foregroundMark x1="28901" y1="74295" x2="31738" y2="77612"/>
                        <a14:foregroundMark x1="49113" y1="77612" x2="65603" y2="92371"/>
                        <a14:foregroundMark x1="65603" y1="92371" x2="66312" y2="92703"/>
                        <a14:foregroundMark x1="60284" y1="82255" x2="66667" y2="66169"/>
                        <a14:foregroundMark x1="51950" y1="74959" x2="57270" y2="78939"/>
                        <a14:foregroundMark x1="57270" y1="78939" x2="57270" y2="78939"/>
                        <a14:foregroundMark x1="68440" y1="75788" x2="68440" y2="91045"/>
                        <a14:foregroundMark x1="75000" y1="76783" x2="70745" y2="96186"/>
                        <a14:foregroundMark x1="70745" y1="96186" x2="70035" y2="97844"/>
                        <a14:foregroundMark x1="78014" y1="96683" x2="95567" y2="85572"/>
                        <a14:foregroundMark x1="95567" y1="85572" x2="99645" y2="85572"/>
                        <a14:foregroundMark x1="98227" y1="89552" x2="85461" y2="95191"/>
                        <a14:foregroundMark x1="87234" y1="97512" x2="94681" y2="97347"/>
                        <a14:foregroundMark x1="94681" y1="97347" x2="97695" y2="95854"/>
                        <a14:foregroundMark x1="81738" y1="82919" x2="81738" y2="91211"/>
                        <a14:foregroundMark x1="93972" y1="82919" x2="98759" y2="82919"/>
                        <a14:foregroundMark x1="94858" y1="81924" x2="99823" y2="82090"/>
                        <a14:foregroundMark x1="24823" y1="75788" x2="27482" y2="75788"/>
                        <a14:foregroundMark x1="24113" y1="74627" x2="24113" y2="76617"/>
                        <a14:foregroundMark x1="25887" y1="76285" x2="27837" y2="76451"/>
                        <a14:foregroundMark x1="22695" y1="75456" x2="23227" y2="76949"/>
                        <a14:foregroundMark x1="22872" y1="73964" x2="26773" y2="72637"/>
                        <a14:foregroundMark x1="25709" y1="73466" x2="28014" y2="73632"/>
                        <a14:foregroundMark x1="75887" y1="62852" x2="75709" y2="61692"/>
                        <a14:foregroundMark x1="78191" y1="62189" x2="77482" y2="61526"/>
                        <a14:foregroundMark x1="77128" y1="62355" x2="75000" y2="62521"/>
                        <a14:backgroundMark x1="19681" y1="35987" x2="19858" y2="61526"/>
                        <a14:backgroundMark x1="26241" y1="64345" x2="22163" y2="69154"/>
                        <a14:backgroundMark x1="20213" y1="72637" x2="20213" y2="77411"/>
                        <a14:backgroundMark x1="22695" y1="17579" x2="29610" y2="13765"/>
                        <a14:backgroundMark x1="80496" y1="36484" x2="80496" y2="49585"/>
                        <a14:backgroundMark x1="78369" y1="52405" x2="74468" y2="55224"/>
                        <a14:backgroundMark x1="71631" y1="56882" x2="67553" y2="57214"/>
                        <a14:backgroundMark x1="65957" y1="59536" x2="64539" y2="59701"/>
                        <a14:backgroundMark x1="16667" y1="76119" x2="18794" y2="76451"/>
                        <a14:backgroundMark x1="26425" y1="78406" x2="27128" y2="78441"/>
                        <a14:backgroundMark x1="23759" y1="78275" x2="24425" y2="78308"/>
                        <a14:backgroundMark x1="84574" y1="75290" x2="84043" y2="76451"/>
                        <a14:backgroundMark x1="87766" y1="79934" x2="86348" y2="79934"/>
                        <a14:backgroundMark x1="79610" y1="75788" x2="79965" y2="77114"/>
                        <a14:backgroundMark x1="49113" y1="11111" x2="56560" y2="112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777" y="1663770"/>
            <a:ext cx="4014429" cy="3456870"/>
          </a:xfrm>
          <a:prstGeom prst="rect">
            <a:avLst/>
          </a:prstGeom>
        </p:spPr>
      </p:pic>
      <p:pic>
        <p:nvPicPr>
          <p:cNvPr id="1026" name="Picture 2" descr="Etapas de Crecimiento">
            <a:extLst>
              <a:ext uri="{FF2B5EF4-FFF2-40B4-BE49-F238E27FC236}">
                <a16:creationId xmlns:a16="http://schemas.microsoft.com/office/drawing/2014/main" id="{679E1E75-8477-1947-B35E-FCFD001D9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771" y="148951"/>
            <a:ext cx="5101643" cy="30514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CA4BD87-855C-E94B-ABDE-0051BD2EAE53}"/>
              </a:ext>
            </a:extLst>
          </p:cNvPr>
          <p:cNvSpPr/>
          <p:nvPr/>
        </p:nvSpPr>
        <p:spPr>
          <a:xfrm rot="20259021">
            <a:off x="-296768" y="885827"/>
            <a:ext cx="6578707" cy="195940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En esta unidad aprendimos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19E1B2D-D680-E143-9D8D-6B54267D1E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2" b="94983" l="4762" r="89997">
                        <a14:foregroundMark x1="9147" y1="74941" x2="12453" y2="82664"/>
                        <a14:foregroundMark x1="4796" y1="74389" x2="7794" y2="74389"/>
                        <a14:foregroundMark x1="10346" y1="91200" x2="14611" y2="89546"/>
                        <a14:foregroundMark x1="14611" y1="89546" x2="16050" y2="87733"/>
                        <a14:foregroundMark x1="28743" y1="92094" x2="34258" y2="92225"/>
                        <a14:foregroundMark x1="41127" y1="92514" x2="49743" y2="93065"/>
                        <a14:foregroundMark x1="60946" y1="90964" x2="62059" y2="93065"/>
                        <a14:foregroundMark x1="67986" y1="92540" x2="68962" y2="85737"/>
                        <a14:foregroundMark x1="68962" y1="85737" x2="69065" y2="85632"/>
                        <a14:foregroundMark x1="70709" y1="90990" x2="70024" y2="86656"/>
                        <a14:foregroundMark x1="74615" y1="88390" x2="75385" y2="84056"/>
                        <a14:foregroundMark x1="81432" y1="76622" x2="81278" y2="84896"/>
                        <a14:foregroundMark x1="81278" y1="84896" x2="84704" y2="88285"/>
                        <a14:foregroundMark x1="84704" y1="88285" x2="82186" y2="94011"/>
                        <a14:foregroundMark x1="82186" y1="94011" x2="77595" y2="94983"/>
                        <a14:foregroundMark x1="77595" y1="94983" x2="81175" y2="90990"/>
                        <a14:foregroundMark x1="81175" y1="90990" x2="77081" y2="89598"/>
                        <a14:foregroundMark x1="77081" y1="89598" x2="73553" y2="92803"/>
                        <a14:foregroundMark x1="73553" y1="92803" x2="70127" y2="92540"/>
                        <a14:foregroundMark x1="81826" y1="75414" x2="81518" y2="73680"/>
                        <a14:foregroundMark x1="20452" y1="92540" x2="24409" y2="92882"/>
                        <a14:foregroundMark x1="24409" y1="92882" x2="26396" y2="91857"/>
                        <a14:backgroundMark x1="31261" y1="25007" x2="35577" y2="24639"/>
                        <a14:backgroundMark x1="35577" y1="24639" x2="39174" y2="30418"/>
                        <a14:backgroundMark x1="39174" y1="30418" x2="39637" y2="31757"/>
                        <a14:backgroundMark x1="40425" y1="37825" x2="40134" y2="19832"/>
                        <a14:backgroundMark x1="29993" y1="36433" x2="28434" y2="37142"/>
                        <a14:backgroundMark x1="56680" y1="29341" x2="59592" y2="37379"/>
                        <a14:backgroundMark x1="59592" y1="37379" x2="63806" y2="43026"/>
                        <a14:backgroundMark x1="50257" y1="13580" x2="50839" y2="12188"/>
                      </a14:backgroundRemoval>
                    </a14:imgEffect>
                  </a14:imgLayer>
                </a14:imgProps>
              </a:ext>
            </a:extLst>
          </a:blip>
          <a:srcRect l="4195" t="6625" r="10382"/>
          <a:stretch/>
        </p:blipFill>
        <p:spPr>
          <a:xfrm>
            <a:off x="5441668" y="2948857"/>
            <a:ext cx="5403816" cy="332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5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C00BF7-968E-C44B-808E-CE91A5C9F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EA47CB-9CB2-9541-8B0F-E42CC088A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30C82B-069B-6E47-A385-48F39045E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F09C0DC-FBB5-1E4C-A709-60992D087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19" b="98010" l="1064" r="99823">
                        <a14:foregroundMark x1="6738" y1="86070" x2="29433" y2="88391"/>
                        <a14:foregroundMark x1="29433" y1="88391" x2="37943" y2="94196"/>
                        <a14:foregroundMark x1="7624" y1="96020" x2="16489" y2="96186"/>
                        <a14:foregroundMark x1="16489" y1="96186" x2="32092" y2="93698"/>
                        <a14:foregroundMark x1="6206" y1="83250" x2="12766" y2="83416"/>
                        <a14:foregroundMark x1="12766" y1="83416" x2="19681" y2="82919"/>
                        <a14:foregroundMark x1="19681" y1="82919" x2="44149" y2="86733"/>
                        <a14:foregroundMark x1="44149" y1="86733" x2="45035" y2="87065"/>
                        <a14:foregroundMark x1="38475" y1="77446" x2="54610" y2="94362"/>
                        <a14:foregroundMark x1="54610" y1="94362" x2="55319" y2="95688"/>
                        <a14:foregroundMark x1="9752" y1="91874" x2="3723" y2="93532"/>
                        <a14:foregroundMark x1="3723" y1="93532" x2="1241" y2="95522"/>
                        <a14:foregroundMark x1="12057" y1="92703" x2="1241" y2="98010"/>
                        <a14:foregroundMark x1="9929" y1="80929" x2="2128" y2="81260"/>
                        <a14:foregroundMark x1="44326" y1="90713" x2="59929" y2="95688"/>
                        <a14:foregroundMark x1="37057" y1="75124" x2="43617" y2="76119"/>
                        <a14:foregroundMark x1="43617" y1="76119" x2="48582" y2="78773"/>
                        <a14:foregroundMark x1="35816" y1="71808" x2="40957" y2="73300"/>
                        <a14:foregroundMark x1="28901" y1="74295" x2="31738" y2="77612"/>
                        <a14:foregroundMark x1="49113" y1="77612" x2="65603" y2="92371"/>
                        <a14:foregroundMark x1="65603" y1="92371" x2="66312" y2="92703"/>
                        <a14:foregroundMark x1="60284" y1="82255" x2="66667" y2="66169"/>
                        <a14:foregroundMark x1="51950" y1="74959" x2="57270" y2="78939"/>
                        <a14:foregroundMark x1="57270" y1="78939" x2="57270" y2="78939"/>
                        <a14:foregroundMark x1="68440" y1="75788" x2="68440" y2="91045"/>
                        <a14:foregroundMark x1="75000" y1="76783" x2="70745" y2="96186"/>
                        <a14:foregroundMark x1="70745" y1="96186" x2="70035" y2="97844"/>
                        <a14:foregroundMark x1="78014" y1="96683" x2="95567" y2="85572"/>
                        <a14:foregroundMark x1="95567" y1="85572" x2="99645" y2="85572"/>
                        <a14:foregroundMark x1="98227" y1="89552" x2="85461" y2="95191"/>
                        <a14:foregroundMark x1="87234" y1="97512" x2="94681" y2="97347"/>
                        <a14:foregroundMark x1="94681" y1="97347" x2="97695" y2="95854"/>
                        <a14:foregroundMark x1="81738" y1="82919" x2="81738" y2="91211"/>
                        <a14:foregroundMark x1="93972" y1="82919" x2="98759" y2="82919"/>
                        <a14:foregroundMark x1="94858" y1="81924" x2="99823" y2="82090"/>
                        <a14:foregroundMark x1="24823" y1="75788" x2="27482" y2="75788"/>
                        <a14:foregroundMark x1="24113" y1="74627" x2="24113" y2="76617"/>
                        <a14:foregroundMark x1="25887" y1="76285" x2="27837" y2="76451"/>
                        <a14:foregroundMark x1="22695" y1="75456" x2="23227" y2="76949"/>
                        <a14:foregroundMark x1="22872" y1="73964" x2="26773" y2="72637"/>
                        <a14:foregroundMark x1="25709" y1="73466" x2="28014" y2="73632"/>
                        <a14:foregroundMark x1="75887" y1="62852" x2="75709" y2="61692"/>
                        <a14:foregroundMark x1="78191" y1="62189" x2="77482" y2="61526"/>
                        <a14:foregroundMark x1="77128" y1="62355" x2="75000" y2="62521"/>
                        <a14:backgroundMark x1="19681" y1="35987" x2="19858" y2="61526"/>
                        <a14:backgroundMark x1="26241" y1="64345" x2="22163" y2="69154"/>
                        <a14:backgroundMark x1="20213" y1="72637" x2="20213" y2="77411"/>
                        <a14:backgroundMark x1="22695" y1="17579" x2="29610" y2="13765"/>
                        <a14:backgroundMark x1="80496" y1="36484" x2="80496" y2="49585"/>
                        <a14:backgroundMark x1="78369" y1="52405" x2="74468" y2="55224"/>
                        <a14:backgroundMark x1="71631" y1="56882" x2="67553" y2="57214"/>
                        <a14:backgroundMark x1="65957" y1="59536" x2="64539" y2="59701"/>
                        <a14:backgroundMark x1="16667" y1="76119" x2="18794" y2="76451"/>
                        <a14:backgroundMark x1="26425" y1="78406" x2="27128" y2="78441"/>
                        <a14:backgroundMark x1="23759" y1="78275" x2="24425" y2="78308"/>
                        <a14:backgroundMark x1="84574" y1="75290" x2="84043" y2="76451"/>
                        <a14:backgroundMark x1="87766" y1="79934" x2="86348" y2="79934"/>
                        <a14:backgroundMark x1="79610" y1="75788" x2="79965" y2="77114"/>
                        <a14:backgroundMark x1="49113" y1="11111" x2="56560" y2="112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991" y="1220012"/>
            <a:ext cx="6459751" cy="556256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065F4E2-A103-7946-8EBE-7389B3BBC6A7}"/>
              </a:ext>
            </a:extLst>
          </p:cNvPr>
          <p:cNvSpPr/>
          <p:nvPr/>
        </p:nvSpPr>
        <p:spPr>
          <a:xfrm>
            <a:off x="1003833" y="1139561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Los Insectos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754A7C1-6249-5542-AC6B-AF793B56B690}"/>
              </a:ext>
            </a:extLst>
          </p:cNvPr>
          <p:cNvSpPr/>
          <p:nvPr/>
        </p:nvSpPr>
        <p:spPr>
          <a:xfrm>
            <a:off x="1003833" y="6239478"/>
            <a:ext cx="121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Los animales mas pequeños del mundo son los insectos.</a:t>
            </a:r>
            <a:endParaRPr lang="es-E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2193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43BE09A-2037-F849-B72C-160A5D9E60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42"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7B35F1B-F627-2849-AE10-C18EEF1D9A29}"/>
              </a:ext>
            </a:extLst>
          </p:cNvPr>
          <p:cNvSpPr/>
          <p:nvPr/>
        </p:nvSpPr>
        <p:spPr>
          <a:xfrm>
            <a:off x="1236510" y="7027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Juguemos a las adivinanzas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D9D9082E-2691-704C-A8C1-8B2FD91EB69A}"/>
              </a:ext>
            </a:extLst>
          </p:cNvPr>
          <p:cNvSpPr/>
          <p:nvPr/>
        </p:nvSpPr>
        <p:spPr>
          <a:xfrm>
            <a:off x="3317081" y="1937294"/>
            <a:ext cx="5255419" cy="10635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Marker Felt Thin" panose="02000400000000000000" pitchFamily="2" charset="77"/>
              </a:rPr>
              <a:t>UN BICHO PEQUEÑO VUELA ENTRE LAS FLORES Y </a:t>
            </a:r>
          </a:p>
          <a:p>
            <a:pPr algn="ctr"/>
            <a:r>
              <a:rPr lang="es-CL" sz="2000" dirty="0">
                <a:latin typeface="Marker Felt Thin" panose="02000400000000000000" pitchFamily="2" charset="77"/>
              </a:rPr>
              <a:t>TIENE LAS ALAS DE MUCHOS COLORES </a:t>
            </a:r>
          </a:p>
          <a:p>
            <a:pPr algn="ctr"/>
            <a:r>
              <a:rPr lang="es-CL" sz="2000" dirty="0">
                <a:latin typeface="Marker Felt Thin" panose="02000400000000000000" pitchFamily="2" charset="77"/>
              </a:rPr>
              <a:t>¿QUIÉN SOY?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05FE6FC-617B-1A4D-801E-D62F10276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114">
            <a:off x="4371804" y="3584436"/>
            <a:ext cx="3423573" cy="26899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CB9551-7402-2E45-B2DA-E3D5A93268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80" y="2692349"/>
            <a:ext cx="3395505" cy="34105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A3552B5-9FCB-504C-8AEB-DFA454261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8974" y="3557587"/>
            <a:ext cx="2742201" cy="287931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32B4D4C9-D176-7F4B-81E9-BABADD5FB7A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F2DA7D2-90A4-0646-B010-C8C9971A0D69}"/>
              </a:ext>
            </a:extLst>
          </p:cNvPr>
          <p:cNvSpPr/>
          <p:nvPr/>
        </p:nvSpPr>
        <p:spPr>
          <a:xfrm>
            <a:off x="85065" y="6111140"/>
            <a:ext cx="1210693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mariposas Tienen 2 antenas, 6 patas  y 4 alas</a:t>
            </a:r>
          </a:p>
        </p:txBody>
      </p:sp>
    </p:spTree>
    <p:extLst>
      <p:ext uri="{BB962C8B-B14F-4D97-AF65-F5344CB8AC3E}">
        <p14:creationId xmlns:p14="http://schemas.microsoft.com/office/powerpoint/2010/main" val="407001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67 0.12037 L -0.00469 -0.1754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-1479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630A1-03C6-514C-A60A-A51775F29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B1B17C-2BDA-074B-8A0B-B56D870E3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655CA0-37F2-B049-9D59-8C9892592D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42"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E83384-8BA6-044D-93D6-62200F2E4286}"/>
              </a:ext>
            </a:extLst>
          </p:cNvPr>
          <p:cNvSpPr/>
          <p:nvPr/>
        </p:nvSpPr>
        <p:spPr>
          <a:xfrm>
            <a:off x="1236510" y="7027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Juguemos a las adivinanzas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317F9F7-D47A-C440-B2C8-587CCF7F5419}"/>
              </a:ext>
            </a:extLst>
          </p:cNvPr>
          <p:cNvSpPr/>
          <p:nvPr/>
        </p:nvSpPr>
        <p:spPr>
          <a:xfrm>
            <a:off x="3271517" y="1825625"/>
            <a:ext cx="5255419" cy="10635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Marker Felt Thin" panose="02000400000000000000" pitchFamily="2" charset="77"/>
              </a:rPr>
              <a:t>CARGADA VOY Y CARGADA VENGO Y EN EL CAMINO NO ME DENTENGO</a:t>
            </a:r>
          </a:p>
          <a:p>
            <a:pPr algn="ctr"/>
            <a:r>
              <a:rPr lang="es-CL" sz="2000" dirty="0">
                <a:latin typeface="Marker Felt Thin" panose="02000400000000000000" pitchFamily="2" charset="77"/>
              </a:rPr>
              <a:t>¿QUIÉN SOY?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BEEE2B-BA6B-4546-846B-7B8D3E542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1" b="89941" l="9969" r="89927">
                        <a14:foregroundMark x1="14123" y1="11816" x2="22326" y2="10840"/>
                        <a14:foregroundMark x1="22326" y1="10840" x2="25026" y2="11133"/>
                        <a14:foregroundMark x1="28660" y1="8691" x2="34268" y2="8984"/>
                        <a14:foregroundMark x1="33956" y1="37793" x2="33956" y2="44629"/>
                        <a14:foregroundMark x1="31983" y1="34375" x2="32295" y2="39355"/>
                      </a14:backgroundRemoval>
                    </a14:imgEffect>
                  </a14:imgLayer>
                </a14:imgProps>
              </a:ext>
            </a:extLst>
          </a:blip>
          <a:srcRect l="11831" t="5581" r="11831" b="11602"/>
          <a:stretch/>
        </p:blipFill>
        <p:spPr>
          <a:xfrm>
            <a:off x="7993501" y="3271296"/>
            <a:ext cx="2792649" cy="32215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059A4D7-4013-B241-8A2B-36C827DC35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206195" y="3810338"/>
            <a:ext cx="2606207" cy="24672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F1E2FB7-0CE6-3042-8350-8B4AF94D47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2040" y="3196085"/>
            <a:ext cx="2662113" cy="2673945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84377D7F-C63F-1947-9D48-FBC1A7A2452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84477" y="-1135054"/>
            <a:ext cx="449641" cy="44964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1006138F-034E-B94D-B608-97F1E0D598A3}"/>
              </a:ext>
            </a:extLst>
          </p:cNvPr>
          <p:cNvSpPr/>
          <p:nvPr/>
        </p:nvSpPr>
        <p:spPr>
          <a:xfrm>
            <a:off x="114300" y="5976907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hormigas  son insectos que viven en el hormiguero, tienen 6 patas  no tienen alas y nacen de un huevito,</a:t>
            </a:r>
          </a:p>
        </p:txBody>
      </p:sp>
    </p:spTree>
    <p:extLst>
      <p:ext uri="{BB962C8B-B14F-4D97-AF65-F5344CB8AC3E}">
        <p14:creationId xmlns:p14="http://schemas.microsoft.com/office/powerpoint/2010/main" val="302177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" fill="hold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4 0.05694 L 0.0444 0.05694 C -0.02838 0.07129 0.05886 0.05463 -0.15026 0.05463 C -0.15416 0.05463 -0.15807 0.05763 -0.16198 0.05879 C -0.16471 0.05972 -0.16745 0.06018 -0.17018 0.06111 C -0.17213 0.06157 -0.17409 0.0625 -0.17604 0.06296 C -0.18021 0.06412 -0.1944 0.06643 -0.19831 0.06713 C -0.21758 0.07083 -0.19987 0.06805 -0.22291 0.07129 C -0.22526 0.07222 -0.2276 0.07268 -0.22995 0.07361 C -0.23307 0.07476 -0.23607 0.07754 -0.23932 0.07777 L -0.28502 0.07963 C -0.29206 0.08055 -0.29909 0.08078 -0.30612 0.08194 C -0.30924 0.08217 -0.31237 0.08402 -0.31549 0.08402 C -0.3276 0.08402 -0.33971 0.0824 -0.35182 0.08194 C -0.35429 0.08009 -0.35833 0.07708 -0.3612 0.07546 C -0.36432 0.07407 -0.36745 0.07268 -0.37057 0.07129 C -0.38307 0.04907 -0.36367 0.08287 -0.37877 0.05879 C -0.38125 0.05486 -0.38437 0.05162 -0.38581 0.04629 L -0.38815 0.03796 C -0.39062 0.003 -0.38997 0.01851 -0.38815 -0.04121 C -0.38763 -0.05903 -0.38724 -0.04792 -0.38581 -0.05973 C -0.38528 -0.06389 -0.38502 -0.06829 -0.38463 -0.07223 C -0.38424 -0.07593 -0.38385 -0.07917 -0.38346 -0.08287 C -0.38268 -0.09098 -0.38177 -0.09931 -0.38112 -0.10787 C -0.37864 -0.13912 -0.38047 -0.12755 -0.3776 -0.14306 C -0.37487 -0.18195 -0.37435 -0.17431 -0.37643 -0.21621 C -0.37656 -0.21829 -0.37721 -0.22037 -0.3776 -0.22223 C -0.37721 -0.22639 -0.37695 -0.23079 -0.37643 -0.23473 C -0.37617 -0.23774 -0.37526 -0.24306 -0.37526 -0.24306 " pathEditMode="relative" ptsTypes="AAAAAAAAAAAAAAAAAAAAAAAAAAA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DAF6B2-AB2A-8B49-8169-44CC23B6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F5BA03-B285-A547-9E56-9D75EFEB0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C74245-F9BA-424E-90F2-0B3FA9B3FE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42"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EF1BC09-1389-EA45-BC85-9F37040AE7D2}"/>
              </a:ext>
            </a:extLst>
          </p:cNvPr>
          <p:cNvSpPr/>
          <p:nvPr/>
        </p:nvSpPr>
        <p:spPr>
          <a:xfrm>
            <a:off x="1236510" y="7027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Juguemos a las adivinanzas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9FEE69DE-BA5A-D54D-BEA8-8F69D164D63D}"/>
              </a:ext>
            </a:extLst>
          </p:cNvPr>
          <p:cNvSpPr/>
          <p:nvPr/>
        </p:nvSpPr>
        <p:spPr>
          <a:xfrm>
            <a:off x="3271517" y="1825625"/>
            <a:ext cx="5255419" cy="10635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Marker Felt Thin" panose="02000400000000000000" pitchFamily="2" charset="77"/>
              </a:rPr>
              <a:t>VIVO ENTRE LAS FLORES, VIVO EN LA COLMENA, FABRICO ALLÍ LA MIEL Y TAMBIÉN LA CERA</a:t>
            </a:r>
          </a:p>
          <a:p>
            <a:pPr algn="ctr"/>
            <a:r>
              <a:rPr lang="es-CL" sz="2000" dirty="0">
                <a:latin typeface="Marker Felt Thin" panose="02000400000000000000" pitchFamily="2" charset="77"/>
              </a:rPr>
              <a:t>¿QUIÉN SOY?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E44799-2CD8-1E45-931B-7BFFFAD34D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87" y="3701965"/>
            <a:ext cx="2598386" cy="26099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FB604D-30AA-E24A-A825-4A0873424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114">
            <a:off x="391494" y="3260354"/>
            <a:ext cx="2700125" cy="2121527"/>
          </a:xfrm>
          <a:prstGeom prst="rect">
            <a:avLst/>
          </a:prstGeom>
        </p:spPr>
      </p:pic>
      <p:pic>
        <p:nvPicPr>
          <p:cNvPr id="2050" name="Picture 2" descr="El león y el mosquito - Un increible cuento sobre la humildad">
            <a:extLst>
              <a:ext uri="{FF2B5EF4-FFF2-40B4-BE49-F238E27FC236}">
                <a16:creationId xmlns:a16="http://schemas.microsoft.com/office/drawing/2014/main" id="{D6BA8A85-6024-964C-9C58-22BEBF438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936" y="3384357"/>
            <a:ext cx="2123954" cy="212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BB069A66-114B-284C-A221-42E6DBEF54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84477" y="-1135054"/>
            <a:ext cx="449641" cy="44964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D8BF79D-4717-F242-8E23-73F256D8F88A}"/>
              </a:ext>
            </a:extLst>
          </p:cNvPr>
          <p:cNvSpPr/>
          <p:nvPr/>
        </p:nvSpPr>
        <p:spPr>
          <a:xfrm>
            <a:off x="110080" y="6173177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abejas tienen alas, 2 antenas</a:t>
            </a:r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, 1 </a:t>
            </a:r>
            <a:r>
              <a:rPr lang="es-ES" sz="2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aguijon</a:t>
            </a:r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 y 6 patas</a:t>
            </a:r>
          </a:p>
        </p:txBody>
      </p:sp>
    </p:spTree>
    <p:extLst>
      <p:ext uri="{BB962C8B-B14F-4D97-AF65-F5344CB8AC3E}">
        <p14:creationId xmlns:p14="http://schemas.microsoft.com/office/powerpoint/2010/main" val="32589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0.06991 L 0.01003 0.06991 C 0.01094 -0.02916 0.01224 -0.06111 0.01003 -0.15324 C 0.01003 -0.15602 0.00925 -0.15879 0.00886 -0.16157 C 0.00743 -0.21018 0.00691 -0.20486 0.00886 -0.26157 C 0.00899 -0.26435 0.00977 -0.26713 0.01003 -0.2699 C 0.01055 -0.27407 0.01081 -0.27824 0.0112 -0.2824 C 0.01407 -0.30694 0.01055 -0.26828 0.01368 -0.30532 C 0.01276 -0.3081 0.01198 -0.31088 0.0112 -0.31365 C 0.0099 -0.31898 0.01003 -0.32245 0.01003 -0.31782 L 0.01003 -0.31782 " pathEditMode="relative" ptsTypes="AAAAAAAAA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19149-3802-F04F-9540-DB648168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1C22DC-A81D-9540-8504-92EB0DD6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39C005-97A8-0743-A5CC-B3054D0327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42"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E3BD528-6D5E-814F-8C33-713B1A677EB2}"/>
              </a:ext>
            </a:extLst>
          </p:cNvPr>
          <p:cNvSpPr/>
          <p:nvPr/>
        </p:nvSpPr>
        <p:spPr>
          <a:xfrm>
            <a:off x="3468288" y="1825625"/>
            <a:ext cx="5255419" cy="10635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Marker Felt Thin" panose="02000400000000000000" pitchFamily="2" charset="77"/>
              </a:rPr>
              <a:t>SOY MUY PEQUEÑA Y ME GUSTA TEJER BAJO DESDE EL TECHO, HASTA EL SUELO CAER</a:t>
            </a:r>
          </a:p>
          <a:p>
            <a:pPr algn="ctr"/>
            <a:r>
              <a:rPr lang="es-CL" sz="2000" dirty="0">
                <a:latin typeface="Marker Felt Thin" panose="02000400000000000000" pitchFamily="2" charset="77"/>
              </a:rPr>
              <a:t>¿QUIÉN SOY?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0C15E3-87FC-994D-AC7D-C647C911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35" b="89528" l="5329" r="96270">
                        <a14:foregroundMark x1="3197" y1="51540" x2="9414" y2="48049"/>
                        <a14:foregroundMark x1="9414" y1="48049" x2="9414" y2="47844"/>
                        <a14:foregroundMark x1="5506" y1="73717" x2="7282" y2="70226"/>
                        <a14:foregroundMark x1="92718" y1="58111" x2="88810" y2="58522"/>
                        <a14:foregroundMark x1="96270" y1="41684" x2="91652" y2="42094"/>
                        <a14:foregroundMark x1="36767" y1="9035" x2="39609" y2="9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6209" y="4294477"/>
            <a:ext cx="3119575" cy="2698460"/>
          </a:xfrm>
          <a:prstGeom prst="rect">
            <a:avLst/>
          </a:prstGeom>
        </p:spPr>
      </p:pic>
      <p:pic>
        <p:nvPicPr>
          <p:cNvPr id="1026" name="Picture 2" descr="Dibujos animados de mariquita | Vector Premium">
            <a:extLst>
              <a:ext uri="{FF2B5EF4-FFF2-40B4-BE49-F238E27FC236}">
                <a16:creationId xmlns:a16="http://schemas.microsoft.com/office/drawing/2014/main" id="{4D8E6522-0518-BC42-A74E-3F0752189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44" b="96965" l="9744" r="97604">
                        <a14:foregroundMark x1="88978" y1="38818" x2="96166" y2="38179"/>
                        <a14:foregroundMark x1="96166" y1="38179" x2="97604" y2="38498"/>
                        <a14:foregroundMark x1="55431" y1="89297" x2="57508" y2="96645"/>
                        <a14:foregroundMark x1="57508" y1="96645" x2="57348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7" y="3720789"/>
            <a:ext cx="2456174" cy="245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l león y el mosquito - Un increible cuento sobre la humildad">
            <a:extLst>
              <a:ext uri="{FF2B5EF4-FFF2-40B4-BE49-F238E27FC236}">
                <a16:creationId xmlns:a16="http://schemas.microsoft.com/office/drawing/2014/main" id="{C1AB43BA-EDD6-C240-9D73-29C9DC9FF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936" y="3384357"/>
            <a:ext cx="2123954" cy="212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E394A96C-025C-D44D-8EF1-A89D38237CA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84477" y="-1135054"/>
            <a:ext cx="449641" cy="44964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BBB200D-A4F6-054F-B57F-8C4D9441C647}"/>
              </a:ext>
            </a:extLst>
          </p:cNvPr>
          <p:cNvSpPr/>
          <p:nvPr/>
        </p:nvSpPr>
        <p:spPr>
          <a:xfrm>
            <a:off x="1236510" y="7027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Juguemos a las adivinanzas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F0A1242-EEA0-0E4C-9FE6-4D0067B92FB8}"/>
              </a:ext>
            </a:extLst>
          </p:cNvPr>
          <p:cNvSpPr/>
          <p:nvPr/>
        </p:nvSpPr>
        <p:spPr>
          <a:xfrm>
            <a:off x="110080" y="6173177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 arañas tienen 2 tenazas, 4 a 6 ojos, 8 patas y su cuerpo esta cubierto por pelos dactilares.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049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-0.07315 L 0.00273 -0.07292 C 0.00234 -0.11922 0.00234 -0.16528 0.00156 -0.21111 C 0.00117 -0.22824 -0.00091 -0.26227 -0.00091 -0.26204 C -0.00052 -0.28218 -0.00039 -0.30232 0.00026 -0.32223 C 0.00039 -0.32662 0.00091 -0.33125 0.00156 -0.33565 C 0.00208 -0.34005 0.00404 -0.34422 0.00404 -0.34885 L 0.00404 -0.39769 " pathEditMode="relative" rAng="0" ptsTypes="AAAAAAAA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622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2" grpId="0"/>
      <p:bldP spid="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187FA9-8A96-3043-829C-01C262AF3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969"/>
            <a:ext cx="12192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B0F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8E0523-35E9-4049-92F6-D4BB1ED81D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2" b="94983" l="4762" r="89997">
                        <a14:foregroundMark x1="9147" y1="74941" x2="12453" y2="82664"/>
                        <a14:foregroundMark x1="4796" y1="74389" x2="7794" y2="74389"/>
                        <a14:foregroundMark x1="10346" y1="91200" x2="14611" y2="89546"/>
                        <a14:foregroundMark x1="14611" y1="89546" x2="16050" y2="87733"/>
                        <a14:foregroundMark x1="28743" y1="92094" x2="34258" y2="92225"/>
                        <a14:foregroundMark x1="41127" y1="92514" x2="49743" y2="93065"/>
                        <a14:foregroundMark x1="60946" y1="90964" x2="62059" y2="93065"/>
                        <a14:foregroundMark x1="67986" y1="92540" x2="68962" y2="85737"/>
                        <a14:foregroundMark x1="68962" y1="85737" x2="69065" y2="85632"/>
                        <a14:foregroundMark x1="70709" y1="90990" x2="70024" y2="86656"/>
                        <a14:foregroundMark x1="74615" y1="88390" x2="75385" y2="84056"/>
                        <a14:foregroundMark x1="81432" y1="76622" x2="81278" y2="84896"/>
                        <a14:foregroundMark x1="81278" y1="84896" x2="84704" y2="88285"/>
                        <a14:foregroundMark x1="84704" y1="88285" x2="82186" y2="94011"/>
                        <a14:foregroundMark x1="82186" y1="94011" x2="77595" y2="94983"/>
                        <a14:foregroundMark x1="77595" y1="94983" x2="81175" y2="90990"/>
                        <a14:foregroundMark x1="81175" y1="90990" x2="77081" y2="89598"/>
                        <a14:foregroundMark x1="77081" y1="89598" x2="73553" y2="92803"/>
                        <a14:foregroundMark x1="73553" y1="92803" x2="70127" y2="92540"/>
                        <a14:foregroundMark x1="81826" y1="75414" x2="81518" y2="73680"/>
                        <a14:foregroundMark x1="20452" y1="92540" x2="24409" y2="92882"/>
                        <a14:foregroundMark x1="24409" y1="92882" x2="26396" y2="91857"/>
                        <a14:backgroundMark x1="31261" y1="25007" x2="35577" y2="24639"/>
                        <a14:backgroundMark x1="35577" y1="24639" x2="39174" y2="30418"/>
                        <a14:backgroundMark x1="39174" y1="30418" x2="39637" y2="31757"/>
                        <a14:backgroundMark x1="40425" y1="37825" x2="40134" y2="19832"/>
                        <a14:backgroundMark x1="29993" y1="36433" x2="28434" y2="37142"/>
                        <a14:backgroundMark x1="56680" y1="29341" x2="59592" y2="37379"/>
                        <a14:backgroundMark x1="59592" y1="37379" x2="63806" y2="43026"/>
                        <a14:backgroundMark x1="50257" y1="13580" x2="50839" y2="12188"/>
                      </a14:backgroundRemoval>
                    </a14:imgEffect>
                  </a14:imgLayer>
                </a14:imgProps>
              </a:ext>
            </a:extLst>
          </a:blip>
          <a:srcRect l="4195" t="6625" r="10382"/>
          <a:stretch/>
        </p:blipFill>
        <p:spPr>
          <a:xfrm>
            <a:off x="5318997" y="2967335"/>
            <a:ext cx="5403816" cy="332256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0A5D09C-CD39-5C4B-968B-0D51E7368618}"/>
              </a:ext>
            </a:extLst>
          </p:cNvPr>
          <p:cNvSpPr/>
          <p:nvPr/>
        </p:nvSpPr>
        <p:spPr>
          <a:xfrm>
            <a:off x="1003833" y="1139561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Los Animales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C43B478-235C-434E-957E-4D662DD90DED}"/>
              </a:ext>
            </a:extLst>
          </p:cNvPr>
          <p:cNvSpPr/>
          <p:nvPr/>
        </p:nvSpPr>
        <p:spPr>
          <a:xfrm>
            <a:off x="3292176" y="2593007"/>
            <a:ext cx="3825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Alimentación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4D864D1-8291-EF42-A54C-220F29B122F9}"/>
              </a:ext>
            </a:extLst>
          </p:cNvPr>
          <p:cNvSpPr/>
          <p:nvPr/>
        </p:nvSpPr>
        <p:spPr>
          <a:xfrm>
            <a:off x="1003833" y="1850675"/>
            <a:ext cx="22832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Hábitat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1A40742-22D3-7048-B6D8-F0D9164C6834}"/>
              </a:ext>
            </a:extLst>
          </p:cNvPr>
          <p:cNvSpPr/>
          <p:nvPr/>
        </p:nvSpPr>
        <p:spPr>
          <a:xfrm>
            <a:off x="6899584" y="1760176"/>
            <a:ext cx="3490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Ciclo de vida</a:t>
            </a:r>
          </a:p>
        </p:txBody>
      </p:sp>
    </p:spTree>
    <p:extLst>
      <p:ext uri="{BB962C8B-B14F-4D97-AF65-F5344CB8AC3E}">
        <p14:creationId xmlns:p14="http://schemas.microsoft.com/office/powerpoint/2010/main" val="87423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B7454AB-2D11-5048-87EE-102398543F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6E2D072-BB44-E94E-84F5-4CC450811809}"/>
              </a:ext>
            </a:extLst>
          </p:cNvPr>
          <p:cNvSpPr/>
          <p:nvPr/>
        </p:nvSpPr>
        <p:spPr>
          <a:xfrm>
            <a:off x="1099350" y="9313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Adivina el animal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6" name="ADIVINA (online-audio-converter.com)" descr="ADIVINA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429A6FF5-5899-5347-9A75-C053DE8CF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2400" y="-1249680"/>
            <a:ext cx="812800" cy="812800"/>
          </a:xfrm>
          <a:prstGeom prst="rect">
            <a:avLst/>
          </a:prstGeom>
        </p:spPr>
      </p:pic>
      <p:pic>
        <p:nvPicPr>
          <p:cNvPr id="2050" name="Picture 2" descr="Free siluetas de leon PNG with Transparent Background">
            <a:extLst>
              <a:ext uri="{FF2B5EF4-FFF2-40B4-BE49-F238E27FC236}">
                <a16:creationId xmlns:a16="http://schemas.microsoft.com/office/drawing/2014/main" id="{0247E3E7-7BA7-1343-B150-FE8FB31EC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070" y="1526250"/>
            <a:ext cx="7769860" cy="476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ctor Premium | León feliz de dibujos animados aislado sobre fondo blanco">
            <a:extLst>
              <a:ext uri="{FF2B5EF4-FFF2-40B4-BE49-F238E27FC236}">
                <a16:creationId xmlns:a16="http://schemas.microsoft.com/office/drawing/2014/main" id="{688FEF0C-7E28-F340-AF0A-898C1EA34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38" b="98462" l="1917" r="97764">
                        <a14:foregroundMark x1="18690" y1="45641" x2="23323" y2="21026"/>
                        <a14:foregroundMark x1="11821" y1="19658" x2="28435" y2="22906"/>
                        <a14:foregroundMark x1="28435" y1="22906" x2="29393" y2="23590"/>
                        <a14:foregroundMark x1="27316" y1="30769" x2="27316" y2="22735"/>
                        <a14:foregroundMark x1="13419" y1="29231" x2="14058" y2="16752"/>
                        <a14:foregroundMark x1="25719" y1="30769" x2="25719" y2="20342"/>
                        <a14:foregroundMark x1="25719" y1="20342" x2="25719" y2="20342"/>
                        <a14:foregroundMark x1="12300" y1="32137" x2="14058" y2="37607"/>
                        <a14:foregroundMark x1="13898" y1="47692" x2="21565" y2="48034"/>
                        <a14:foregroundMark x1="21565" y1="48034" x2="23163" y2="47692"/>
                        <a14:foregroundMark x1="29233" y1="73846" x2="23482" y2="66154"/>
                        <a14:foregroundMark x1="23482" y1="66154" x2="21086" y2="52650"/>
                        <a14:foregroundMark x1="21086" y1="52650" x2="24121" y2="46325"/>
                        <a14:foregroundMark x1="34984" y1="74530" x2="28275" y2="65299"/>
                        <a14:foregroundMark x1="28275" y1="65299" x2="22204" y2="45128"/>
                        <a14:foregroundMark x1="22204" y1="45128" x2="22204" y2="44444"/>
                        <a14:foregroundMark x1="7668" y1="83077" x2="10224" y2="86838"/>
                        <a14:foregroundMark x1="11182" y1="91453" x2="15815" y2="91795"/>
                        <a14:foregroundMark x1="17572" y1="88547" x2="8786" y2="86838"/>
                        <a14:foregroundMark x1="8786" y1="86838" x2="11502" y2="86496"/>
                        <a14:foregroundMark x1="39137" y1="95726" x2="39457" y2="85299"/>
                        <a14:foregroundMark x1="39457" y1="85299" x2="40096" y2="83932"/>
                        <a14:foregroundMark x1="77636" y1="98974" x2="83546" y2="93333"/>
                        <a14:foregroundMark x1="88658" y1="71282" x2="96006" y2="67350"/>
                        <a14:foregroundMark x1="96006" y1="67350" x2="98243" y2="57094"/>
                        <a14:foregroundMark x1="98243" y1="57094" x2="93770" y2="48547"/>
                        <a14:foregroundMark x1="93770" y1="48547" x2="85783" y2="41880"/>
                        <a14:foregroundMark x1="85783" y1="41880" x2="84665" y2="41538"/>
                        <a14:foregroundMark x1="95847" y1="68718" x2="97764" y2="57949"/>
                        <a14:foregroundMark x1="97764" y1="57949" x2="97284" y2="56068"/>
                        <a14:foregroundMark x1="1917" y1="27179" x2="2556" y2="35897"/>
                        <a14:foregroundMark x1="2716" y1="8034" x2="9904" y2="12308"/>
                        <a14:foregroundMark x1="9904" y1="12308" x2="10863" y2="13504"/>
                        <a14:foregroundMark x1="18371" y1="4444" x2="25080" y2="8376"/>
                        <a14:foregroundMark x1="25080" y1="8376" x2="27157" y2="8376"/>
                        <a14:foregroundMark x1="31310" y1="3248" x2="37540" y2="9402"/>
                        <a14:foregroundMark x1="37540" y1="9402" x2="38978" y2="9744"/>
                        <a14:foregroundMark x1="18371" y1="1538" x2="23802" y2="12479"/>
                        <a14:foregroundMark x1="23802" y1="12479" x2="27476" y2="1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3963" y="2404404"/>
            <a:ext cx="6582013" cy="469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6F123F57-7346-A841-B4F2-E259B4AB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960" y="6370109"/>
            <a:ext cx="8752840" cy="472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dirty="0">
                <a:highlight>
                  <a:srgbClr val="FFFF00"/>
                </a:highlight>
              </a:rPr>
              <a:t>El león es un animal salvaje, carnivoro y es viviparo.</a:t>
            </a:r>
          </a:p>
        </p:txBody>
      </p:sp>
      <p:pic>
        <p:nvPicPr>
          <p:cNvPr id="13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1745E640-C5AB-5343-B433-1396CE8FE1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6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1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364 -0.20625 L -0.80234 -0.2062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3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2D2FB-7606-2444-A34C-8D50BC078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F73DA8-CD28-FA48-BF32-C29E26E37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7D860C-CD94-314C-8741-5E8D7758A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22" name="Picture 2" descr="Imagen gratis en Pixabay - Ballena, Mamíferos, Océano, Silueta | Siluetas,  Ballena, Ballenas">
            <a:extLst>
              <a:ext uri="{FF2B5EF4-FFF2-40B4-BE49-F238E27FC236}">
                <a16:creationId xmlns:a16="http://schemas.microsoft.com/office/drawing/2014/main" id="{ACB31C8E-6ED2-1644-BC7C-9808D7A44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39" b="91983" l="0" r="97679">
                        <a14:foregroundMark x1="2954" y1="73840" x2="4430" y2="62447"/>
                        <a14:foregroundMark x1="4430" y1="62447" x2="12869" y2="36287"/>
                        <a14:foregroundMark x1="0" y1="73840" x2="6751" y2="72574"/>
                        <a14:foregroundMark x1="6751" y1="72574" x2="7173" y2="72152"/>
                        <a14:foregroundMark x1="14768" y1="7595" x2="20464" y2="8439"/>
                        <a14:foregroundMark x1="20464" y1="8439" x2="24684" y2="11392"/>
                        <a14:foregroundMark x1="25527" y1="90717" x2="43671" y2="92405"/>
                        <a14:foregroundMark x1="43671" y1="92405" x2="54852" y2="88186"/>
                        <a14:foregroundMark x1="97679" y1="72152" x2="85865" y2="69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524" y="1924725"/>
            <a:ext cx="8306276" cy="415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inda ballena azul Gratis Dibujos Animados Imágene｜Illustoon ES">
            <a:extLst>
              <a:ext uri="{FF2B5EF4-FFF2-40B4-BE49-F238E27FC236}">
                <a16:creationId xmlns:a16="http://schemas.microsoft.com/office/drawing/2014/main" id="{8DA94474-FA1D-3E4A-9E6E-1CF7395CD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6042" r="94479">
                        <a14:foregroundMark x1="6042" y1="61354" x2="29063" y2="65313"/>
                        <a14:foregroundMark x1="26667" y1="49792" x2="29583" y2="26250"/>
                        <a14:foregroundMark x1="15521" y1="29375" x2="21667" y2="25313"/>
                        <a14:foregroundMark x1="21667" y1="25313" x2="23542" y2="25313"/>
                        <a14:foregroundMark x1="28854" y1="29583" x2="35833" y2="28646"/>
                        <a14:foregroundMark x1="35833" y1="28646" x2="38854" y2="29792"/>
                        <a14:foregroundMark x1="18646" y1="18438" x2="26354" y2="20313"/>
                        <a14:foregroundMark x1="26354" y1="20313" x2="27083" y2="21146"/>
                        <a14:foregroundMark x1="27813" y1="18646" x2="30000" y2="14479"/>
                        <a14:foregroundMark x1="37083" y1="10000" x2="40208" y2="10208"/>
                        <a14:foregroundMark x1="46667" y1="23750" x2="48646" y2="24896"/>
                        <a14:foregroundMark x1="12396" y1="11771" x2="15313" y2="11354"/>
                        <a14:foregroundMark x1="71771" y1="38229" x2="77083" y2="40000"/>
                        <a14:foregroundMark x1="91563" y1="44688" x2="94479" y2="45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6944" y="-662940"/>
            <a:ext cx="7818120" cy="781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17B2ED0-982C-F94F-A623-B1B692FAFE89}"/>
              </a:ext>
            </a:extLst>
          </p:cNvPr>
          <p:cNvSpPr/>
          <p:nvPr/>
        </p:nvSpPr>
        <p:spPr>
          <a:xfrm>
            <a:off x="1099350" y="93136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Adivina el animal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3E2F7A8-8549-DA4D-B351-5A58662B4EB4}"/>
              </a:ext>
            </a:extLst>
          </p:cNvPr>
          <p:cNvSpPr txBox="1">
            <a:spLocks/>
          </p:cNvSpPr>
          <p:nvPr/>
        </p:nvSpPr>
        <p:spPr>
          <a:xfrm>
            <a:off x="2479040" y="6391487"/>
            <a:ext cx="8752840" cy="4726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dirty="0">
                <a:highlight>
                  <a:srgbClr val="FFFF00"/>
                </a:highlight>
              </a:rPr>
              <a:t>La ballena es un aminal marino, omnívoro y víviparos.</a:t>
            </a:r>
          </a:p>
        </p:txBody>
      </p:sp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5F7B7B7-AB07-5C42-BA7D-37F6E24021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4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88 0.02685 L -0.85508 0.02685 " pathEditMode="relative" ptsTypes="AA">
                                      <p:cBhvr>
                                        <p:cTn id="2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E1189F-EAA8-D945-90B3-69AF3B12D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0AD2236-773E-1B4E-B270-BAEC4BE95FB5}"/>
              </a:ext>
            </a:extLst>
          </p:cNvPr>
          <p:cNvSpPr/>
          <p:nvPr/>
        </p:nvSpPr>
        <p:spPr>
          <a:xfrm>
            <a:off x="1114590" y="65704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Adivina el animal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7170" name="Picture 2" descr="Pollo frito pepita de pollo, pollo gallina, animales, carne de pollo png |  PNGEgg">
            <a:extLst>
              <a:ext uri="{FF2B5EF4-FFF2-40B4-BE49-F238E27FC236}">
                <a16:creationId xmlns:a16="http://schemas.microsoft.com/office/drawing/2014/main" id="{16B487B2-D0C4-7746-947E-376CCFAC6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9" b="98267" l="7000" r="92000">
                        <a14:foregroundMark x1="7111" y1="13761" x2="22667" y2="15291"/>
                        <a14:foregroundMark x1="12000" y1="7339" x2="19444" y2="16718"/>
                        <a14:foregroundMark x1="19444" y1="2039" x2="19778" y2="9378"/>
                        <a14:foregroundMark x1="92444" y1="32926" x2="83889" y2="36901"/>
                        <a14:foregroundMark x1="55111" y1="89806" x2="62667" y2="88481"/>
                        <a14:foregroundMark x1="62667" y1="88481" x2="64333" y2="88481"/>
                        <a14:foregroundMark x1="52667" y1="93578" x2="56778" y2="91539"/>
                        <a14:foregroundMark x1="62889" y1="95515" x2="63111" y2="93374"/>
                        <a14:foregroundMark x1="39556" y1="98267" x2="43444" y2="95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47" y="1121655"/>
            <a:ext cx="4929505" cy="537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ibujos animados de gallina aislado en el fondo de whte | Vector Premium">
            <a:extLst>
              <a:ext uri="{FF2B5EF4-FFF2-40B4-BE49-F238E27FC236}">
                <a16:creationId xmlns:a16="http://schemas.microsoft.com/office/drawing/2014/main" id="{C9908DE3-562D-844D-9B1F-44FE58C09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58" b="97623" l="3355" r="93930">
                        <a14:foregroundMark x1="8626" y1="15602" x2="22045" y2="30609"/>
                        <a14:foregroundMark x1="22045" y1="30609" x2="22045" y2="30609"/>
                        <a14:foregroundMark x1="3674" y1="16642" x2="20447" y2="19762"/>
                        <a14:foregroundMark x1="11342" y1="6389" x2="18690" y2="9955"/>
                        <a14:foregroundMark x1="21565" y1="4606" x2="21406" y2="8024"/>
                        <a14:foregroundMark x1="12939" y1="30906" x2="13259" y2="34918"/>
                        <a14:foregroundMark x1="22684" y1="37147" x2="24920" y2="45319"/>
                        <a14:foregroundMark x1="79393" y1="61070" x2="86741" y2="62407"/>
                        <a14:foregroundMark x1="86741" y1="62407" x2="90575" y2="64190"/>
                        <a14:foregroundMark x1="84665" y1="52452" x2="92173" y2="53492"/>
                        <a14:foregroundMark x1="92173" y1="53492" x2="94249" y2="54383"/>
                        <a14:foregroundMark x1="50479" y1="50074" x2="56230" y2="52600"/>
                        <a14:foregroundMark x1="27955" y1="95988" x2="34824" y2="91085"/>
                        <a14:foregroundMark x1="34824" y1="91085" x2="37061" y2="86627"/>
                        <a14:foregroundMark x1="26837" y1="95988" x2="30831" y2="94948"/>
                        <a14:foregroundMark x1="65335" y1="97623" x2="62620" y2="95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680" y="1463040"/>
            <a:ext cx="5214586" cy="56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C0346D1-9FD6-3044-8E08-76E68D2AD69A}"/>
              </a:ext>
            </a:extLst>
          </p:cNvPr>
          <p:cNvSpPr txBox="1">
            <a:spLocks/>
          </p:cNvSpPr>
          <p:nvPr/>
        </p:nvSpPr>
        <p:spPr>
          <a:xfrm>
            <a:off x="2479040" y="6385350"/>
            <a:ext cx="8752840" cy="4726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dirty="0">
                <a:highlight>
                  <a:srgbClr val="FFFF00"/>
                </a:highlight>
              </a:rPr>
              <a:t>La gallina es un animal domestico, omnivaro y ovíparo.</a:t>
            </a:r>
          </a:p>
        </p:txBody>
      </p:sp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AD573C7-E3B5-434D-A8D0-62148812C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6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2.96296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52 -0.09051 L -0.75182 -0.0905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1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61949F-FC69-D54D-B87E-8DC16C52F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CDE6696-E9A9-3449-B6A2-DEF1BC313E3A}"/>
              </a:ext>
            </a:extLst>
          </p:cNvPr>
          <p:cNvSpPr/>
          <p:nvPr/>
        </p:nvSpPr>
        <p:spPr>
          <a:xfrm>
            <a:off x="1114590" y="65704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Adivina el animal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8194" name="Picture 2" descr="Los Peces, Pez, Silueta imagen png - imagen transparente descarga gratuita">
            <a:extLst>
              <a:ext uri="{FF2B5EF4-FFF2-40B4-BE49-F238E27FC236}">
                <a16:creationId xmlns:a16="http://schemas.microsoft.com/office/drawing/2014/main" id="{AE21F678-55EB-814C-8654-BB6EFCB85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0" b="94412" l="667" r="96222">
                        <a14:foregroundMark x1="9667" y1="43824" x2="12222" y2="43971"/>
                        <a14:foregroundMark x1="8667" y1="45147" x2="9889" y2="43824"/>
                        <a14:foregroundMark x1="7000" y1="35147" x2="10222" y2="28824"/>
                        <a14:foregroundMark x1="10222" y1="28824" x2="10556" y2="28676"/>
                        <a14:foregroundMark x1="667" y1="22647" x2="3111" y2="24706"/>
                        <a14:foregroundMark x1="8667" y1="19265" x2="7333" y2="12941"/>
                        <a14:foregroundMark x1="9889" y1="7059" x2="14000" y2="2500"/>
                        <a14:foregroundMark x1="14000" y1="2500" x2="14111" y2="2500"/>
                        <a14:foregroundMark x1="17778" y1="8824" x2="20333" y2="6618"/>
                        <a14:foregroundMark x1="58222" y1="94412" x2="52667" y2="75147"/>
                        <a14:foregroundMark x1="96222" y1="88676" x2="90778" y2="67059"/>
                        <a14:foregroundMark x1="87444" y1="20882" x2="94667" y2="9559"/>
                        <a14:foregroundMark x1="94667" y1="9559" x2="95000" y2="9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49" y="1131614"/>
            <a:ext cx="7297102" cy="55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4C64A8C-362C-2249-8CDA-0E208749346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8333" y1="54861" x2="43560" y2="57152"/>
                        <a14:foregroundMark x1="48252" y1="57628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6979" y1="51806" x2="46979" y2="57361"/>
                        <a14:backgroundMark x1="50938" y1="55833" x2="43750" y2="55833"/>
                        <a14:backgroundMark x1="51146" y1="55833" x2="47500" y2="56111"/>
                        <a14:backgroundMark x1="44688" y1="51250" x2="45625" y2="59583"/>
                        <a14:backgroundMark x1="50938" y1="56111" x2="49375" y2="56389"/>
                      </a14:backgroundRemoval>
                    </a14:imgEffect>
                  </a14:imgLayer>
                </a14:imgProps>
              </a:ext>
            </a:extLst>
          </a:blip>
          <a:srcRect l="45876" t="25563" r="18386" b="43236"/>
          <a:stretch/>
        </p:blipFill>
        <p:spPr>
          <a:xfrm>
            <a:off x="12166429" y="1875471"/>
            <a:ext cx="6948440" cy="4549585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CAF7CDDE-62C7-BD42-895D-333B222186EB}"/>
              </a:ext>
            </a:extLst>
          </p:cNvPr>
          <p:cNvSpPr txBox="1">
            <a:spLocks/>
          </p:cNvSpPr>
          <p:nvPr/>
        </p:nvSpPr>
        <p:spPr>
          <a:xfrm>
            <a:off x="2447449" y="6408315"/>
            <a:ext cx="8752840" cy="4726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dirty="0">
                <a:highlight>
                  <a:srgbClr val="FFFF00"/>
                </a:highlight>
              </a:rPr>
              <a:t>El pez es un animal marino, omnivaro y ovíparo.</a:t>
            </a:r>
          </a:p>
        </p:txBody>
      </p:sp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91DDDC45-CF19-954E-BA6E-C2DD0CFBB0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5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2.96296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528 0.00602 L -0.81159 0.00602 " pathEditMode="relative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AA09294-56B7-EA4F-B0F6-94D1A337C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8FA52E6-39C0-2C44-B79D-1B0834C79F81}"/>
              </a:ext>
            </a:extLst>
          </p:cNvPr>
          <p:cNvSpPr/>
          <p:nvPr/>
        </p:nvSpPr>
        <p:spPr>
          <a:xfrm>
            <a:off x="1114590" y="657045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Adivina el animal</a:t>
            </a:r>
            <a:endParaRPr lang="es-ES" sz="9600" b="1" dirty="0">
              <a:ln/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2290" name="Picture 2" descr="Cocodrilo, Silueta, Arte imagen png - imagen transparente descarga gratuita">
            <a:extLst>
              <a:ext uri="{FF2B5EF4-FFF2-40B4-BE49-F238E27FC236}">
                <a16:creationId xmlns:a16="http://schemas.microsoft.com/office/drawing/2014/main" id="{AFCD9DD5-6F9C-0E4C-A719-9A57117E7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883618" y="-132080"/>
            <a:ext cx="13715395" cy="712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Vector Premium | Cocodrilo de dibujos animados aislado sobre fondo blanco">
            <a:extLst>
              <a:ext uri="{FF2B5EF4-FFF2-40B4-BE49-F238E27FC236}">
                <a16:creationId xmlns:a16="http://schemas.microsoft.com/office/drawing/2014/main" id="{943084BA-1154-E14A-BF49-6B47FCCB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5" b="89915" l="2077" r="98403">
                        <a14:foregroundMark x1="2396" y1="30940" x2="13099" y2="36581"/>
                        <a14:foregroundMark x1="74920" y1="70940" x2="91534" y2="64786"/>
                        <a14:foregroundMark x1="91534" y1="64786" x2="96645" y2="58291"/>
                        <a14:foregroundMark x1="96645" y1="58291" x2="95367" y2="48376"/>
                        <a14:foregroundMark x1="95367" y1="48376" x2="92173" y2="41197"/>
                        <a14:foregroundMark x1="92173" y1="41197" x2="83227" y2="36581"/>
                        <a14:foregroundMark x1="94089" y1="62906" x2="98403" y2="58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680" y="657045"/>
            <a:ext cx="7339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BFD53134-F266-A84E-AE74-EE2DEA09639F}"/>
              </a:ext>
            </a:extLst>
          </p:cNvPr>
          <p:cNvSpPr txBox="1">
            <a:spLocks/>
          </p:cNvSpPr>
          <p:nvPr/>
        </p:nvSpPr>
        <p:spPr>
          <a:xfrm>
            <a:off x="1898809" y="6385350"/>
            <a:ext cx="8752840" cy="4726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dirty="0">
                <a:highlight>
                  <a:srgbClr val="FFFF00"/>
                </a:highlight>
              </a:rPr>
              <a:t>El cerdo es un animal salvaje, carnivoro y ovíparo.</a:t>
            </a:r>
          </a:p>
        </p:txBody>
      </p:sp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273D1D0-A261-C54D-A76D-552C0D279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9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2.96296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594 -0.09583 L -0.74844 -0.09583 " pathEditMode="relative" ptsTypes="AA">
                                      <p:cBhvr>
                                        <p:cTn id="23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0A6974-BFC8-D34B-B8DF-3E99C5D75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rminador 4">
            <a:extLst>
              <a:ext uri="{FF2B5EF4-FFF2-40B4-BE49-F238E27FC236}">
                <a16:creationId xmlns:a16="http://schemas.microsoft.com/office/drawing/2014/main" id="{0D027FDF-2929-5C46-815A-D440DF3A5465}"/>
              </a:ext>
            </a:extLst>
          </p:cNvPr>
          <p:cNvSpPr/>
          <p:nvPr/>
        </p:nvSpPr>
        <p:spPr>
          <a:xfrm>
            <a:off x="266229" y="198250"/>
            <a:ext cx="6903720" cy="1532853"/>
          </a:xfrm>
          <a:prstGeom prst="flowChartTerminator">
            <a:avLst/>
          </a:prstGeom>
          <a:pattFill prst="pct80">
            <a:fgClr>
              <a:srgbClr val="0BCCB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Otros animales son los Dinosaurios que existieron hace 65 millones de años.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1E6F407F-96FE-924D-9855-998176D8AA95}"/>
              </a:ext>
            </a:extLst>
          </p:cNvPr>
          <p:cNvGrpSpPr/>
          <p:nvPr/>
        </p:nvGrpSpPr>
        <p:grpSpPr>
          <a:xfrm>
            <a:off x="7441372" y="584200"/>
            <a:ext cx="3740359" cy="3931279"/>
            <a:chOff x="1911641" y="5932052"/>
            <a:chExt cx="8263563" cy="5944357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A11A5B5-48B1-A24F-BF31-A9D99B6A0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668" b="93770" l="5112" r="92173">
                          <a14:foregroundMark x1="5112" y1="61661" x2="5112" y2="69489"/>
                          <a14:foregroundMark x1="59105" y1="7827" x2="65016" y2="7827"/>
                          <a14:foregroundMark x1="92173" y1="32748" x2="92173" y2="52716"/>
                          <a14:foregroundMark x1="87540" y1="89297" x2="81629" y2="89457"/>
                          <a14:foregroundMark x1="68850" y1="89936" x2="58626" y2="90415"/>
                          <a14:foregroundMark x1="40735" y1="90256" x2="36422" y2="90415"/>
                          <a14:foregroundMark x1="61661" y1="93770" x2="67093" y2="934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23383" y="5932052"/>
              <a:ext cx="7095295" cy="5308346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830719D7-0DED-5945-A1F1-727A8520DCBA}"/>
                </a:ext>
              </a:extLst>
            </p:cNvPr>
            <p:cNvSpPr/>
            <p:nvPr/>
          </p:nvSpPr>
          <p:spPr>
            <a:xfrm>
              <a:off x="1911641" y="10953079"/>
              <a:ext cx="826356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BRONTOSAURIO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99DFD51-6C87-8142-8F81-E8A9DE5B2998}"/>
              </a:ext>
            </a:extLst>
          </p:cNvPr>
          <p:cNvGrpSpPr/>
          <p:nvPr/>
        </p:nvGrpSpPr>
        <p:grpSpPr>
          <a:xfrm>
            <a:off x="8188434" y="5234877"/>
            <a:ext cx="4111058" cy="1623123"/>
            <a:chOff x="406361" y="7087751"/>
            <a:chExt cx="10388070" cy="529119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FD71DEB-DA9B-7543-842A-5056C2739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361" y="7087751"/>
              <a:ext cx="10388070" cy="4713564"/>
            </a:xfrm>
            <a:prstGeom prst="rect">
              <a:avLst/>
            </a:prstGeom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243CEF81-021D-1845-8882-28EB89D7CB95}"/>
                </a:ext>
              </a:extLst>
            </p:cNvPr>
            <p:cNvSpPr/>
            <p:nvPr/>
          </p:nvSpPr>
          <p:spPr>
            <a:xfrm>
              <a:off x="1964218" y="11455611"/>
              <a:ext cx="826356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HYDROTEROSAURIO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246521A-9F93-7446-B134-A74BB2241F83}"/>
              </a:ext>
            </a:extLst>
          </p:cNvPr>
          <p:cNvGrpSpPr/>
          <p:nvPr/>
        </p:nvGrpSpPr>
        <p:grpSpPr>
          <a:xfrm>
            <a:off x="670163" y="4032910"/>
            <a:ext cx="3849470" cy="2792151"/>
            <a:chOff x="2792471" y="5084144"/>
            <a:chExt cx="7299116" cy="5407886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F61188AE-4C81-BD48-99EE-0DF266D3F463}"/>
                </a:ext>
              </a:extLst>
            </p:cNvPr>
            <p:cNvSpPr/>
            <p:nvPr/>
          </p:nvSpPr>
          <p:spPr>
            <a:xfrm>
              <a:off x="2996291" y="9568700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ESTEGOSAURIO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92143CB-5A42-1A45-88AB-4F5C4C954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11" b="95166" l="1066" r="99645">
                          <a14:foregroundMark x1="7993" y1="37160" x2="7993" y2="48943"/>
                          <a14:foregroundMark x1="7993" y1="48943" x2="5506" y2="54985"/>
                          <a14:foregroundMark x1="1066" y1="48943" x2="1066" y2="54683"/>
                          <a14:foregroundMark x1="6750" y1="35347" x2="5684" y2="34743"/>
                          <a14:foregroundMark x1="20249" y1="32931" x2="23091" y2="41390"/>
                          <a14:foregroundMark x1="44583" y1="93656" x2="49911" y2="94260"/>
                          <a14:foregroundMark x1="35346" y1="85196" x2="40320" y2="90332"/>
                          <a14:foregroundMark x1="41030" y1="93656" x2="43339" y2="88520"/>
                          <a14:foregroundMark x1="20426" y1="34139" x2="20426" y2="39577"/>
                          <a14:foregroundMark x1="60746" y1="9668" x2="59680" y2="1511"/>
                          <a14:foregroundMark x1="92362" y1="52568" x2="95204" y2="44713"/>
                          <a14:foregroundMark x1="98579" y1="43807" x2="99822" y2="39275"/>
                          <a14:foregroundMark x1="57904" y1="86405" x2="61279" y2="87009"/>
                          <a14:foregroundMark x1="65364" y1="94864" x2="71226" y2="9516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792471" y="5084144"/>
              <a:ext cx="7299116" cy="4484556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603D43B-98C6-FD42-93FF-F9B824E4073C}"/>
              </a:ext>
            </a:extLst>
          </p:cNvPr>
          <p:cNvGrpSpPr/>
          <p:nvPr/>
        </p:nvGrpSpPr>
        <p:grpSpPr>
          <a:xfrm>
            <a:off x="3653559" y="1988707"/>
            <a:ext cx="3444055" cy="2582561"/>
            <a:chOff x="2550882" y="3729659"/>
            <a:chExt cx="6486679" cy="5582232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668EC00E-7B46-1846-8BDD-932D94652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219" b="93035" l="3908" r="97513">
                          <a14:foregroundMark x1="4085" y1="26119" x2="8348" y2="27612"/>
                          <a14:foregroundMark x1="13854" y1="12189" x2="15098" y2="12438"/>
                          <a14:foregroundMark x1="30373" y1="9950" x2="31794" y2="6219"/>
                          <a14:foregroundMark x1="44760" y1="92040" x2="48490" y2="92537"/>
                          <a14:foregroundMark x1="69449" y1="93035" x2="70337" y2="91542"/>
                          <a14:foregroundMark x1="92007" y1="54229" x2="93606" y2="68408"/>
                          <a14:foregroundMark x1="93606" y1="68408" x2="93428" y2="70149"/>
                          <a14:foregroundMark x1="96448" y1="63682" x2="97513" y2="577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550882" y="3729659"/>
              <a:ext cx="6486679" cy="4979423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7AE5B99-CC29-934D-8423-CC581857A4FB}"/>
                </a:ext>
              </a:extLst>
            </p:cNvPr>
            <p:cNvSpPr/>
            <p:nvPr/>
          </p:nvSpPr>
          <p:spPr>
            <a:xfrm>
              <a:off x="2911005" y="8388561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TRICERATOPS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0EE7CC42-B18D-8C44-BDA4-4442C6213162}"/>
              </a:ext>
            </a:extLst>
          </p:cNvPr>
          <p:cNvGrpSpPr/>
          <p:nvPr/>
        </p:nvGrpSpPr>
        <p:grpSpPr>
          <a:xfrm>
            <a:off x="368552" y="1061584"/>
            <a:ext cx="2754882" cy="1999751"/>
            <a:chOff x="1234422" y="1532853"/>
            <a:chExt cx="9356670" cy="5148183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FCADBF94-1730-6D49-B900-6D4048380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34422" y="1532853"/>
              <a:ext cx="9356670" cy="4432518"/>
            </a:xfrm>
            <a:prstGeom prst="rect">
              <a:avLst/>
            </a:prstGeom>
          </p:spPr>
        </p:pic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C069AA9D-B510-C545-A823-9B8CDB45BED6}"/>
                </a:ext>
              </a:extLst>
            </p:cNvPr>
            <p:cNvSpPr/>
            <p:nvPr/>
          </p:nvSpPr>
          <p:spPr>
            <a:xfrm>
              <a:off x="2792471" y="5757706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PTERODÁCTILO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1355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ector Gratis | Fondo pastel acuarela">
            <a:extLst>
              <a:ext uri="{FF2B5EF4-FFF2-40B4-BE49-F238E27FC236}">
                <a16:creationId xmlns:a16="http://schemas.microsoft.com/office/drawing/2014/main" id="{DB3317D3-8D3E-3F4B-B5B7-170EC8711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A824929-4479-A944-8405-6D0F3C43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19" b="93035" l="3908" r="97513">
                        <a14:foregroundMark x1="4085" y1="26119" x2="8348" y2="27612"/>
                        <a14:foregroundMark x1="13854" y1="12189" x2="15098" y2="12438"/>
                        <a14:foregroundMark x1="30373" y1="9950" x2="31794" y2="6219"/>
                        <a14:foregroundMark x1="44760" y1="92040" x2="48490" y2="92537"/>
                        <a14:foregroundMark x1="69449" y1="93035" x2="70337" y2="91542"/>
                        <a14:foregroundMark x1="92007" y1="54229" x2="93606" y2="68408"/>
                        <a14:foregroundMark x1="93606" y1="68408" x2="93428" y2="70149"/>
                        <a14:foregroundMark x1="96448" y1="63682" x2="97513" y2="577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" y="1908550"/>
            <a:ext cx="3961372" cy="304090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2145E76-2904-4641-B2C9-273992D61C96}"/>
              </a:ext>
            </a:extLst>
          </p:cNvPr>
          <p:cNvSpPr/>
          <p:nvPr/>
        </p:nvSpPr>
        <p:spPr>
          <a:xfrm>
            <a:off x="1419390" y="539412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rgbClr val="00B05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¿Cuál de estos dinosaurios era carnívoro?</a:t>
            </a:r>
            <a:endParaRPr lang="es-ES" sz="9600" b="1" dirty="0">
              <a:ln/>
              <a:solidFill>
                <a:srgbClr val="00B05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A1CF872C-EF6A-8C43-B3FB-5F4E50BDCF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365868D-C59C-1548-BC81-520A7AC740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11" b="95166" l="1066" r="99645">
                        <a14:foregroundMark x1="7993" y1="37160" x2="7993" y2="48943"/>
                        <a14:foregroundMark x1="7993" y1="48943" x2="5506" y2="54985"/>
                        <a14:foregroundMark x1="1066" y1="48943" x2="1066" y2="54683"/>
                        <a14:foregroundMark x1="6750" y1="35347" x2="5684" y2="34743"/>
                        <a14:foregroundMark x1="20249" y1="32931" x2="23091" y2="41390"/>
                        <a14:foregroundMark x1="44583" y1="93656" x2="49911" y2="94260"/>
                        <a14:foregroundMark x1="35346" y1="85196" x2="40320" y2="90332"/>
                        <a14:foregroundMark x1="41030" y1="93656" x2="43339" y2="88520"/>
                        <a14:foregroundMark x1="20426" y1="34139" x2="20426" y2="39577"/>
                        <a14:foregroundMark x1="60746" y1="9668" x2="59680" y2="1511"/>
                        <a14:foregroundMark x1="92362" y1="52568" x2="95204" y2="44713"/>
                        <a14:foregroundMark x1="98579" y1="43807" x2="99822" y2="39275"/>
                        <a14:foregroundMark x1="57904" y1="86405" x2="61279" y2="87009"/>
                        <a14:foregroundMark x1="65364" y1="94864" x2="71226" y2="951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1371" y="3699030"/>
            <a:ext cx="4558530" cy="280074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D128AC3-1EA4-1F47-B0DA-3D1289340C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073" l="1596" r="98227">
                        <a14:foregroundMark x1="4610" y1="18411" x2="6383" y2="10066"/>
                        <a14:foregroundMark x1="6383" y1="10066" x2="15780" y2="7815"/>
                        <a14:foregroundMark x1="39007" y1="4768" x2="46986" y2="5033"/>
                        <a14:foregroundMark x1="35816" y1="2119" x2="42021" y2="2384"/>
                        <a14:foregroundMark x1="1950" y1="12053" x2="1950" y2="20662"/>
                        <a14:foregroundMark x1="4610" y1="28079" x2="5142" y2="30331"/>
                        <a14:foregroundMark x1="18085" y1="34702" x2="26418" y2="31656"/>
                        <a14:foregroundMark x1="14007" y1="33377" x2="15426" y2="34040"/>
                        <a14:foregroundMark x1="46454" y1="8079" x2="42908" y2="6358"/>
                        <a14:foregroundMark x1="58511" y1="4768" x2="59929" y2="12450"/>
                        <a14:foregroundMark x1="45567" y1="8742" x2="46986" y2="6755"/>
                        <a14:foregroundMark x1="42021" y1="94967" x2="43617" y2="88079"/>
                        <a14:foregroundMark x1="47163" y1="99073" x2="53546" y2="99205"/>
                        <a14:foregroundMark x1="92376" y1="73113" x2="98404" y2="67947"/>
                        <a14:foregroundMark x1="64007" y1="15629" x2="61702" y2="15762"/>
                        <a14:foregroundMark x1="61702" y1="8477" x2="60461" y2="10861"/>
                        <a14:foregroundMark x1="47518" y1="795" x2="50000" y2="927"/>
                        <a14:foregroundMark x1="39184" y1="795" x2="38475" y2="0"/>
                        <a14:backgroundMark x1="43794" y1="1325" x2="44858" y2="2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2331" y="1800240"/>
            <a:ext cx="2874725" cy="38542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DF368C1-CBF4-9E46-8A10-597ABEF8D4D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1383" y1="64716" x2="34220" y2="66667"/>
                        <a14:foregroundMark x1="88121" y1="20035" x2="86170" y2="20390"/>
                      </a14:backgroundRemoval>
                    </a14:imgEffect>
                  </a14:imgLayer>
                </a14:imgProps>
              </a:ext>
            </a:extLst>
          </a:blip>
          <a:srcRect l="9002" t="12548" b="7435"/>
          <a:stretch/>
        </p:blipFill>
        <p:spPr>
          <a:xfrm>
            <a:off x="4537563" y="886783"/>
            <a:ext cx="3176771" cy="279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1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03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35E976-0959-9F4D-8A42-E7EE5F80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rminador 12">
            <a:extLst>
              <a:ext uri="{FF2B5EF4-FFF2-40B4-BE49-F238E27FC236}">
                <a16:creationId xmlns:a16="http://schemas.microsoft.com/office/drawing/2014/main" id="{0CC0622B-8969-0540-BC10-9872141AED7A}"/>
              </a:ext>
            </a:extLst>
          </p:cNvPr>
          <p:cNvSpPr/>
          <p:nvPr/>
        </p:nvSpPr>
        <p:spPr>
          <a:xfrm>
            <a:off x="4013060" y="433351"/>
            <a:ext cx="4563763" cy="1205647"/>
          </a:xfrm>
          <a:prstGeom prst="flowChartTerminator">
            <a:avLst/>
          </a:prstGeom>
          <a:pattFill prst="pct90">
            <a:fgClr>
              <a:srgbClr val="7DCC16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¿qué animal es de la familia de los dinosaurios?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217C5E-2D69-D742-AF38-48E5E52F8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607" y="-83565"/>
            <a:ext cx="1606687" cy="21314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18FC7D64-523A-EE42-BE97-324491832E69}"/>
              </a:ext>
            </a:extLst>
          </p:cNvPr>
          <p:cNvGrpSpPr/>
          <p:nvPr/>
        </p:nvGrpSpPr>
        <p:grpSpPr>
          <a:xfrm>
            <a:off x="4086337" y="2857784"/>
            <a:ext cx="3692027" cy="3663332"/>
            <a:chOff x="4086337" y="2857784"/>
            <a:chExt cx="3692027" cy="3663332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0CD6455-77B5-C24C-AF44-DD0870799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4086337" y="2857784"/>
              <a:ext cx="3692027" cy="3663332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D664DC2D-4F55-6F46-9D65-851705FD4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691" b="95067" l="0" r="97788">
                          <a14:foregroundMark x1="31858" y1="2691" x2="45133" y2="6278"/>
                          <a14:foregroundMark x1="10177" y1="3587" x2="10177" y2="18386"/>
                          <a14:foregroundMark x1="24336" y1="13901" x2="30088" y2="13004"/>
                          <a14:foregroundMark x1="69027" y1="36771" x2="69027" y2="44843"/>
                          <a14:foregroundMark x1="4867" y1="43498" x2="9292" y2="46188"/>
                          <a14:foregroundMark x1="2655" y1="47534" x2="442" y2="45740"/>
                          <a14:foregroundMark x1="89381" y1="63677" x2="98230" y2="64126"/>
                          <a14:foregroundMark x1="14602" y1="91480" x2="40265" y2="89686"/>
                          <a14:foregroundMark x1="54425" y1="90583" x2="67257" y2="950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85861" y="3194369"/>
              <a:ext cx="2870200" cy="2832100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F81F1FEC-17B7-1B4A-9C46-FE3FBBC33D40}"/>
              </a:ext>
            </a:extLst>
          </p:cNvPr>
          <p:cNvGrpSpPr/>
          <p:nvPr/>
        </p:nvGrpSpPr>
        <p:grpSpPr>
          <a:xfrm>
            <a:off x="197155" y="2857784"/>
            <a:ext cx="3741602" cy="3663332"/>
            <a:chOff x="197155" y="2857784"/>
            <a:chExt cx="3741602" cy="3663332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3E6F926-1B53-5845-8CE7-F9A0E89E8B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197155" y="2857784"/>
              <a:ext cx="3692027" cy="3663332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1EF74E6-129A-0C46-AAA7-3190BA7D1F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6302" y1="28611" x2="47448" y2="25556"/>
                          <a14:foregroundMark x1="54531" y1="26296" x2="55417" y2="28148"/>
                        </a14:backgroundRemoval>
                      </a14:imgEffect>
                    </a14:imgLayer>
                  </a14:imgProps>
                </a:ext>
              </a:extLst>
            </a:blip>
            <a:srcRect l="31900" t="23899" r="27357" b="12125"/>
            <a:stretch/>
          </p:blipFill>
          <p:spPr>
            <a:xfrm>
              <a:off x="339918" y="3194369"/>
              <a:ext cx="3598839" cy="3178669"/>
            </a:xfrm>
            <a:prstGeom prst="rect">
              <a:avLst/>
            </a:prstGeom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28B4F25-9209-EB4E-8A40-FA34030D975E}"/>
              </a:ext>
            </a:extLst>
          </p:cNvPr>
          <p:cNvGrpSpPr/>
          <p:nvPr/>
        </p:nvGrpSpPr>
        <p:grpSpPr>
          <a:xfrm>
            <a:off x="7456061" y="2565592"/>
            <a:ext cx="4657273" cy="4089654"/>
            <a:chOff x="3742039" y="3396020"/>
            <a:chExt cx="3883456" cy="3273233"/>
          </a:xfrm>
        </p:grpSpPr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8E3326CB-C4C9-B946-9825-A47B2ED30E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4257367" y="3657601"/>
              <a:ext cx="3285452" cy="2853318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E3CD0F8F-6D8A-4247-9855-D4EDE745CD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699" b="89967" l="6550" r="94249">
                          <a14:foregroundMark x1="6550" y1="63880" x2="11661" y2="64214"/>
                          <a14:foregroundMark x1="89297" y1="19732" x2="94249" y2="13378"/>
                        </a14:backgroundRemoval>
                      </a14:imgEffect>
                    </a14:imgLayer>
                  </a14:imgProps>
                </a:ext>
              </a:extLst>
            </a:blip>
            <a:srcRect t="10484"/>
            <a:stretch/>
          </p:blipFill>
          <p:spPr>
            <a:xfrm>
              <a:off x="3742039" y="3396020"/>
              <a:ext cx="3883456" cy="3273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2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54926A3-42A5-7B4D-9D2B-D24FE2C6D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ED3D72-CC8F-A144-89F2-65F730423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76361"/>
            <a:ext cx="4114800" cy="380819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341B0D5-33BA-AA40-9081-F003600B6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78" y="4194810"/>
            <a:ext cx="4380909" cy="260604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C87887AB-FAE2-A24D-9976-28B982A4F8C0}"/>
              </a:ext>
            </a:extLst>
          </p:cNvPr>
          <p:cNvGrpSpPr/>
          <p:nvPr/>
        </p:nvGrpSpPr>
        <p:grpSpPr>
          <a:xfrm>
            <a:off x="6316265" y="3829050"/>
            <a:ext cx="4883264" cy="2606040"/>
            <a:chOff x="6316265" y="3829050"/>
            <a:chExt cx="4883264" cy="260604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60CD1CE-BE01-A149-920E-BD614929D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16265" y="4560571"/>
              <a:ext cx="1323879" cy="1874519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69549DD0-5247-1F44-A6B2-AC310B639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39227" y="3829050"/>
              <a:ext cx="3460302" cy="2606040"/>
            </a:xfrm>
            <a:prstGeom prst="rect">
              <a:avLst/>
            </a:prstGeom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7F4D45C2-6B6D-5247-9A49-FB686E909769}"/>
              </a:ext>
            </a:extLst>
          </p:cNvPr>
          <p:cNvGrpSpPr/>
          <p:nvPr/>
        </p:nvGrpSpPr>
        <p:grpSpPr>
          <a:xfrm>
            <a:off x="7499913" y="96135"/>
            <a:ext cx="4837413" cy="3090605"/>
            <a:chOff x="7499913" y="96135"/>
            <a:chExt cx="4837413" cy="3090605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2A5AEEB5-56DA-4E46-85DC-C3096AD89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7499913" y="96135"/>
              <a:ext cx="4113513" cy="2201294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63E6B5F-FD69-9642-BB97-610F1C49B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352" b="97207" l="6750" r="93073">
                          <a14:foregroundMark x1="63766" y1="5866" x2="57371" y2="6425"/>
                          <a14:foregroundMark x1="26821" y1="6425" x2="23446" y2="3352"/>
                          <a14:foregroundMark x1="7105" y1="46089" x2="6750" y2="63687"/>
                          <a14:foregroundMark x1="93073" y1="65084" x2="84014" y2="83520"/>
                          <a14:foregroundMark x1="80995" y1="89944" x2="80995" y2="972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0043524" y="1408119"/>
              <a:ext cx="2293802" cy="1778621"/>
            </a:xfrm>
            <a:prstGeom prst="rect">
              <a:avLst/>
            </a:prstGeom>
          </p:spPr>
        </p:pic>
      </p:grpSp>
      <p:sp>
        <p:nvSpPr>
          <p:cNvPr id="11" name="Terminador 10">
            <a:extLst>
              <a:ext uri="{FF2B5EF4-FFF2-40B4-BE49-F238E27FC236}">
                <a16:creationId xmlns:a16="http://schemas.microsoft.com/office/drawing/2014/main" id="{46DEE383-1760-2C46-9EF4-61438EDA7543}"/>
              </a:ext>
            </a:extLst>
          </p:cNvPr>
          <p:cNvSpPr/>
          <p:nvPr/>
        </p:nvSpPr>
        <p:spPr>
          <a:xfrm>
            <a:off x="0" y="218158"/>
            <a:ext cx="6921339" cy="942427"/>
          </a:xfrm>
          <a:prstGeom prst="flowChartTerminator">
            <a:avLst/>
          </a:prstGeom>
          <a:pattFill prst="pct90">
            <a:fgClr>
              <a:srgbClr val="0BCCB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¿Cómo se reproducian los dinosaurios, crias vivas o huevos?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56E13DC-6148-CC43-B123-76E8ADCED6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5735988" y="1802895"/>
            <a:ext cx="4833792" cy="4442618"/>
          </a:xfrm>
          <a:prstGeom prst="rect">
            <a:avLst/>
          </a:prstGeom>
        </p:spPr>
      </p:pic>
      <p:pic>
        <p:nvPicPr>
          <p:cNvPr id="15" name="Picture 4" descr="embarazada">
            <a:extLst>
              <a:ext uri="{FF2B5EF4-FFF2-40B4-BE49-F238E27FC236}">
                <a16:creationId xmlns:a16="http://schemas.microsoft.com/office/drawing/2014/main" id="{281B3D96-2314-744F-80A7-4ED18B203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14" y="1260190"/>
            <a:ext cx="3687900" cy="493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95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ndo De Paisaje De Planta Verde Dibujado A Mano De Dibujos Animados, Fondo  Pintado A Mano, Fondo Hermoso, Fondo De Maderas Imagen de fondo para  descarga gratuita">
            <a:extLst>
              <a:ext uri="{FF2B5EF4-FFF2-40B4-BE49-F238E27FC236}">
                <a16:creationId xmlns:a16="http://schemas.microsoft.com/office/drawing/2014/main" id="{609B2AE2-7BFF-2442-A355-220A73E9C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820947C-84DB-634A-AF09-BEE285996A97}"/>
              </a:ext>
            </a:extLst>
          </p:cNvPr>
          <p:cNvSpPr/>
          <p:nvPr/>
        </p:nvSpPr>
        <p:spPr>
          <a:xfrm>
            <a:off x="1236510" y="1281266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00B05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Ciclo de las plantas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D9C876-BD21-4A4A-A6B7-239E76D936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431" y="2401471"/>
            <a:ext cx="3297832" cy="445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2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ndo De Paisaje De Planta Verde Dibujado A Mano De Dibujos Animados, Fondo  Pintado A Mano, Fondo Hermoso, Fondo De Maderas Imagen de fondo para  descarga gratuita">
            <a:extLst>
              <a:ext uri="{FF2B5EF4-FFF2-40B4-BE49-F238E27FC236}">
                <a16:creationId xmlns:a16="http://schemas.microsoft.com/office/drawing/2014/main" id="{668B07D3-9DE3-B544-AF1D-73148FF25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1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73EDCB-F4A5-F445-BD4D-8EF9DB4A6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1361" y="806218"/>
            <a:ext cx="4390870" cy="58778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03C7982-0BE4-B541-81D5-7092399FC4CA}"/>
              </a:ext>
            </a:extLst>
          </p:cNvPr>
          <p:cNvSpPr/>
          <p:nvPr/>
        </p:nvSpPr>
        <p:spPr>
          <a:xfrm rot="21014664">
            <a:off x="518416" y="527387"/>
            <a:ext cx="5119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Vamos a revisarlo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0FD18A-33E9-ED42-B4C6-7997C1AD49DC}"/>
              </a:ext>
            </a:extLst>
          </p:cNvPr>
          <p:cNvSpPr/>
          <p:nvPr/>
        </p:nvSpPr>
        <p:spPr>
          <a:xfrm>
            <a:off x="8063829" y="550405"/>
            <a:ext cx="2231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A la luz</a:t>
            </a:r>
          </a:p>
        </p:txBody>
      </p:sp>
      <p:pic>
        <p:nvPicPr>
          <p:cNvPr id="6146" name="Picture 2" descr="Ventana Cerrada Con Sol Detrás De Ilustraciones Vectoriales, Clip Art  Vectorizado Libre De Derechos. Image 7129236.">
            <a:extLst>
              <a:ext uri="{FF2B5EF4-FFF2-40B4-BE49-F238E27FC236}">
                <a16:creationId xmlns:a16="http://schemas.microsoft.com/office/drawing/2014/main" id="{01DB2344-E64D-5F4D-8827-CCD313E2D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17">
            <a:off x="7801505" y="1738315"/>
            <a:ext cx="3488984" cy="26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9CFE5D6-1C48-1045-A4F6-6820DA942A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0605" y="2451335"/>
            <a:ext cx="2299634" cy="216557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F21DAF97-8A0C-A345-A64D-76E82ADEA62A}"/>
              </a:ext>
            </a:extLst>
          </p:cNvPr>
          <p:cNvSpPr/>
          <p:nvPr/>
        </p:nvSpPr>
        <p:spPr>
          <a:xfrm>
            <a:off x="127872" y="3469590"/>
            <a:ext cx="4293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En la oscuridad</a:t>
            </a:r>
          </a:p>
        </p:txBody>
      </p:sp>
      <p:pic>
        <p:nvPicPr>
          <p:cNvPr id="6148" name="Picture 4" descr="Caja De Agradable Zapatos De Cartón Azul, Aislado En Fondo Blanco Fotos,  Retratos, Imágenes Y Fotografía De Archivo Libres De Derecho. Image 8148729.">
            <a:extLst>
              <a:ext uri="{FF2B5EF4-FFF2-40B4-BE49-F238E27FC236}">
                <a16:creationId xmlns:a16="http://schemas.microsoft.com/office/drawing/2014/main" id="{4683241C-B82D-1742-94CD-5EBB45B5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63" b="89941" l="10000" r="91111">
                        <a14:foregroundMark x1="88889" y1="36686" x2="88222" y2="55325"/>
                        <a14:foregroundMark x1="91111" y1="37870" x2="47111" y2="69527"/>
                        <a14:foregroundMark x1="47111" y1="69527" x2="45556" y2="71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94" y="3931256"/>
            <a:ext cx="4159125" cy="31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79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4D7B93-9A46-C443-ACF7-094E9BAF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642" y="-2667000"/>
            <a:ext cx="6858000" cy="1219200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F7F31FC-6A53-984A-A179-00E63F3FFCF5}"/>
              </a:ext>
            </a:extLst>
          </p:cNvPr>
          <p:cNvSpPr txBox="1">
            <a:spLocks/>
          </p:cNvSpPr>
          <p:nvPr/>
        </p:nvSpPr>
        <p:spPr>
          <a:xfrm>
            <a:off x="1317404" y="746325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A trabajar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9716A5-43AE-C141-89D0-9CF5D2810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5093">
            <a:off x="1931914" y="1324186"/>
            <a:ext cx="4186451" cy="49607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123EE45-4A0B-2744-B8A7-5A1479DC52F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/>
          <a:stretch/>
        </p:blipFill>
        <p:spPr bwMode="auto">
          <a:xfrm>
            <a:off x="6732873" y="1516529"/>
            <a:ext cx="4141723" cy="4177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8355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4D7B93-9A46-C443-ACF7-094E9BAF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642" y="-2667000"/>
            <a:ext cx="6858000" cy="1219200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F7F31FC-6A53-984A-A179-00E63F3FFCF5}"/>
              </a:ext>
            </a:extLst>
          </p:cNvPr>
          <p:cNvSpPr txBox="1">
            <a:spLocks/>
          </p:cNvSpPr>
          <p:nvPr/>
        </p:nvSpPr>
        <p:spPr>
          <a:xfrm>
            <a:off x="1317404" y="746325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A trabajar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D725FD-52F5-A148-B683-71FD77F6FB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"/>
          <a:stretch/>
        </p:blipFill>
        <p:spPr bwMode="auto">
          <a:xfrm rot="20826382">
            <a:off x="1200089" y="1530459"/>
            <a:ext cx="5066228" cy="4390128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1AB97BE-9ECE-714B-A051-585D6DDA5934}"/>
              </a:ext>
            </a:extLst>
          </p:cNvPr>
          <p:cNvGrpSpPr/>
          <p:nvPr/>
        </p:nvGrpSpPr>
        <p:grpSpPr>
          <a:xfrm rot="493158">
            <a:off x="6375001" y="1506851"/>
            <a:ext cx="5066601" cy="4692601"/>
            <a:chOff x="0" y="84406"/>
            <a:chExt cx="7061835" cy="7217068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5129AE4-B4C3-554F-B9F0-61EF96C2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4406"/>
              <a:ext cx="7061835" cy="7015480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4E7A708-C40D-7143-B921-E7504EA16A6D}"/>
                </a:ext>
              </a:extLst>
            </p:cNvPr>
            <p:cNvSpPr/>
            <p:nvPr/>
          </p:nvSpPr>
          <p:spPr>
            <a:xfrm>
              <a:off x="2067950" y="6893169"/>
              <a:ext cx="3024554" cy="40830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281685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4D7B93-9A46-C443-ACF7-094E9BAF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642" y="-2667000"/>
            <a:ext cx="6858000" cy="1219200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F7F31FC-6A53-984A-A179-00E63F3FFCF5}"/>
              </a:ext>
            </a:extLst>
          </p:cNvPr>
          <p:cNvSpPr txBox="1">
            <a:spLocks/>
          </p:cNvSpPr>
          <p:nvPr/>
        </p:nvSpPr>
        <p:spPr>
          <a:xfrm>
            <a:off x="1317404" y="746325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A trabajar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DA7BBF-8D6F-E040-B0B9-9C4DD1BAD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56000" y="963505"/>
            <a:ext cx="50800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59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327</Words>
  <Application>Microsoft Macintosh PowerPoint</Application>
  <PresentationFormat>Panorámica</PresentationFormat>
  <Paragraphs>54</Paragraphs>
  <Slides>22</Slides>
  <Notes>2</Notes>
  <HiddenSlides>0</HiddenSlides>
  <MMClips>11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Cooper Black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59</cp:revision>
  <dcterms:created xsi:type="dcterms:W3CDTF">2020-10-26T15:09:14Z</dcterms:created>
  <dcterms:modified xsi:type="dcterms:W3CDTF">2020-10-30T01:18:37Z</dcterms:modified>
</cp:coreProperties>
</file>