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75" r:id="rId13"/>
    <p:sldId id="273" r:id="rId14"/>
  </p:sldIdLst>
  <p:sldSz cx="9144000" cy="5143500" type="screen16x9"/>
  <p:notesSz cx="6858000" cy="9144000"/>
  <p:embeddedFontLst>
    <p:embeddedFont>
      <p:font typeface="Merriweather Black" panose="020B0604020202020204" charset="0"/>
      <p:bold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4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20AB037B-0D41-400A-95BE-9986C7304F8C}"/>
    <pc:docChg chg="undo custSel delSld modSld">
      <pc:chgData name="silene alejandra perez vega" userId="fe0bbaa5a6bfbced" providerId="LiveId" clId="{20AB037B-0D41-400A-95BE-9986C7304F8C}" dt="2020-10-20T03:24:32.308" v="286" actId="47"/>
      <pc:docMkLst>
        <pc:docMk/>
      </pc:docMkLst>
      <pc:sldChg chg="del">
        <pc:chgData name="silene alejandra perez vega" userId="fe0bbaa5a6bfbced" providerId="LiveId" clId="{20AB037B-0D41-400A-95BE-9986C7304F8C}" dt="2020-10-20T03:24:25.683" v="280" actId="47"/>
        <pc:sldMkLst>
          <pc:docMk/>
          <pc:sldMk cId="0" sldId="266"/>
        </pc:sldMkLst>
      </pc:sldChg>
      <pc:sldChg chg="del">
        <pc:chgData name="silene alejandra perez vega" userId="fe0bbaa5a6bfbced" providerId="LiveId" clId="{20AB037B-0D41-400A-95BE-9986C7304F8C}" dt="2020-10-20T03:24:27.251" v="281" actId="47"/>
        <pc:sldMkLst>
          <pc:docMk/>
          <pc:sldMk cId="0" sldId="267"/>
        </pc:sldMkLst>
      </pc:sldChg>
      <pc:sldChg chg="del">
        <pc:chgData name="silene alejandra perez vega" userId="fe0bbaa5a6bfbced" providerId="LiveId" clId="{20AB037B-0D41-400A-95BE-9986C7304F8C}" dt="2020-10-20T03:24:28.547" v="282" actId="47"/>
        <pc:sldMkLst>
          <pc:docMk/>
          <pc:sldMk cId="0" sldId="268"/>
        </pc:sldMkLst>
      </pc:sldChg>
      <pc:sldChg chg="del">
        <pc:chgData name="silene alejandra perez vega" userId="fe0bbaa5a6bfbced" providerId="LiveId" clId="{20AB037B-0D41-400A-95BE-9986C7304F8C}" dt="2020-10-20T03:24:29.853" v="283" actId="47"/>
        <pc:sldMkLst>
          <pc:docMk/>
          <pc:sldMk cId="0" sldId="269"/>
        </pc:sldMkLst>
      </pc:sldChg>
      <pc:sldChg chg="del">
        <pc:chgData name="silene alejandra perez vega" userId="fe0bbaa5a6bfbced" providerId="LiveId" clId="{20AB037B-0D41-400A-95BE-9986C7304F8C}" dt="2020-10-20T03:24:30.598" v="284" actId="47"/>
        <pc:sldMkLst>
          <pc:docMk/>
          <pc:sldMk cId="0" sldId="270"/>
        </pc:sldMkLst>
      </pc:sldChg>
      <pc:sldChg chg="del">
        <pc:chgData name="silene alejandra perez vega" userId="fe0bbaa5a6bfbced" providerId="LiveId" clId="{20AB037B-0D41-400A-95BE-9986C7304F8C}" dt="2020-10-20T03:24:31.627" v="285" actId="47"/>
        <pc:sldMkLst>
          <pc:docMk/>
          <pc:sldMk cId="0" sldId="271"/>
        </pc:sldMkLst>
      </pc:sldChg>
      <pc:sldChg chg="addSp delSp modSp del mod modAnim">
        <pc:chgData name="silene alejandra perez vega" userId="fe0bbaa5a6bfbced" providerId="LiveId" clId="{20AB037B-0D41-400A-95BE-9986C7304F8C}" dt="2020-10-20T03:24:32.308" v="286" actId="47"/>
        <pc:sldMkLst>
          <pc:docMk/>
          <pc:sldMk cId="0" sldId="272"/>
        </pc:sldMkLst>
        <pc:picChg chg="add mod">
          <ac:chgData name="silene alejandra perez vega" userId="fe0bbaa5a6bfbced" providerId="LiveId" clId="{20AB037B-0D41-400A-95BE-9986C7304F8C}" dt="2020-10-19T04:03:17.026" v="3" actId="1076"/>
          <ac:picMkLst>
            <pc:docMk/>
            <pc:sldMk cId="0" sldId="272"/>
            <ac:picMk id="2" creationId="{74384F26-D6C1-4E86-9F67-A2F126EF46B3}"/>
          </ac:picMkLst>
        </pc:picChg>
        <pc:picChg chg="add mod">
          <ac:chgData name="silene alejandra perez vega" userId="fe0bbaa5a6bfbced" providerId="LiveId" clId="{20AB037B-0D41-400A-95BE-9986C7304F8C}" dt="2020-10-19T04:05:20.851" v="35"/>
          <ac:picMkLst>
            <pc:docMk/>
            <pc:sldMk cId="0" sldId="272"/>
            <ac:picMk id="3" creationId="{DE8385AA-DB7A-448E-9815-26ACC0BD800A}"/>
          </ac:picMkLst>
        </pc:picChg>
        <pc:picChg chg="add mod">
          <ac:chgData name="silene alejandra perez vega" userId="fe0bbaa5a6bfbced" providerId="LiveId" clId="{20AB037B-0D41-400A-95BE-9986C7304F8C}" dt="2020-10-19T04:06:05.467" v="68"/>
          <ac:picMkLst>
            <pc:docMk/>
            <pc:sldMk cId="0" sldId="272"/>
            <ac:picMk id="4" creationId="{1C46C3A9-168F-41BA-891A-58D323A93317}"/>
          </ac:picMkLst>
        </pc:picChg>
        <pc:picChg chg="add mod">
          <ac:chgData name="silene alejandra perez vega" userId="fe0bbaa5a6bfbced" providerId="LiveId" clId="{20AB037B-0D41-400A-95BE-9986C7304F8C}" dt="2020-10-19T04:07:08.611" v="127"/>
          <ac:picMkLst>
            <pc:docMk/>
            <pc:sldMk cId="0" sldId="272"/>
            <ac:picMk id="5" creationId="{89209553-D29C-4CD7-AFE6-CB5D3F45F6E0}"/>
          </ac:picMkLst>
        </pc:picChg>
        <pc:picChg chg="add mod">
          <ac:chgData name="silene alejandra perez vega" userId="fe0bbaa5a6bfbced" providerId="LiveId" clId="{20AB037B-0D41-400A-95BE-9986C7304F8C}" dt="2020-10-19T04:07:59.342" v="192"/>
          <ac:picMkLst>
            <pc:docMk/>
            <pc:sldMk cId="0" sldId="272"/>
            <ac:picMk id="6" creationId="{9DE3FCAE-372E-459F-A4F7-AD5EDC89064A}"/>
          </ac:picMkLst>
        </pc:picChg>
        <pc:picChg chg="del">
          <ac:chgData name="silene alejandra perez vega" userId="fe0bbaa5a6bfbced" providerId="LiveId" clId="{20AB037B-0D41-400A-95BE-9986C7304F8C}" dt="2020-10-19T03:58:03.407" v="0" actId="478"/>
          <ac:picMkLst>
            <pc:docMk/>
            <pc:sldMk cId="0" sldId="272"/>
            <ac:picMk id="181" creationId="{00000000-0000-0000-0000-000000000000}"/>
          </ac:picMkLst>
        </pc:picChg>
      </pc:sldChg>
      <pc:sldChg chg="addSp delSp modSp mod delAnim modAnim">
        <pc:chgData name="silene alejandra perez vega" userId="fe0bbaa5a6bfbced" providerId="LiveId" clId="{20AB037B-0D41-400A-95BE-9986C7304F8C}" dt="2020-10-19T04:18:52.642" v="279"/>
        <pc:sldMkLst>
          <pc:docMk/>
          <pc:sldMk cId="1462050179" sldId="275"/>
        </pc:sldMkLst>
        <pc:picChg chg="del">
          <ac:chgData name="silene alejandra perez vega" userId="fe0bbaa5a6bfbced" providerId="LiveId" clId="{20AB037B-0D41-400A-95BE-9986C7304F8C}" dt="2020-10-19T04:11:10.314" v="205" actId="478"/>
          <ac:picMkLst>
            <pc:docMk/>
            <pc:sldMk cId="1462050179" sldId="275"/>
            <ac:picMk id="2" creationId="{74384F26-D6C1-4E86-9F67-A2F126EF46B3}"/>
          </ac:picMkLst>
        </pc:picChg>
        <pc:picChg chg="del mod">
          <ac:chgData name="silene alejandra perez vega" userId="fe0bbaa5a6bfbced" providerId="LiveId" clId="{20AB037B-0D41-400A-95BE-9986C7304F8C}" dt="2020-10-19T04:11:11.228" v="207" actId="478"/>
          <ac:picMkLst>
            <pc:docMk/>
            <pc:sldMk cId="1462050179" sldId="275"/>
            <ac:picMk id="3" creationId="{DE8385AA-DB7A-448E-9815-26ACC0BD800A}"/>
          </ac:picMkLst>
        </pc:picChg>
        <pc:picChg chg="del">
          <ac:chgData name="silene alejandra perez vega" userId="fe0bbaa5a6bfbced" providerId="LiveId" clId="{20AB037B-0D41-400A-95BE-9986C7304F8C}" dt="2020-10-19T04:11:11.763" v="208" actId="478"/>
          <ac:picMkLst>
            <pc:docMk/>
            <pc:sldMk cId="1462050179" sldId="275"/>
            <ac:picMk id="4" creationId="{1C46C3A9-168F-41BA-891A-58D323A93317}"/>
          </ac:picMkLst>
        </pc:picChg>
        <pc:picChg chg="del">
          <ac:chgData name="silene alejandra perez vega" userId="fe0bbaa5a6bfbced" providerId="LiveId" clId="{20AB037B-0D41-400A-95BE-9986C7304F8C}" dt="2020-10-19T04:11:12.288" v="209" actId="478"/>
          <ac:picMkLst>
            <pc:docMk/>
            <pc:sldMk cId="1462050179" sldId="275"/>
            <ac:picMk id="5" creationId="{89209553-D29C-4CD7-AFE6-CB5D3F45F6E0}"/>
          </ac:picMkLst>
        </pc:picChg>
        <pc:picChg chg="del">
          <ac:chgData name="silene alejandra perez vega" userId="fe0bbaa5a6bfbced" providerId="LiveId" clId="{20AB037B-0D41-400A-95BE-9986C7304F8C}" dt="2020-10-19T04:11:13.560" v="211" actId="478"/>
          <ac:picMkLst>
            <pc:docMk/>
            <pc:sldMk cId="1462050179" sldId="275"/>
            <ac:picMk id="6" creationId="{9DE3FCAE-372E-459F-A4F7-AD5EDC89064A}"/>
          </ac:picMkLst>
        </pc:picChg>
        <pc:picChg chg="add mod">
          <ac:chgData name="silene alejandra perez vega" userId="fe0bbaa5a6bfbced" providerId="LiveId" clId="{20AB037B-0D41-400A-95BE-9986C7304F8C}" dt="2020-10-19T04:15:56.844" v="250" actId="1076"/>
          <ac:picMkLst>
            <pc:docMk/>
            <pc:sldMk cId="1462050179" sldId="275"/>
            <ac:picMk id="7" creationId="{D0C95074-740A-4EA3-B4BC-2F531E4A734F}"/>
          </ac:picMkLst>
        </pc:picChg>
        <pc:picChg chg="add mod">
          <ac:chgData name="silene alejandra perez vega" userId="fe0bbaa5a6bfbced" providerId="LiveId" clId="{20AB037B-0D41-400A-95BE-9986C7304F8C}" dt="2020-10-19T04:14:03.506" v="243" actId="1076"/>
          <ac:picMkLst>
            <pc:docMk/>
            <pc:sldMk cId="1462050179" sldId="275"/>
            <ac:picMk id="8" creationId="{9E0B57C3-A8A1-4F77-8648-F4E62C227DD3}"/>
          </ac:picMkLst>
        </pc:picChg>
        <pc:picChg chg="add mod">
          <ac:chgData name="silene alejandra perez vega" userId="fe0bbaa5a6bfbced" providerId="LiveId" clId="{20AB037B-0D41-400A-95BE-9986C7304F8C}" dt="2020-10-19T04:16:40.396" v="253" actId="1076"/>
          <ac:picMkLst>
            <pc:docMk/>
            <pc:sldMk cId="1462050179" sldId="275"/>
            <ac:picMk id="9" creationId="{50F63015-2E0E-40FF-A55A-1494843A8EF0}"/>
          </ac:picMkLst>
        </pc:picChg>
        <pc:picChg chg="add mod">
          <ac:chgData name="silene alejandra perez vega" userId="fe0bbaa5a6bfbced" providerId="LiveId" clId="{20AB037B-0D41-400A-95BE-9986C7304F8C}" dt="2020-10-19T04:13:21.834" v="234" actId="14100"/>
          <ac:picMkLst>
            <pc:docMk/>
            <pc:sldMk cId="1462050179" sldId="275"/>
            <ac:picMk id="10" creationId="{5DC1925C-9AAA-463A-8821-6AAEC2BD606B}"/>
          </ac:picMkLst>
        </pc:picChg>
        <pc:picChg chg="add mod">
          <ac:chgData name="silene alejandra perez vega" userId="fe0bbaa5a6bfbced" providerId="LiveId" clId="{20AB037B-0D41-400A-95BE-9986C7304F8C}" dt="2020-10-19T04:16:57.652" v="267" actId="14100"/>
          <ac:picMkLst>
            <pc:docMk/>
            <pc:sldMk cId="1462050179" sldId="275"/>
            <ac:picMk id="11" creationId="{C741817A-2C1C-4E34-BFFE-BACB0274395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1bc27f7f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1bc27f7f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a1bc27f7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a1bc27f7f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a1bc27f7f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a1bc27f7f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cff54b59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cff54b59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cff54b59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cff54b59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cff54b59a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cff54b59a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9cff54b59a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9cff54b59a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cff54b59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cff54b59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9cff54b59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9cff54b59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cff54b59a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cff54b59a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0173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d03b37d90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d03b37d90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1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jpg"/><Relationship Id="rId9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15.gif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44050" y="1080375"/>
            <a:ext cx="6223800" cy="20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4000" i="1">
                <a:latin typeface="Merriweather Black"/>
                <a:ea typeface="Merriweather Black"/>
                <a:cs typeface="Merriweather Black"/>
                <a:sym typeface="Merriweather Black"/>
              </a:rPr>
              <a:t>Reino Vegetal </a:t>
            </a:r>
            <a:endParaRPr sz="40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4000" i="1">
                <a:latin typeface="Merriweather Black"/>
                <a:ea typeface="Merriweather Black"/>
                <a:cs typeface="Merriweather Black"/>
                <a:sym typeface="Merriweather Black"/>
              </a:rPr>
              <a:t>¡Bienvenidos al mundo de las plantas!</a:t>
            </a:r>
            <a:endParaRPr sz="40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258350" y="117425"/>
            <a:ext cx="8549100" cy="1268400"/>
          </a:xfrm>
          <a:prstGeom prst="rect">
            <a:avLst/>
          </a:prstGeom>
          <a:solidFill>
            <a:srgbClr val="9FC5E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400" i="1">
                <a:latin typeface="Merriweather Black"/>
                <a:ea typeface="Merriweather Black"/>
                <a:cs typeface="Merriweather Black"/>
                <a:sym typeface="Merriweather Black"/>
              </a:rPr>
              <a:t>Las plantas : </a:t>
            </a:r>
            <a:endParaRPr sz="24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400" i="1">
                <a:latin typeface="Merriweather Black"/>
                <a:ea typeface="Merriweather Black"/>
                <a:cs typeface="Merriweather Black"/>
                <a:sym typeface="Merriweather Black"/>
              </a:rPr>
              <a:t>son seres vivos que nacen, crecen,  se reproducen y mueren </a:t>
            </a:r>
            <a:endParaRPr sz="24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13" y="1738000"/>
            <a:ext cx="8918225" cy="317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5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234875" y="258350"/>
            <a:ext cx="8595900" cy="1080300"/>
          </a:xfrm>
          <a:prstGeom prst="rect">
            <a:avLst/>
          </a:prstGeom>
          <a:solidFill>
            <a:srgbClr val="EAD1D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 i="1">
                <a:latin typeface="Merriweather Black"/>
                <a:ea typeface="Merriweather Black"/>
                <a:cs typeface="Merriweather Black"/>
                <a:sym typeface="Merriweather Black"/>
              </a:rPr>
              <a:t>Ciclo de vida de una planta</a:t>
            </a:r>
            <a:endParaRPr sz="30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4125" y="1461125"/>
            <a:ext cx="4544851" cy="26644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234875" y="1667525"/>
            <a:ext cx="3335100" cy="3147000"/>
          </a:xfrm>
          <a:prstGeom prst="rect">
            <a:avLst/>
          </a:prstGeom>
          <a:solidFill>
            <a:srgbClr val="FFFF00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Semilla :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Es el comienzo de una nueva planta.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422750" y="1362200"/>
            <a:ext cx="3147300" cy="3414300"/>
          </a:xfrm>
          <a:prstGeom prst="rect">
            <a:avLst/>
          </a:prstGeom>
          <a:solidFill>
            <a:srgbClr val="00FFFF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Germinación: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A la semilla le comienzan a salir raices  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7450" y="1523624"/>
            <a:ext cx="2888700" cy="288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164425" y="211375"/>
            <a:ext cx="8408100" cy="845400"/>
          </a:xfrm>
          <a:prstGeom prst="rect">
            <a:avLst/>
          </a:prstGeom>
          <a:solidFill>
            <a:srgbClr val="EAD1D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 i="1">
                <a:latin typeface="Merriweather Black"/>
                <a:ea typeface="Merriweather Black"/>
                <a:cs typeface="Merriweather Black"/>
                <a:sym typeface="Merriweather Black"/>
              </a:rPr>
              <a:t>Ciclo de vida de una planta</a:t>
            </a:r>
            <a:endParaRPr sz="30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7116450" y="3264600"/>
            <a:ext cx="809700" cy="728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164425" y="211375"/>
            <a:ext cx="8408100" cy="845400"/>
          </a:xfrm>
          <a:prstGeom prst="rect">
            <a:avLst/>
          </a:prstGeom>
          <a:solidFill>
            <a:srgbClr val="EAD1D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 i="1">
                <a:latin typeface="Merriweather Black"/>
                <a:ea typeface="Merriweather Black"/>
                <a:cs typeface="Merriweather Black"/>
                <a:sym typeface="Merriweather Black"/>
              </a:rPr>
              <a:t>Ciclo de vida de una planta</a:t>
            </a:r>
            <a:endParaRPr sz="30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281850" y="1503125"/>
            <a:ext cx="2278200" cy="2882400"/>
          </a:xfrm>
          <a:prstGeom prst="rect">
            <a:avLst/>
          </a:prstGeom>
          <a:solidFill>
            <a:srgbClr val="FFF2CC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Raíz: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Su función es absorber agua y minerales de la tierra  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4125" y="1297725"/>
            <a:ext cx="3222750" cy="32227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6834525" y="1503125"/>
            <a:ext cx="2019900" cy="2952900"/>
          </a:xfrm>
          <a:prstGeom prst="rect">
            <a:avLst/>
          </a:prstGeom>
          <a:solidFill>
            <a:srgbClr val="FFF2CC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Tallo: 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Sostiene la planta y transporta los minerales 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84" name="Google Shape;84;p17"/>
          <p:cNvSpPr/>
          <p:nvPr/>
        </p:nvSpPr>
        <p:spPr>
          <a:xfrm>
            <a:off x="3710875" y="4009925"/>
            <a:ext cx="1315200" cy="44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/>
          <p:cNvSpPr/>
          <p:nvPr/>
        </p:nvSpPr>
        <p:spPr>
          <a:xfrm>
            <a:off x="4814700" y="2489550"/>
            <a:ext cx="1080300" cy="446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164425" y="211375"/>
            <a:ext cx="8408100" cy="845400"/>
          </a:xfrm>
          <a:prstGeom prst="rect">
            <a:avLst/>
          </a:prstGeom>
          <a:solidFill>
            <a:srgbClr val="EAD1D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 i="1">
                <a:latin typeface="Merriweather Black"/>
                <a:ea typeface="Merriweather Black"/>
                <a:cs typeface="Merriweather Black"/>
                <a:sym typeface="Merriweather Black"/>
              </a:rPr>
              <a:t>Ciclo de vida de una planta</a:t>
            </a:r>
            <a:endParaRPr sz="30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5475" y="1500200"/>
            <a:ext cx="3290925" cy="32909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399275" y="1338725"/>
            <a:ext cx="2583600" cy="3452400"/>
          </a:xfrm>
          <a:prstGeom prst="rect">
            <a:avLst/>
          </a:prstGeom>
          <a:solidFill>
            <a:srgbClr val="CFE2F3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Hojas: 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Es por donde respira la planta y en ellas elaboran su alimento.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93" name="Google Shape;93;p18"/>
          <p:cNvSpPr/>
          <p:nvPr/>
        </p:nvSpPr>
        <p:spPr>
          <a:xfrm>
            <a:off x="3522950" y="1644050"/>
            <a:ext cx="1456200" cy="493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907500"/>
            <a:ext cx="4145600" cy="2907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4544" y="2103125"/>
            <a:ext cx="4538857" cy="25159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0" name="Google Shape;100;p19"/>
          <p:cNvSpPr txBox="1"/>
          <p:nvPr/>
        </p:nvSpPr>
        <p:spPr>
          <a:xfrm>
            <a:off x="281850" y="140925"/>
            <a:ext cx="8431500" cy="14796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Existen diversos tipos: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Algunas nos entregan flores y otras alimentos como frutas y verduras.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523075" y="938250"/>
            <a:ext cx="8520600" cy="5727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¿Que necesitan las plantas para crecer?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75" y="1738213"/>
            <a:ext cx="1667075" cy="166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57675" y="1981747"/>
            <a:ext cx="1774625" cy="13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 rotWithShape="1">
          <a:blip r:embed="rId7">
            <a:alphaModFix/>
          </a:blip>
          <a:srcRect l="11775" r="9141" b="4888"/>
          <a:stretch/>
        </p:blipFill>
        <p:spPr>
          <a:xfrm>
            <a:off x="2400200" y="1271400"/>
            <a:ext cx="2455675" cy="21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887" y="1821809"/>
            <a:ext cx="1700154" cy="170015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334875" y="3462450"/>
            <a:ext cx="1540200" cy="6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Sol.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2638725" y="3522750"/>
            <a:ext cx="1667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Agua.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5197075" y="3562950"/>
            <a:ext cx="1540200" cy="4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Tierra.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7125900" y="3495975"/>
            <a:ext cx="1774500" cy="4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Aire.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9" name="chimes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2775" y="1204862"/>
            <a:ext cx="2192550" cy="27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/>
        </p:nvSpPr>
        <p:spPr>
          <a:xfrm>
            <a:off x="1189950" y="4204200"/>
            <a:ext cx="6764100" cy="9393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200" i="1">
                <a:latin typeface="Merriweather Black"/>
                <a:ea typeface="Merriweather Black"/>
                <a:cs typeface="Merriweather Black"/>
                <a:sym typeface="Merriweather Black"/>
              </a:rPr>
              <a:t>Siempre debes cuidar las plantas y árboles, son necesarios para limpiar el aire que respiramos </a:t>
            </a:r>
            <a:endParaRPr sz="22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himes.wav"/>
          </p:stSnd>
        </p:sndAc>
      </p:transition>
    </mc:Choice>
    <mc:Fallback xmlns="">
      <p:transition spd="slow">
        <p:circle/>
        <p:sndAc>
          <p:stSnd>
            <p:snd r:embed="rId5" name="chimes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C83CE-DAE9-4062-880A-CD704614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58675"/>
            <a:ext cx="8520600" cy="572700"/>
          </a:xfrm>
        </p:spPr>
        <p:txBody>
          <a:bodyPr/>
          <a:lstStyle/>
          <a:p>
            <a:r>
              <a:rPr lang="es-MX" dirty="0"/>
              <a:t>Experimento:  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76FCDE-E9C6-4664-9A93-9274CBC63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109" y="731375"/>
            <a:ext cx="8520600" cy="3416400"/>
          </a:xfrm>
        </p:spPr>
        <p:txBody>
          <a:bodyPr/>
          <a:lstStyle/>
          <a:p>
            <a:r>
              <a:rPr lang="es-MX" b="1" dirty="0"/>
              <a:t>Materiales:</a:t>
            </a:r>
            <a:r>
              <a:rPr lang="es-MX" dirty="0"/>
              <a:t> </a:t>
            </a:r>
          </a:p>
          <a:p>
            <a:pPr>
              <a:buFontTx/>
              <a:buChar char="-"/>
            </a:pPr>
            <a:r>
              <a:rPr lang="es-MX" dirty="0"/>
              <a:t>Vaso de cristal</a:t>
            </a:r>
          </a:p>
          <a:p>
            <a:pPr>
              <a:buFontTx/>
              <a:buChar char="-"/>
            </a:pPr>
            <a:r>
              <a:rPr lang="es-MX" dirty="0"/>
              <a:t>Algodón </a:t>
            </a:r>
          </a:p>
          <a:p>
            <a:pPr>
              <a:buFontTx/>
              <a:buChar char="-"/>
            </a:pPr>
            <a:r>
              <a:rPr lang="es-MX" dirty="0"/>
              <a:t>Agua</a:t>
            </a:r>
          </a:p>
          <a:p>
            <a:pPr>
              <a:buFontTx/>
              <a:buChar char="-"/>
            </a:pPr>
            <a:r>
              <a:rPr lang="es-MX" dirty="0"/>
              <a:t>Lentejas o porotos </a:t>
            </a:r>
            <a:endParaRPr lang="es-CL" dirty="0"/>
          </a:p>
        </p:txBody>
      </p:sp>
      <p:pic>
        <p:nvPicPr>
          <p:cNvPr id="1026" name="Picture 2" descr="vaso, algodon">
            <a:extLst>
              <a:ext uri="{FF2B5EF4-FFF2-40B4-BE49-F238E27FC236}">
                <a16:creationId xmlns:a16="http://schemas.microsoft.com/office/drawing/2014/main" id="{9888EA87-2CB2-4ECD-927A-5E09EFFBA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1" y="2509284"/>
            <a:ext cx="2474030" cy="218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lantar, lentejas, vaso, algodon">
            <a:extLst>
              <a:ext uri="{FF2B5EF4-FFF2-40B4-BE49-F238E27FC236}">
                <a16:creationId xmlns:a16="http://schemas.microsoft.com/office/drawing/2014/main" id="{930B7A6C-105F-41A5-8A69-BDA605FCB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392" y="2509284"/>
            <a:ext cx="2567920" cy="218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xperimento, lentejas, magicas, planta">
            <a:extLst>
              <a:ext uri="{FF2B5EF4-FFF2-40B4-BE49-F238E27FC236}">
                <a16:creationId xmlns:a16="http://schemas.microsoft.com/office/drawing/2014/main" id="{8825835E-9043-4FA8-9440-35FAF6E15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973" y="2509285"/>
            <a:ext cx="2584831" cy="218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100741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>
            <a:spLocks noGrp="1"/>
          </p:cNvSpPr>
          <p:nvPr>
            <p:ph type="title"/>
          </p:nvPr>
        </p:nvSpPr>
        <p:spPr>
          <a:xfrm>
            <a:off x="311700" y="118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Es hora de  trabajar!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0C95074-740A-4EA3-B4BC-2F531E4A7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564" y="869159"/>
            <a:ext cx="6115356" cy="220626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E0B57C3-A8A1-4F77-8648-F4E62C227D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7258" y="3134980"/>
            <a:ext cx="1393584" cy="18900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0F63015-2E0E-40FF-A55A-1494843A8E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9422" y="3134980"/>
            <a:ext cx="1393584" cy="18900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DC1925C-9AAA-463A-8821-6AAEC2BD60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3924" y="3134980"/>
            <a:ext cx="1479156" cy="189007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741817A-2C1C-4E34-BFFE-BACB027439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1660" y="3134980"/>
            <a:ext cx="1479156" cy="189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50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88 0.02006 L 0.04288 0.02006 C 0.04496 0.01451 0.04705 0.00895 0.04948 0.0037 C 0.05017 0.00185 0.05139 0.00093 0.05191 -0.00093 C 0.05277 -0.0037 0.0526 -0.0071 0.05364 -0.00957 C 0.05607 -0.01605 0.06007 -0.02068 0.06198 -0.02747 C 0.06493 -0.03796 0.06232 -0.02994 0.06771 -0.04228 C 0.075 -0.05864 0.07014 -0.04938 0.07604 -0.06019 C 0.07725 -0.06512 0.07899 -0.07346 0.08107 -0.07778 C 0.08281 -0.08148 0.08524 -0.08426 0.08698 -0.08827 C 0.08802 -0.09074 0.08836 -0.09444 0.08941 -0.09722 C 0.09062 -0.10031 0.09236 -0.10278 0.09357 -0.10586 C 0.09514 -0.10988 0.09618 -0.1142 0.09774 -0.1179 C 0.0993 -0.12099 0.10139 -0.12346 0.10277 -0.12685 C 0.10434 -0.13025 0.10521 -0.13488 0.10694 -0.13858 C 0.10868 -0.14198 0.11111 -0.14414 0.11284 -0.14753 C 0.11406 -0.15 0.11475 -0.1537 0.11614 -0.15648 C 0.11909 -0.16235 0.13021 -0.17963 0.13194 -0.18735 C 0.1368 -0.20926 0.13038 -0.18333 0.13611 -0.19938 C 0.1375 -0.20309 0.13854 -0.2071 0.13941 -0.21111 C 0.13993 -0.21358 0.1401 -0.21636 0.14114 -0.21852 C 0.14357 -0.22407 0.1467 -0.2284 0.14948 -0.23333 C 0.15052 -0.23519 0.15191 -0.23704 0.15277 -0.2392 C 0.15451 -0.24321 0.1559 -0.24722 0.15781 -0.25123 C 0.15902 -0.2537 0.16059 -0.25586 0.16198 -0.25864 C 0.16267 -0.25988 0.16302 -0.26173 0.16354 -0.26296 C 0.17014 -0.27685 0.16093 -0.2537 0.16944 -0.27623 C 0.16979 -0.2787 0.16979 -0.28148 0.17031 -0.28364 C 0.17066 -0.28549 0.17152 -0.28642 0.17187 -0.28827 C 0.17239 -0.29043 0.17239 -0.29321 0.17274 -0.29568 C 0.17291 -0.29722 0.17343 -0.29846 0.17361 -0.3 C 0.17413 -0.30401 0.17534 -0.31173 0.17534 -0.31173 C 0.17465 -0.32469 0.17465 -0.33765 0.17361 -0.35031 C 0.17309 -0.35741 0.17118 -0.36327 0.16944 -0.36975 C 0.16805 -0.38642 0.16857 -0.37654 0.16857 -0.39907 L 0.16857 -0.39907 " pathEditMode="relative" ptsTypes="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59 0.02747 L 0.01059 0.02747 C 0.00938 0.0213 0.00851 0.01543 0.00712 0.00957 C 0.0066 0.00679 0.00538 0.00463 0.00469 0.00216 C 0.00382 -0.00062 0.00313 -0.00401 0.00226 -0.00679 C 0.00087 -0.0108 -0.00069 -0.01451 -0.00191 -0.01852 C -0.00347 -0.02284 -0.00451 -0.02778 -0.00607 -0.03179 C -0.00868 -0.03827 -0.01163 -0.04383 -0.01441 -0.04969 C -0.0158 -0.05278 -0.01753 -0.05525 -0.01857 -0.05864 C -0.02673 -0.08395 -0.01649 -0.05247 -0.02691 -0.08086 C -0.0276 -0.08272 -0.02795 -0.08488 -0.02864 -0.08673 C -0.03107 -0.09321 -0.0342 -0.09907 -0.03611 -0.10586 C -0.03698 -0.10895 -0.03802 -0.11173 -0.03871 -0.11481 C -0.03941 -0.1179 -0.03958 -0.12099 -0.04028 -0.12377 C -0.04114 -0.12685 -0.04271 -0.12932 -0.04357 -0.13272 C -0.04548 -0.13951 -0.04757 -0.14599 -0.04861 -0.1534 C -0.04913 -0.15679 -0.04948 -0.16049 -0.05034 -0.16389 C -0.05121 -0.16698 -0.0526 -0.16975 -0.05364 -0.17253 C -0.05503 -0.18951 -0.05364 -0.17994 -0.05955 -0.20062 L -0.05955 -0.20062 C -0.06076 -0.20957 -0.05972 -0.20494 -0.06284 -0.2142 C -0.0651 -0.23889 -0.06128 -0.20586 -0.06701 -0.23179 C -0.06771 -0.23519 -0.06753 -0.23889 -0.06788 -0.24228 C -0.06805 -0.24506 -0.07014 -0.25802 -0.07031 -0.25864 C -0.07118 -0.26204 -0.07257 -0.26543 -0.07361 -0.26883 C -0.07482 -0.27284 -0.07569 -0.27685 -0.07691 -0.28086 C -0.07778 -0.28302 -0.07882 -0.28457 -0.07951 -0.28673 C -0.08107 -0.29136 -0.08125 -0.29815 -0.08368 -0.30154 C -0.08507 -0.3034 -0.08646 -0.30525 -0.08784 -0.30741 C -0.08906 -0.30926 -0.08993 -0.31173 -0.09114 -0.31327 C -0.09236 -0.31512 -0.09409 -0.31605 -0.09531 -0.3179 C -0.09653 -0.31944 -0.09739 -0.32191 -0.09861 -0.32377 C -0.09965 -0.325 -0.10087 -0.32562 -0.10191 -0.32654 C -0.1033 -0.32778 -0.10712 -0.33272 -0.10781 -0.33395 C -0.10955 -0.33673 -0.11111 -0.34012 -0.11284 -0.3429 L -0.12534 -0.36512 C -0.12639 -0.36728 -0.12778 -0.36883 -0.12864 -0.37099 C -0.13003 -0.375 -0.13073 -0.37716 -0.13281 -0.37994 C -0.1342 -0.38179 -0.13559 -0.38302 -0.13698 -0.38457 C -0.1375 -0.3858 -0.13784 -0.38796 -0.13871 -0.38889 C -0.1401 -0.39012 -0.14201 -0.38981 -0.14357 -0.39043 C -0.14809 -0.39198 -0.14566 -0.39167 -0.14774 -0.39167 L -0.14774 -0.39167 " pathEditMode="relative" ptsTypes="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63 -0.13241 L -0.03663 -0.13241 C -0.03455 -0.13704 -0.03264 -0.14198 -0.03004 -0.14599 C -0.02899 -0.14753 -0.02708 -0.14722 -0.02587 -0.14877 C -0.02066 -0.15617 -0.01632 -0.16574 -0.01094 -0.17253 C -0.00608 -0.1784 -0.00087 -0.18302 0.0033 -0.19043 C 0.00764 -0.19784 0.00503 -0.19414 0.0125 -0.20216 C 0.01389 -0.2037 0.0151 -0.20525 0.01667 -0.20679 C 0.01823 -0.20802 0.01996 -0.20988 0.0217 -0.21111 C 0.02326 -0.21235 0.025 -0.21265 0.02656 -0.2142 C 0.02847 -0.21574 0.02986 -0.21821 0.0316 -0.22006 C 0.03507 -0.22346 0.03715 -0.22315 0.0408 -0.22593 C 0.04167 -0.22654 0.04236 -0.22809 0.0434 -0.22901 C 0.04496 -0.23056 0.0467 -0.23148 0.04826 -0.23333 C 0.0526 -0.23796 0.05035 -0.23704 0.05417 -0.24074 C 0.05642 -0.2429 0.05868 -0.24414 0.06076 -0.24661 C 0.0625 -0.24877 0.06424 -0.25031 0.0658 -0.25247 C 0.07587 -0.26636 0.05625 -0.24321 0.07326 -0.26451 C 0.0743 -0.26574 0.07569 -0.26605 0.07674 -0.26728 C 0.07812 -0.26914 0.07934 -0.27161 0.0809 -0.27346 C 0.08351 -0.27685 0.08698 -0.27901 0.08924 -0.28364 C 0.09392 -0.29414 0.0941 -0.29537 0.10174 -0.30586 C 0.10486 -0.31019 0.10851 -0.31358 0.11163 -0.3179 C 0.11424 -0.32099 0.11805 -0.32593 0.11996 -0.32963 C 0.12101 -0.33148 0.12153 -0.33395 0.12257 -0.33549 C 0.12413 -0.33827 0.12604 -0.34012 0.1276 -0.3429 C 0.12882 -0.34506 0.12951 -0.34815 0.1309 -0.35031 C 0.13264 -0.35309 0.13472 -0.35525 0.13663 -0.35772 C 0.14705 -0.37161 0.13611 -0.3571 0.1434 -0.36821 C 0.14444 -0.36975 0.14566 -0.37099 0.1467 -0.37253 C 0.14722 -0.37469 0.14757 -0.37685 0.14844 -0.3784 C 0.14913 -0.38025 0.15017 -0.38148 0.15087 -0.38302 C 0.15174 -0.38488 0.1526 -0.38704 0.1533 -0.38889 C 0.15399 -0.39043 0.15451 -0.39167 0.15503 -0.39321 C 0.15538 -0.39475 0.15538 -0.39661 0.1559 -0.39784 C 0.1566 -0.39969 0.15764 -0.40062 0.15833 -0.40216 C 0.15903 -0.4037 0.1592 -0.40556 0.16007 -0.40679 C 0.16128 -0.40833 0.16285 -0.40833 0.16424 -0.40957 C 0.16962 -0.41451 0.16701 -0.41389 0.17257 -0.41698 C 0.17465 -0.41821 0.17917 -0.42006 0.17917 -0.42006 C 0.18194 -0.42315 0.18073 -0.42284 0.18264 -0.42284 L 0.18264 -0.42284 " pathEditMode="relative" ptsTypes="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062 L 0.00087 -0.00062 C -0.00521 -0.04661 0.00104 -0.00741 -0.00764 -0.04383 C -0.00833 -0.04691 -0.00851 -0.05093 -0.0092 -0.05401 C -0.01181 -0.06574 -0.01441 -0.07315 -0.01927 -0.0821 C -0.02049 -0.08457 -0.02205 -0.08611 -0.02344 -0.08827 C -0.02899 -0.11821 -0.02135 -0.08241 -0.03594 -0.12377 C -0.04115 -0.13889 -0.03837 -0.1321 -0.04427 -0.14444 C -0.04479 -0.14753 -0.04497 -0.15062 -0.04583 -0.1534 C -0.05399 -0.17685 -0.04826 -0.15309 -0.05347 -0.17099 C -0.0559 -0.17994 -0.05677 -0.18796 -0.06007 -0.1963 C -0.0625 -0.20278 -0.06528 -0.20895 -0.06753 -0.21543 C -0.07344 -0.23333 -0.07396 -0.23704 -0.08264 -0.25247 C -0.08559 -0.25802 -0.08628 -0.25895 -0.08924 -0.26605 C -0.09045 -0.26883 -0.09115 -0.27222 -0.09253 -0.27469 C -0.09427 -0.27778 -0.09653 -0.27994 -0.09757 -0.28364 C -0.09809 -0.2858 -0.09861 -0.28796 -0.09931 -0.28951 C -0.10087 -0.29383 -0.10417 -0.30154 -0.10417 -0.30154 C -0.10677 -0.32315 -0.10243 -0.28889 -0.10833 -0.32068 C -0.10903 -0.32377 -0.1092 -0.32685 -0.11007 -0.32963 C -0.11146 -0.33395 -0.1151 -0.34136 -0.1151 -0.34136 C -0.11528 -0.34259 -0.11597 -0.35154 -0.11667 -0.3534 C -0.11736 -0.35525 -0.1184 -0.35617 -0.11927 -0.35772 C -0.12014 -0.35957 -0.12101 -0.36173 -0.1217 -0.36358 C -0.12569 -0.375 -0.12049 -0.36451 -0.12674 -0.37562 C -0.12812 -0.38333 -0.12656 -0.37747 -0.13003 -0.38302 C -0.13177 -0.3858 -0.13316 -0.38951 -0.13507 -0.39198 C -0.13611 -0.39321 -0.1375 -0.39444 -0.13837 -0.3963 C -0.13976 -0.39907 -0.14062 -0.40216 -0.14167 -0.40525 C -0.14236 -0.40679 -0.14271 -0.40833 -0.1434 -0.40957 L -0.14514 -0.41265 L -0.14583 -0.41543 " pathEditMode="relative" ptsTypes="AAAAAAAAAAAAAAAAAAAAAAAAAAAAAA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982749" y="1122700"/>
            <a:ext cx="2029401" cy="30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0"/>
          <p:cNvSpPr/>
          <p:nvPr/>
        </p:nvSpPr>
        <p:spPr>
          <a:xfrm>
            <a:off x="454825" y="136275"/>
            <a:ext cx="7840111" cy="114235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1"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00FF"/>
                </a:solidFill>
                <a:latin typeface="Merriweather;900"/>
              </a:rPr>
              <a:t>Buen trabajo!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173</Words>
  <Application>Microsoft Office PowerPoint</Application>
  <PresentationFormat>Presentación en pantalla (16:9)</PresentationFormat>
  <Paragraphs>42</Paragraphs>
  <Slides>13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Merriweather;900</vt:lpstr>
      <vt:lpstr>Arial</vt:lpstr>
      <vt:lpstr>Merriweather Black</vt:lpstr>
      <vt:lpstr>Simple Light</vt:lpstr>
      <vt:lpstr>Presentación de PowerPoint</vt:lpstr>
      <vt:lpstr>Presentación de PowerPoint</vt:lpstr>
      <vt:lpstr>Ciclo de vida de una planta</vt:lpstr>
      <vt:lpstr>Ciclo de vida de una planta</vt:lpstr>
      <vt:lpstr>Ciclo de vida de una planta</vt:lpstr>
      <vt:lpstr>Ciclo de vida de una planta</vt:lpstr>
      <vt:lpstr>Presentación de PowerPoint</vt:lpstr>
      <vt:lpstr>¿Que necesitan las plantas para crecer?</vt:lpstr>
      <vt:lpstr>Presentación de PowerPoint</vt:lpstr>
      <vt:lpstr>Presentación de PowerPoint</vt:lpstr>
      <vt:lpstr>Experimento:  </vt:lpstr>
      <vt:lpstr>Es hora de  trabajar!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silene alejandra perez vega</cp:lastModifiedBy>
  <cp:revision>11</cp:revision>
  <dcterms:modified xsi:type="dcterms:W3CDTF">2020-10-20T03:24:40Z</dcterms:modified>
</cp:coreProperties>
</file>