
<file path=[Content_Types].xml><?xml version="1.0" encoding="utf-8"?>
<Types xmlns="http://schemas.openxmlformats.org/package/2006/content-types">
  <Default Extension="gif" ContentType="image/gif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6" r:id="rId2"/>
    <p:sldId id="270" r:id="rId3"/>
    <p:sldId id="256" r:id="rId4"/>
    <p:sldId id="269" r:id="rId5"/>
    <p:sldId id="268" r:id="rId6"/>
    <p:sldId id="267" r:id="rId7"/>
    <p:sldId id="271" r:id="rId8"/>
    <p:sldId id="261" r:id="rId9"/>
    <p:sldId id="262" r:id="rId10"/>
    <p:sldId id="263" r:id="rId11"/>
    <p:sldId id="259" r:id="rId12"/>
    <p:sldId id="272" r:id="rId13"/>
    <p:sldId id="273" r:id="rId14"/>
    <p:sldId id="274" r:id="rId15"/>
    <p:sldId id="275" r:id="rId16"/>
    <p:sldId id="257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B66"/>
    <a:srgbClr val="0FF0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2"/>
    <p:restoredTop sz="94611"/>
  </p:normalViewPr>
  <p:slideViewPr>
    <p:cSldViewPr snapToGrid="0" snapToObjects="1">
      <p:cViewPr varScale="1">
        <p:scale>
          <a:sx n="73" d="100"/>
          <a:sy n="73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D30D7-FF51-EE43-B0D3-E4646730EE94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DDCCC-C9F1-9F49-A0B6-CBD36E50028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776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912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9236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389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DDCCC-C9F1-9F49-A0B6-CBD36E50028B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571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7B606-6737-F04D-BCB3-F8E5E878C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3C931C-89C6-2441-8789-D5CC39A11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FC9CC-7A29-544D-86A1-691A1B8F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1AD3F5-CBAF-634E-AEDE-1FB137B48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709760-8E9A-914A-9A28-E92D702D5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43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7FB4A-EF6E-5C44-8A5A-0A9FCCF0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F64A85-6DBF-2E42-AF1B-64B06451F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525C5D-1147-6D4E-9138-7E1C4C31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ECD263-7ACD-1447-BF81-9D1513D4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DE8AE1-84C3-0F45-A083-FAED4BD5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240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DFCDB-8D40-AE46-9BF6-82A7F4845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BE3B70-A273-E248-9630-CFC688088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90A2C5-4750-D148-8CF9-9C0B6ED8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A32428-21C7-E04B-8558-6F7A27BC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B692C3-0943-784A-9CE5-886002B0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677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67382-4996-4549-8FA3-77B5AC61E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9626E5-16AA-CE4B-9F73-6EE3F4087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63DBCE-96D0-2B48-8C0E-7355F2C0C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91B89F-1D09-B841-90C7-BBB7818F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7F85D0-903A-4E44-9AA1-368CEAAF7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34E1D4-3CF0-DB41-BD6E-073E077D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199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9421C-CF52-C046-B9FB-96A322A93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68030C-1365-324C-9021-76E59323B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30AF73-DFDE-B248-8B1F-A301685FB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406776-D7DB-C945-910E-4527BB675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566391-59F8-7148-96E1-777CE19EB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1B2629-3668-C145-9D23-841EAD0A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CD29C-E24D-FB42-A864-A414BF6C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2513295-336E-464D-8374-7806534A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128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B43544-FDD4-9C41-A63D-AFD0E325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5F2065-F687-E04B-83D3-990736D8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09BAD33-92CC-4A48-B2D1-5FDAF92B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BE69A2-0E4A-5748-9BF6-4448DB0D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531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9DE424-18C3-5D40-AAAB-A7AEA2BDF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E42EC59-BEBE-7444-BE1E-919ADEA2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07145F-E567-3346-B102-E52B1AC7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226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8148D-218A-2446-8A3C-D3276F907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AFB794-2429-4D46-AD40-2BA0F57A4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B98C98-3961-6143-958E-7815328AE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2DB8E7-E75C-F647-9DE5-F1311945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4F6A32-61EC-E244-A122-2CD6280FD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44AF4C-6E8D-694C-811B-3F459F0E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26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71DB0-4562-AE4E-98D0-190C4A27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5B233B-7D1F-494A-8E0C-F917A2439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1143BD-56CE-2A4B-8ACB-D27082D65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F2FF2C-4014-9E4A-8453-D3866D03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88BADF-35AB-814E-A7C0-58E5A753C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F7796A-F292-5C4A-83AE-C855E98C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830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3D9C0-B2AE-5140-9D22-E0B120D3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77F279-E1E1-814B-A08C-F22EECD3D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26DA40-3C83-8544-93F1-E853FAA47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7E7C1A-93CD-7448-AC88-DC4F1840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2CD476-0AFD-8C42-9E46-78C30B6F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21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97F9A4-17F5-0C46-8862-B35D71084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C4DA1C-D3E9-3F45-B68A-F381A6EBA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70D1EF-5CBF-6F42-9829-BBA5ABC9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4AFF37-8982-6D42-BDC6-0F109F20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93A8D7-8A41-7042-9F24-A76B2478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028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A5C627-B58C-EC42-8F10-C9B93BF4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A95A87-A8C7-3640-BF80-23C218972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0C68DD-321C-3144-BA0C-DC2EB6454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014DC-D9DF-0842-9861-73D6D19C4B78}" type="datetimeFigureOut">
              <a:rPr lang="es-CL" smtClean="0"/>
              <a:t>22-10-20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EA8FC5-1FEA-9B42-BB5A-FD5D64703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4E0289-2BDF-C548-AE0A-500D9C00B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5EE0-20D9-0544-B8D7-D774602C3DF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858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1.tif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tiff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tiff"/><Relationship Id="rId10" Type="http://schemas.microsoft.com/office/2007/relationships/hdphoto" Target="../media/hdphoto2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5.gif"/><Relationship Id="rId7" Type="http://schemas.openxmlformats.org/officeDocument/2006/relationships/image" Target="../media/image19.gif"/><Relationship Id="rId12" Type="http://schemas.microsoft.com/office/2007/relationships/hdphoto" Target="../media/hdphoto3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11" Type="http://schemas.openxmlformats.org/officeDocument/2006/relationships/image" Target="../media/image23.png"/><Relationship Id="rId5" Type="http://schemas.openxmlformats.org/officeDocument/2006/relationships/image" Target="../media/image17.gif"/><Relationship Id="rId10" Type="http://schemas.openxmlformats.org/officeDocument/2006/relationships/image" Target="../media/image22.gif"/><Relationship Id="rId4" Type="http://schemas.openxmlformats.org/officeDocument/2006/relationships/image" Target="../media/image16.gif"/><Relationship Id="rId9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0.tiff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microsoft.com/office/2007/relationships/hdphoto" Target="../media/hdphoto8.wdp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7" Type="http://schemas.microsoft.com/office/2007/relationships/hdphoto" Target="../media/hdphoto10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5.png"/><Relationship Id="rId4" Type="http://schemas.openxmlformats.org/officeDocument/2006/relationships/image" Target="../media/image34.tif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tiff"/><Relationship Id="rId7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38.png"/><Relationship Id="rId10" Type="http://schemas.microsoft.com/office/2007/relationships/hdphoto" Target="../media/hdphoto13.wdp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13" Type="http://schemas.openxmlformats.org/officeDocument/2006/relationships/image" Target="../media/image46.png"/><Relationship Id="rId18" Type="http://schemas.openxmlformats.org/officeDocument/2006/relationships/image" Target="../media/image49.png"/><Relationship Id="rId3" Type="http://schemas.openxmlformats.org/officeDocument/2006/relationships/audio" Target="../media/audio3.wav"/><Relationship Id="rId7" Type="http://schemas.microsoft.com/office/2007/relationships/hdphoto" Target="../media/hdphoto14.wdp"/><Relationship Id="rId12" Type="http://schemas.microsoft.com/office/2007/relationships/hdphoto" Target="../media/hdphoto16.wdp"/><Relationship Id="rId17" Type="http://schemas.microsoft.com/office/2007/relationships/hdphoto" Target="../media/hdphoto18.wdp"/><Relationship Id="rId2" Type="http://schemas.openxmlformats.org/officeDocument/2006/relationships/audio" Target="../media/audio2.wav"/><Relationship Id="rId16" Type="http://schemas.openxmlformats.org/officeDocument/2006/relationships/image" Target="../media/image48.png"/><Relationship Id="rId20" Type="http://schemas.microsoft.com/office/2007/relationships/hdphoto" Target="../media/hdphoto1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10" Type="http://schemas.microsoft.com/office/2007/relationships/hdphoto" Target="../media/hdphoto15.wdp"/><Relationship Id="rId19" Type="http://schemas.openxmlformats.org/officeDocument/2006/relationships/image" Target="../media/image50.png"/><Relationship Id="rId4" Type="http://schemas.openxmlformats.org/officeDocument/2006/relationships/audio" Target="../media/audio4.wav"/><Relationship Id="rId9" Type="http://schemas.openxmlformats.org/officeDocument/2006/relationships/image" Target="../media/image44.png"/><Relationship Id="rId14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13" Type="http://schemas.openxmlformats.org/officeDocument/2006/relationships/image" Target="../media/image46.png"/><Relationship Id="rId18" Type="http://schemas.openxmlformats.org/officeDocument/2006/relationships/image" Target="../media/image52.png"/><Relationship Id="rId3" Type="http://schemas.openxmlformats.org/officeDocument/2006/relationships/audio" Target="../media/audio2.wav"/><Relationship Id="rId21" Type="http://schemas.microsoft.com/office/2007/relationships/hdphoto" Target="../media/hdphoto22.wdp"/><Relationship Id="rId7" Type="http://schemas.microsoft.com/office/2007/relationships/hdphoto" Target="../media/hdphoto14.wdp"/><Relationship Id="rId12" Type="http://schemas.microsoft.com/office/2007/relationships/hdphoto" Target="../media/hdphoto16.wdp"/><Relationship Id="rId17" Type="http://schemas.microsoft.com/office/2007/relationships/hdphoto" Target="../media/hdphoto20.wdp"/><Relationship Id="rId2" Type="http://schemas.openxmlformats.org/officeDocument/2006/relationships/audio" Target="../media/audio3.wav"/><Relationship Id="rId16" Type="http://schemas.openxmlformats.org/officeDocument/2006/relationships/image" Target="../media/image51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10" Type="http://schemas.microsoft.com/office/2007/relationships/hdphoto" Target="../media/hdphoto15.wdp"/><Relationship Id="rId19" Type="http://schemas.microsoft.com/office/2007/relationships/hdphoto" Target="../media/hdphoto21.wdp"/><Relationship Id="rId4" Type="http://schemas.openxmlformats.org/officeDocument/2006/relationships/audio" Target="../media/audio4.wav"/><Relationship Id="rId9" Type="http://schemas.openxmlformats.org/officeDocument/2006/relationships/image" Target="../media/image44.png"/><Relationship Id="rId14" Type="http://schemas.microsoft.com/office/2007/relationships/hdphoto" Target="../media/hdphoto17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3.tiff"/><Relationship Id="rId7" Type="http://schemas.openxmlformats.org/officeDocument/2006/relationships/image" Target="../media/image1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50.png"/><Relationship Id="rId10" Type="http://schemas.microsoft.com/office/2007/relationships/hdphoto" Target="../media/hdphoto16.wdp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3" Type="http://schemas.openxmlformats.org/officeDocument/2006/relationships/image" Target="../media/image41.png"/><Relationship Id="rId7" Type="http://schemas.microsoft.com/office/2007/relationships/hdphoto" Target="../media/hdphoto21.wdp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microsoft.com/office/2007/relationships/hdphoto" Target="../media/hdphoto23.wdp"/><Relationship Id="rId10" Type="http://schemas.microsoft.com/office/2007/relationships/hdphoto" Target="../media/hdphoto24.wdp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>
            <a:extLst>
              <a:ext uri="{FF2B5EF4-FFF2-40B4-BE49-F238E27FC236}">
                <a16:creationId xmlns:a16="http://schemas.microsoft.com/office/drawing/2014/main" id="{33F7862B-9CA3-1E42-A48E-DC99BFD54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510" y="-82233"/>
            <a:ext cx="1221651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1558887-9B7E-0F44-8C38-36CD19B21ABB}"/>
              </a:ext>
            </a:extLst>
          </p:cNvPr>
          <p:cNvSpPr/>
          <p:nvPr/>
        </p:nvSpPr>
        <p:spPr>
          <a:xfrm>
            <a:off x="1256262" y="82233"/>
            <a:ext cx="96795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ln/>
                <a:solidFill>
                  <a:srgbClr val="FA0B66"/>
                </a:solidFill>
                <a:effectLst>
                  <a:glow rad="101600">
                    <a:srgbClr val="FA0B66">
                      <a:alpha val="60000"/>
                    </a:srgbClr>
                  </a:glow>
                </a:effectLst>
                <a:latin typeface="Arial Rounded MT Bold" panose="020F0704030504030204" pitchFamily="34" charset="77"/>
              </a:rPr>
              <a:t>¿PARA QUÉ NOS SIRVEN LOS NÚMEROS?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8938275-0271-0B45-AC67-CC7605B7B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753" y="893030"/>
            <a:ext cx="5452014" cy="4260607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98AADF29-F66D-5A4C-A12E-B06D31EC16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510" y="1323753"/>
            <a:ext cx="5452014" cy="5452014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120E2532-6042-4B43-8328-9BEB8F7D56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784680" y="3130233"/>
            <a:ext cx="393404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1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>
            <a:extLst>
              <a:ext uri="{FF2B5EF4-FFF2-40B4-BE49-F238E27FC236}">
                <a16:creationId xmlns:a16="http://schemas.microsoft.com/office/drawing/2014/main" id="{33F7862B-9CA3-1E42-A48E-DC99BFD54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510" y="-82233"/>
            <a:ext cx="1221651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1558887-9B7E-0F44-8C38-36CD19B21ABB}"/>
              </a:ext>
            </a:extLst>
          </p:cNvPr>
          <p:cNvSpPr/>
          <p:nvPr/>
        </p:nvSpPr>
        <p:spPr>
          <a:xfrm>
            <a:off x="3870473" y="82233"/>
            <a:ext cx="44510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cap="none" spc="0" dirty="0">
                <a:ln/>
                <a:solidFill>
                  <a:srgbClr val="FA0B66"/>
                </a:solidFill>
                <a:effectLst>
                  <a:glow rad="101600">
                    <a:srgbClr val="FA0B66">
                      <a:alpha val="60000"/>
                    </a:srgbClr>
                  </a:glow>
                </a:effectLst>
                <a:latin typeface="Arial Rounded MT Bold" panose="020F0704030504030204" pitchFamily="34" charset="77"/>
              </a:rPr>
              <a:t>NOS SIRVEN PARA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510FCA-B825-B945-879B-5736585F4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99" y="694815"/>
            <a:ext cx="3460651" cy="27031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337E449-CFAC-6B4E-B4C4-5E3FCAE4C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1270" y="971508"/>
            <a:ext cx="3630294" cy="27031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93ECD5-BFDA-1A42-BD4C-BA129EF3A47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CECE3"/>
              </a:clrFrom>
              <a:clrTo>
                <a:srgbClr val="ECEC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8815" y="4131472"/>
            <a:ext cx="4562749" cy="25654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B3BD10A-9E7A-9248-904A-E16DFBC74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4892" y="405398"/>
            <a:ext cx="3381909" cy="310520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FF7F214-788F-9B41-BA52-E6BD43E40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72" y="3946358"/>
            <a:ext cx="2935630" cy="29356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3C564A4-0C9D-E041-84AB-56A2A93C78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194" y="3674678"/>
            <a:ext cx="3154200" cy="31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0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66CA528-76E5-4245-8A20-FFD600FC2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2225944" cy="3618894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020C217-5DC0-F142-9D0E-FF12A4B78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722" l="6146" r="90000">
                        <a14:foregroundMark x1="15521" y1="47222" x2="28229" y2="47500"/>
                        <a14:foregroundMark x1="19792" y1="63056" x2="19792" y2="78611"/>
                        <a14:foregroundMark x1="19792" y1="78611" x2="19792" y2="78611"/>
                        <a14:foregroundMark x1="16875" y1="45417" x2="15208" y2="45833"/>
                        <a14:foregroundMark x1="24375" y1="45417" x2="26354" y2="45833"/>
                        <a14:foregroundMark x1="18750" y1="59861" x2="24583" y2="60139"/>
                        <a14:foregroundMark x1="24583" y1="60139" x2="27917" y2="61667"/>
                        <a14:foregroundMark x1="14688" y1="70278" x2="18750" y2="72778"/>
                        <a14:foregroundMark x1="27083" y1="76806" x2="30104" y2="70972"/>
                        <a14:foregroundMark x1="30104" y1="70972" x2="30104" y2="70972"/>
                        <a14:foregroundMark x1="26875" y1="64861" x2="28438" y2="65278"/>
                        <a14:foregroundMark x1="19688" y1="85139" x2="20313" y2="93750"/>
                        <a14:foregroundMark x1="11875" y1="95556" x2="17500" y2="95694"/>
                        <a14:foregroundMark x1="17500" y1="95694" x2="18021" y2="95417"/>
                        <a14:foregroundMark x1="19375" y1="93194" x2="17917" y2="93333"/>
                        <a14:foregroundMark x1="20000" y1="95694" x2="20070" y2="97180"/>
                        <a14:foregroundMark x1="22500" y1="99861" x2="20521" y2="99167"/>
                        <a14:foregroundMark x1="27500" y1="95833" x2="30312" y2="97361"/>
                        <a14:foregroundMark x1="25000" y1="85556" x2="25000" y2="90833"/>
                        <a14:foregroundMark x1="18229" y1="63889" x2="16771" y2="64028"/>
                        <a14:foregroundMark x1="23646" y1="49861" x2="25417" y2="50000"/>
                        <a14:foregroundMark x1="23958" y1="45556" x2="25417" y2="45694"/>
                        <a14:foregroundMark x1="18438" y1="26250" x2="28750" y2="29583"/>
                        <a14:foregroundMark x1="6146" y1="94722" x2="7292" y2="95278"/>
                        <a14:foregroundMark x1="17917" y1="97361" x2="19063" y2="97222"/>
                        <a14:foregroundMark x1="20729" y1="96806" x2="21667" y2="96944"/>
                        <a14:foregroundMark x1="24272" y1="94906" x2="27292" y2="95972"/>
                        <a14:foregroundMark x1="8438" y1="95694" x2="9271" y2="95833"/>
                        <a14:foregroundMark x1="8333" y1="94722" x2="7604" y2="94861"/>
                        <a14:backgroundMark x1="41042" y1="97778" x2="53333" y2="97083"/>
                        <a14:backgroundMark x1="4375" y1="97917" x2="6979" y2="98056"/>
                        <a14:backgroundMark x1="15625" y1="99444" x2="18021" y2="99583"/>
                        <a14:backgroundMark x1="22500" y1="93611" x2="22500" y2="95972"/>
                        <a14:backgroundMark x1="18438" y1="98889" x2="18750" y2="9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5704" r="60540"/>
          <a:stretch/>
        </p:blipFill>
        <p:spPr bwMode="auto">
          <a:xfrm>
            <a:off x="877855" y="-215258"/>
            <a:ext cx="1940687" cy="361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8C65CF5-4824-5041-AE02-FFA97B2744F1}"/>
              </a:ext>
            </a:extLst>
          </p:cNvPr>
          <p:cNvSpPr/>
          <p:nvPr/>
        </p:nvSpPr>
        <p:spPr>
          <a:xfrm>
            <a:off x="2238780" y="64833"/>
            <a:ext cx="95700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RECTA NUMÉRICA</a:t>
            </a:r>
            <a:endParaRPr lang="es-CL" dirty="0"/>
          </a:p>
        </p:txBody>
      </p:sp>
      <p:pic>
        <p:nvPicPr>
          <p:cNvPr id="3" name="y2mate.com - 36. はたして...！  Hunter x Hunter 2011 Original Soundtrack_5wRNtt7aqRo" descr="y2mate.com - 36. はたして...！  Hunter x Hunter 2011 Original Soundtrack_5wRNtt7aqRo">
            <a:hlinkClick r:id="" action="ppaction://media"/>
            <a:extLst>
              <a:ext uri="{FF2B5EF4-FFF2-40B4-BE49-F238E27FC236}">
                <a16:creationId xmlns:a16="http://schemas.microsoft.com/office/drawing/2014/main" id="{0AE73CA1-71A4-2D4A-9061-60FCB79C1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grpSp>
        <p:nvGrpSpPr>
          <p:cNvPr id="38" name="Grupo 37">
            <a:extLst>
              <a:ext uri="{FF2B5EF4-FFF2-40B4-BE49-F238E27FC236}">
                <a16:creationId xmlns:a16="http://schemas.microsoft.com/office/drawing/2014/main" id="{2F648E5E-1BB1-C94A-9558-8E3F10D9EC23}"/>
              </a:ext>
            </a:extLst>
          </p:cNvPr>
          <p:cNvGrpSpPr/>
          <p:nvPr/>
        </p:nvGrpSpPr>
        <p:grpSpPr>
          <a:xfrm>
            <a:off x="-11551" y="4915248"/>
            <a:ext cx="12203551" cy="1487268"/>
            <a:chOff x="-290283" y="1846846"/>
            <a:chExt cx="12203551" cy="2249896"/>
          </a:xfrm>
        </p:grpSpPr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3B55FD1-ED07-D444-B173-F206E6F56FD5}"/>
                </a:ext>
              </a:extLst>
            </p:cNvPr>
            <p:cNvGrpSpPr/>
            <p:nvPr/>
          </p:nvGrpSpPr>
          <p:grpSpPr>
            <a:xfrm>
              <a:off x="278731" y="1846846"/>
              <a:ext cx="11634537" cy="1058779"/>
              <a:chOff x="697832" y="2622884"/>
              <a:chExt cx="9962147" cy="1058779"/>
            </a:xfrm>
          </p:grpSpPr>
          <p:cxnSp>
            <p:nvCxnSpPr>
              <p:cNvPr id="53" name="Conector recto de flecha 52">
                <a:extLst>
                  <a:ext uri="{FF2B5EF4-FFF2-40B4-BE49-F238E27FC236}">
                    <a16:creationId xmlns:a16="http://schemas.microsoft.com/office/drawing/2014/main" id="{B0B17FC4-390F-EF40-A076-FA022BC46E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74" y="3104147"/>
                <a:ext cx="9961705" cy="0"/>
              </a:xfrm>
              <a:prstGeom prst="straightConnector1">
                <a:avLst/>
              </a:prstGeom>
              <a:ln w="127000">
                <a:solidFill>
                  <a:srgbClr val="FA0B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A3A7C591-82F8-144B-86B8-45A05C99E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83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ector recto 54">
                <a:extLst>
                  <a:ext uri="{FF2B5EF4-FFF2-40B4-BE49-F238E27FC236}">
                    <a16:creationId xmlns:a16="http://schemas.microsoft.com/office/drawing/2014/main" id="{603FFEE1-08EB-574D-91F4-F349F4B323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81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ector recto 55">
                <a:extLst>
                  <a:ext uri="{FF2B5EF4-FFF2-40B4-BE49-F238E27FC236}">
                    <a16:creationId xmlns:a16="http://schemas.microsoft.com/office/drawing/2014/main" id="{674A3390-AA2B-6A43-A398-FA5917456B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788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cto 56">
                <a:extLst>
                  <a:ext uri="{FF2B5EF4-FFF2-40B4-BE49-F238E27FC236}">
                    <a16:creationId xmlns:a16="http://schemas.microsoft.com/office/drawing/2014/main" id="{7ACED82F-18AB-9C4B-A4A2-357012FD52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976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EAE14754-B602-6E4B-9404-B7FA64DE25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744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cto 58">
                <a:extLst>
                  <a:ext uri="{FF2B5EF4-FFF2-40B4-BE49-F238E27FC236}">
                    <a16:creationId xmlns:a16="http://schemas.microsoft.com/office/drawing/2014/main" id="{158C5DDA-9098-704E-B6BD-B526532979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728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5F0769DA-04CD-0B42-A34B-A1E7992925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081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ector recto 60">
                <a:extLst>
                  <a:ext uri="{FF2B5EF4-FFF2-40B4-BE49-F238E27FC236}">
                    <a16:creationId xmlns:a16="http://schemas.microsoft.com/office/drawing/2014/main" id="{5E231E18-5F3F-5A45-B3B6-D6B0DF8C0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435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cto 61">
                <a:extLst>
                  <a:ext uri="{FF2B5EF4-FFF2-40B4-BE49-F238E27FC236}">
                    <a16:creationId xmlns:a16="http://schemas.microsoft.com/office/drawing/2014/main" id="{30934F84-76E8-FA43-9238-BC8C3C68C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700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cto 62">
                <a:extLst>
                  <a:ext uri="{FF2B5EF4-FFF2-40B4-BE49-F238E27FC236}">
                    <a16:creationId xmlns:a16="http://schemas.microsoft.com/office/drawing/2014/main" id="{DBF442D2-5A26-0E46-A961-57EE056F6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142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>
                <a:extLst>
                  <a:ext uri="{FF2B5EF4-FFF2-40B4-BE49-F238E27FC236}">
                    <a16:creationId xmlns:a16="http://schemas.microsoft.com/office/drawing/2014/main" id="{116D2A9B-ADC2-7241-AEB4-AB684763CC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2750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cto 64">
                <a:extLst>
                  <a:ext uri="{FF2B5EF4-FFF2-40B4-BE49-F238E27FC236}">
                    <a16:creationId xmlns:a16="http://schemas.microsoft.com/office/drawing/2014/main" id="{8CE51CAA-675B-A545-83F7-2F517F2E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4076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ector recto 65">
                <a:extLst>
                  <a:ext uri="{FF2B5EF4-FFF2-40B4-BE49-F238E27FC236}">
                    <a16:creationId xmlns:a16="http://schemas.microsoft.com/office/drawing/2014/main" id="{9D52E9D9-E543-E74B-A132-E16779200A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496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71A770AF-BE2E-724D-9018-95C9F5524EBD}"/>
                </a:ext>
              </a:extLst>
            </p:cNvPr>
            <p:cNvSpPr/>
            <p:nvPr/>
          </p:nvSpPr>
          <p:spPr>
            <a:xfrm>
              <a:off x="-290283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0</a:t>
              </a: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52618EB2-D9FD-724D-9A8A-41170EFE348D}"/>
                </a:ext>
              </a:extLst>
            </p:cNvPr>
            <p:cNvSpPr/>
            <p:nvPr/>
          </p:nvSpPr>
          <p:spPr>
            <a:xfrm>
              <a:off x="725044" y="3001874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</a:t>
              </a: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0D925C32-8A50-E941-804C-2997251FCA2D}"/>
                </a:ext>
              </a:extLst>
            </p:cNvPr>
            <p:cNvSpPr/>
            <p:nvPr/>
          </p:nvSpPr>
          <p:spPr>
            <a:xfrm>
              <a:off x="2473674" y="2980913"/>
              <a:ext cx="8439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3</a:t>
              </a:r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FBAC236D-5C20-1142-BFD1-1A9F4A0044B1}"/>
                </a:ext>
              </a:extLst>
            </p:cNvPr>
            <p:cNvSpPr/>
            <p:nvPr/>
          </p:nvSpPr>
          <p:spPr>
            <a:xfrm>
              <a:off x="1569467" y="2980914"/>
              <a:ext cx="843097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2</a:t>
              </a:r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57D47E0F-5839-5841-B474-923DE2555A2F}"/>
                </a:ext>
              </a:extLst>
            </p:cNvPr>
            <p:cNvSpPr/>
            <p:nvPr/>
          </p:nvSpPr>
          <p:spPr>
            <a:xfrm>
              <a:off x="3288986" y="2947735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4</a:t>
              </a: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BF26D136-6DC6-654B-8680-6084EF78C117}"/>
                </a:ext>
              </a:extLst>
            </p:cNvPr>
            <p:cNvSpPr/>
            <p:nvPr/>
          </p:nvSpPr>
          <p:spPr>
            <a:xfrm>
              <a:off x="4089535" y="298091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5</a:t>
              </a:r>
            </a:p>
          </p:txBody>
        </p: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74839861-DBD8-3F48-8434-96B219989875}"/>
                </a:ext>
              </a:extLst>
            </p:cNvPr>
            <p:cNvSpPr/>
            <p:nvPr/>
          </p:nvSpPr>
          <p:spPr>
            <a:xfrm>
              <a:off x="4965008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6</a:t>
              </a:r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15DAAAE6-C704-B743-99D0-6FA359EE1905}"/>
                </a:ext>
              </a:extLst>
            </p:cNvPr>
            <p:cNvSpPr/>
            <p:nvPr/>
          </p:nvSpPr>
          <p:spPr>
            <a:xfrm>
              <a:off x="5804247" y="3001873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7</a:t>
              </a:r>
              <a:endParaRPr lang="es-CL" sz="54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2B6D895E-F85F-6A43-BF87-EE3032D5FCAE}"/>
                </a:ext>
              </a:extLst>
            </p:cNvPr>
            <p:cNvSpPr/>
            <p:nvPr/>
          </p:nvSpPr>
          <p:spPr>
            <a:xfrm>
              <a:off x="6686983" y="2968874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8</a:t>
              </a:r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466D4301-08FB-EA48-A8B5-F3829FB39785}"/>
                </a:ext>
              </a:extLst>
            </p:cNvPr>
            <p:cNvSpPr/>
            <p:nvPr/>
          </p:nvSpPr>
          <p:spPr>
            <a:xfrm>
              <a:off x="7672250" y="300187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9</a:t>
              </a: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A6603B5B-B26C-374A-9AF9-D7261510C34E}"/>
                </a:ext>
              </a:extLst>
            </p:cNvPr>
            <p:cNvSpPr/>
            <p:nvPr/>
          </p:nvSpPr>
          <p:spPr>
            <a:xfrm>
              <a:off x="8554986" y="3305671"/>
              <a:ext cx="1105219" cy="547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10</a:t>
              </a:r>
              <a:endParaRPr lang="es-CL" sz="60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51" name="Rectángulo 50">
              <a:extLst>
                <a:ext uri="{FF2B5EF4-FFF2-40B4-BE49-F238E27FC236}">
                  <a16:creationId xmlns:a16="http://schemas.microsoft.com/office/drawing/2014/main" id="{04A4E986-71C6-0F40-B196-1F6F45DB034E}"/>
                </a:ext>
              </a:extLst>
            </p:cNvPr>
            <p:cNvSpPr/>
            <p:nvPr/>
          </p:nvSpPr>
          <p:spPr>
            <a:xfrm>
              <a:off x="9650081" y="3332739"/>
              <a:ext cx="812849" cy="5474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11</a:t>
              </a:r>
            </a:p>
          </p:txBody>
        </p: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2462EDC3-A022-F645-8215-C5C19E6EAEAD}"/>
                </a:ext>
              </a:extLst>
            </p:cNvPr>
            <p:cNvSpPr/>
            <p:nvPr/>
          </p:nvSpPr>
          <p:spPr>
            <a:xfrm>
              <a:off x="10538878" y="3062031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12</a:t>
              </a:r>
            </a:p>
          </p:txBody>
        </p:sp>
      </p:grpSp>
      <p:pic>
        <p:nvPicPr>
          <p:cNvPr id="67" name="Imagen 66">
            <a:extLst>
              <a:ext uri="{FF2B5EF4-FFF2-40B4-BE49-F238E27FC236}">
                <a16:creationId xmlns:a16="http://schemas.microsoft.com/office/drawing/2014/main" id="{7D244BDF-48E8-E348-A95C-0CF439C17A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194" b="97639" l="2019" r="32115">
                        <a14:foregroundMark x1="4904" y1="95556" x2="11154" y2="94722"/>
                        <a14:foregroundMark x1="11154" y1="94722" x2="11346" y2="94722"/>
                        <a14:foregroundMark x1="10000" y1="34861" x2="6346" y2="33611"/>
                        <a14:foregroundMark x1="22308" y1="97361" x2="19231" y2="97639"/>
                        <a14:foregroundMark x1="2115" y1="93194" x2="2115" y2="95278"/>
                        <a14:foregroundMark x1="31442" y1="40139" x2="32115" y2="43611"/>
                      </a14:backgroundRemoval>
                    </a14:imgEffect>
                  </a14:imgLayer>
                </a14:imgProps>
              </a:ext>
            </a:extLst>
          </a:blip>
          <a:srcRect t="28837" r="64794"/>
          <a:stretch/>
        </p:blipFill>
        <p:spPr>
          <a:xfrm>
            <a:off x="151556" y="3334290"/>
            <a:ext cx="1274431" cy="157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2 0.00393 C -0.00507 -0.0338 0.0099 -0.07176 0.02331 -0.07269 C 0.03685 -0.07385 0.0461 -0.00232 0.06068 -0.00278 C 0.07565 -0.00324 0.09844 -0.0801 0.11211 -0.07616 C 0.12591 -0.07223 0.12969 0.01782 0.14375 0.0206 C 0.15782 0.02338 0.1823 -0.06227 0.19701 -0.05949 C 0.21185 -0.05672 0.21537 0.03495 0.23256 0.03726 C 0.24961 0.03935 0.28047 -0.04607 0.29948 -0.04607 C 0.31875 -0.04607 0.33282 0.04166 0.34688 0.03726 C 0.36107 0.03287 0.36993 -0.06945 0.38451 -0.07269 C 0.3987 -0.07616 0.43386 0.01713 0.43386 0.01736 L 0.43386 0.01713 " pathEditMode="relative" rAng="0" ptsTypes="AAAAAAAAAAAA">
                                      <p:cBhvr>
                                        <p:cTn id="8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>
            <a:extLst>
              <a:ext uri="{FF2B5EF4-FFF2-40B4-BE49-F238E27FC236}">
                <a16:creationId xmlns:a16="http://schemas.microsoft.com/office/drawing/2014/main" id="{33F7862B-9CA3-1E42-A48E-DC99BFD54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510" y="0"/>
            <a:ext cx="1221651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1558887-9B7E-0F44-8C38-36CD19B21ABB}"/>
              </a:ext>
            </a:extLst>
          </p:cNvPr>
          <p:cNvSpPr/>
          <p:nvPr/>
        </p:nvSpPr>
        <p:spPr>
          <a:xfrm>
            <a:off x="2287810" y="82233"/>
            <a:ext cx="7616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A0B66"/>
                </a:solidFill>
                <a:effectLst>
                  <a:glow rad="101600">
                    <a:srgbClr val="FA0B66">
                      <a:alpha val="60000"/>
                    </a:srgbClr>
                  </a:glow>
                </a:effectLst>
                <a:latin typeface="Arial Rounded MT Bold" panose="020F0704030504030204" pitchFamily="34" charset="77"/>
              </a:rPr>
              <a:t>LA RECTA NUMÉRICA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674B3CBA-9A94-0045-B5B8-DBF6F57B3DB7}"/>
              </a:ext>
            </a:extLst>
          </p:cNvPr>
          <p:cNvGrpSpPr/>
          <p:nvPr/>
        </p:nvGrpSpPr>
        <p:grpSpPr>
          <a:xfrm>
            <a:off x="595423" y="1284784"/>
            <a:ext cx="11596577" cy="1034716"/>
            <a:chOff x="697832" y="2622884"/>
            <a:chExt cx="5834522" cy="1034716"/>
          </a:xfrm>
        </p:grpSpPr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4BF37071-682C-D149-84B5-C5CB9B0A1BB9}"/>
                </a:ext>
              </a:extLst>
            </p:cNvPr>
            <p:cNvCxnSpPr>
              <a:cxnSpLocks/>
            </p:cNvCxnSpPr>
            <p:nvPr/>
          </p:nvCxnSpPr>
          <p:spPr>
            <a:xfrm>
              <a:off x="698274" y="3104147"/>
              <a:ext cx="5834080" cy="0"/>
            </a:xfrm>
            <a:prstGeom prst="straightConnector1">
              <a:avLst/>
            </a:prstGeom>
            <a:ln w="127000">
              <a:solidFill>
                <a:srgbClr val="FA0B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1C9073B7-C5C2-A94B-89B7-7E971F1C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97832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FFE2FD87-F53A-194A-89B0-C12D2E9FBBD5}"/>
                </a:ext>
              </a:extLst>
            </p:cNvPr>
            <p:cNvCxnSpPr>
              <a:cxnSpLocks/>
            </p:cNvCxnSpPr>
            <p:nvPr/>
          </p:nvCxnSpPr>
          <p:spPr>
            <a:xfrm>
              <a:off x="1451810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0D18C290-A8DB-9F4E-BAA1-546F1EBECF0F}"/>
                </a:ext>
              </a:extLst>
            </p:cNvPr>
            <p:cNvCxnSpPr>
              <a:cxnSpLocks/>
            </p:cNvCxnSpPr>
            <p:nvPr/>
          </p:nvCxnSpPr>
          <p:spPr>
            <a:xfrm>
              <a:off x="2205788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D22C430D-E783-C346-BDE1-96410AC4F1E2}"/>
                </a:ext>
              </a:extLst>
            </p:cNvPr>
            <p:cNvCxnSpPr>
              <a:cxnSpLocks/>
            </p:cNvCxnSpPr>
            <p:nvPr/>
          </p:nvCxnSpPr>
          <p:spPr>
            <a:xfrm>
              <a:off x="2959766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75B84673-38BD-6047-8707-505D2A464F18}"/>
                </a:ext>
              </a:extLst>
            </p:cNvPr>
            <p:cNvCxnSpPr>
              <a:cxnSpLocks/>
            </p:cNvCxnSpPr>
            <p:nvPr/>
          </p:nvCxnSpPr>
          <p:spPr>
            <a:xfrm>
              <a:off x="3713744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3DA7488B-C39C-3F44-9E02-6108C0E87127}"/>
                </a:ext>
              </a:extLst>
            </p:cNvPr>
            <p:cNvCxnSpPr>
              <a:cxnSpLocks/>
            </p:cNvCxnSpPr>
            <p:nvPr/>
          </p:nvCxnSpPr>
          <p:spPr>
            <a:xfrm>
              <a:off x="4467280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2ED3D871-E4C4-F54C-BD3B-A46268A6DBE3}"/>
                </a:ext>
              </a:extLst>
            </p:cNvPr>
            <p:cNvCxnSpPr>
              <a:cxnSpLocks/>
            </p:cNvCxnSpPr>
            <p:nvPr/>
          </p:nvCxnSpPr>
          <p:spPr>
            <a:xfrm>
              <a:off x="5220816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09134C89-5007-524E-9BB3-A6A43B3B4C18}"/>
                </a:ext>
              </a:extLst>
            </p:cNvPr>
            <p:cNvCxnSpPr>
              <a:cxnSpLocks/>
            </p:cNvCxnSpPr>
            <p:nvPr/>
          </p:nvCxnSpPr>
          <p:spPr>
            <a:xfrm>
              <a:off x="5974352" y="2622884"/>
              <a:ext cx="442" cy="1034716"/>
            </a:xfrm>
            <a:prstGeom prst="line">
              <a:avLst/>
            </a:prstGeom>
            <a:ln w="76200">
              <a:solidFill>
                <a:srgbClr val="FA0B66">
                  <a:alpha val="9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420D775-2418-DD4E-A866-BCE05FA8E64B}"/>
              </a:ext>
            </a:extLst>
          </p:cNvPr>
          <p:cNvSpPr txBox="1"/>
          <p:nvPr/>
        </p:nvSpPr>
        <p:spPr>
          <a:xfrm>
            <a:off x="10284" y="6109940"/>
            <a:ext cx="1163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highlight>
                  <a:srgbClr val="FFFF00"/>
                </a:highlight>
              </a:rPr>
              <a:t>Es una línea recta que nos permite ubicar los números en orden, comienza desde el número 0 y no tiene fin,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AAD83E-7F0B-F242-B4A6-EB9D653CC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70" y="2306635"/>
            <a:ext cx="1905000" cy="190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9DF9DF6-0F89-2343-9CFA-7610E8D99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646" y="2247311"/>
            <a:ext cx="1905000" cy="1905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ECB5BD7-5F71-2B49-BF08-BF89A8348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402" y="2324490"/>
            <a:ext cx="1905000" cy="1905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1B92EE-836A-1940-BC52-E8175C378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016" y="2306635"/>
            <a:ext cx="1905000" cy="1905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ACC57CC-7EEC-F840-A0AE-54AA99BE54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887" y="2324490"/>
            <a:ext cx="1905000" cy="1905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FDE2A41E-6BC6-7C44-B77B-8E0AD5F10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6313" y="2267637"/>
            <a:ext cx="1905000" cy="19050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D7C68748-706D-2E4D-86B3-5780081044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92235" y="2306635"/>
            <a:ext cx="1897089" cy="189708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0A786722-AA42-AF42-8327-EAE609A856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4245" y="2306635"/>
            <a:ext cx="1905000" cy="1905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ECFFAF9-B078-CD48-BAB7-8020E1134C3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180" b="89844" l="1953" r="91016">
                        <a14:foregroundMark x1="10254" y1="16602" x2="19141" y2="17578"/>
                        <a14:foregroundMark x1="6250" y1="18750" x2="5176" y2="39648"/>
                        <a14:foregroundMark x1="12109" y1="10156" x2="15430" y2="10352"/>
                        <a14:foregroundMark x1="16699" y1="9180" x2="21289" y2="11719"/>
                        <a14:foregroundMark x1="73242" y1="18164" x2="80762" y2="22266"/>
                        <a14:foregroundMark x1="80762" y1="22266" x2="83887" y2="26172"/>
                        <a14:foregroundMark x1="80469" y1="55664" x2="80371" y2="67383"/>
                        <a14:foregroundMark x1="80371" y1="67383" x2="74316" y2="79492"/>
                        <a14:foregroundMark x1="70313" y1="83594" x2="72168" y2="86133"/>
                        <a14:foregroundMark x1="90332" y1="78125" x2="91113" y2="83984"/>
                        <a14:foregroundMark x1="67090" y1="81055" x2="64160" y2="81055"/>
                        <a14:foregroundMark x1="3613" y1="50000" x2="3613" y2="55078"/>
                        <a14:foregroundMark x1="3613" y1="70898" x2="3613" y2="77148"/>
                        <a14:foregroundMark x1="1953" y1="78711" x2="3613" y2="82031"/>
                      </a14:backgroundRemoval>
                    </a14:imgEffect>
                  </a14:imgLayer>
                </a14:imgProps>
              </a:ext>
            </a:extLst>
          </a:blip>
          <a:srcRect r="70946"/>
          <a:stretch/>
        </p:blipFill>
        <p:spPr>
          <a:xfrm>
            <a:off x="10201919" y="4013359"/>
            <a:ext cx="2050347" cy="352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7AE2CF3-09C2-AE4D-BA17-87EF93BD7C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5227"/>
            <a:ext cx="12192000" cy="686322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1558887-9B7E-0F44-8C38-36CD19B21ABB}"/>
              </a:ext>
            </a:extLst>
          </p:cNvPr>
          <p:cNvSpPr/>
          <p:nvPr/>
        </p:nvSpPr>
        <p:spPr>
          <a:xfrm>
            <a:off x="1561948" y="0"/>
            <a:ext cx="8214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oper Black" panose="0208090404030B020404" pitchFamily="18" charset="77"/>
              </a:rPr>
              <a:t>LA RECTA NUMÉRICA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16F5806-D658-4846-813E-5A812B5FF1E6}"/>
              </a:ext>
            </a:extLst>
          </p:cNvPr>
          <p:cNvGrpSpPr/>
          <p:nvPr/>
        </p:nvGrpSpPr>
        <p:grpSpPr>
          <a:xfrm>
            <a:off x="-27593" y="3445040"/>
            <a:ext cx="12203551" cy="2249896"/>
            <a:chOff x="-290283" y="1846846"/>
            <a:chExt cx="12203551" cy="2249896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674B3CBA-9A94-0045-B5B8-DBF6F57B3DB7}"/>
                </a:ext>
              </a:extLst>
            </p:cNvPr>
            <p:cNvGrpSpPr/>
            <p:nvPr/>
          </p:nvGrpSpPr>
          <p:grpSpPr>
            <a:xfrm>
              <a:off x="278731" y="1846846"/>
              <a:ext cx="11634537" cy="1058779"/>
              <a:chOff x="697832" y="2622884"/>
              <a:chExt cx="9962147" cy="1058779"/>
            </a:xfrm>
          </p:grpSpPr>
          <p:cxnSp>
            <p:nvCxnSpPr>
              <p:cNvPr id="9" name="Conector recto de flecha 8">
                <a:extLst>
                  <a:ext uri="{FF2B5EF4-FFF2-40B4-BE49-F238E27FC236}">
                    <a16:creationId xmlns:a16="http://schemas.microsoft.com/office/drawing/2014/main" id="{4BF37071-682C-D149-84B5-C5CB9B0A1B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74" y="3104147"/>
                <a:ext cx="9961705" cy="0"/>
              </a:xfrm>
              <a:prstGeom prst="straightConnector1">
                <a:avLst/>
              </a:prstGeom>
              <a:ln w="127000">
                <a:solidFill>
                  <a:srgbClr val="FA0B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11">
                <a:extLst>
                  <a:ext uri="{FF2B5EF4-FFF2-40B4-BE49-F238E27FC236}">
                    <a16:creationId xmlns:a16="http://schemas.microsoft.com/office/drawing/2014/main" id="{1C9073B7-C5C2-A94B-89B7-7E971F1CE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83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cto 13">
                <a:extLst>
                  <a:ext uri="{FF2B5EF4-FFF2-40B4-BE49-F238E27FC236}">
                    <a16:creationId xmlns:a16="http://schemas.microsoft.com/office/drawing/2014/main" id="{FFE2FD87-F53A-194A-89B0-C12D2E9FB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81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14">
                <a:extLst>
                  <a:ext uri="{FF2B5EF4-FFF2-40B4-BE49-F238E27FC236}">
                    <a16:creationId xmlns:a16="http://schemas.microsoft.com/office/drawing/2014/main" id="{0D18C290-A8DB-9F4E-BAA1-546F1EBECF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788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cto 15">
                <a:extLst>
                  <a:ext uri="{FF2B5EF4-FFF2-40B4-BE49-F238E27FC236}">
                    <a16:creationId xmlns:a16="http://schemas.microsoft.com/office/drawing/2014/main" id="{D22C430D-E783-C346-BDE1-96410AC4F1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976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75B84673-38BD-6047-8707-505D2A464F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744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3DA7488B-C39C-3F44-9E02-6108C0E871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728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2ED3D871-E4C4-F54C-BD3B-A46268A6DB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081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09134C89-5007-524E-9BB3-A6A43B3B4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435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>
                <a:extLst>
                  <a:ext uri="{FF2B5EF4-FFF2-40B4-BE49-F238E27FC236}">
                    <a16:creationId xmlns:a16="http://schemas.microsoft.com/office/drawing/2014/main" id="{631F025B-7981-AD48-BABE-EF79778A44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700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>
                <a:extLst>
                  <a:ext uri="{FF2B5EF4-FFF2-40B4-BE49-F238E27FC236}">
                    <a16:creationId xmlns:a16="http://schemas.microsoft.com/office/drawing/2014/main" id="{87D45F17-5606-B840-91A2-267157E387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142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>
                <a:extLst>
                  <a:ext uri="{FF2B5EF4-FFF2-40B4-BE49-F238E27FC236}">
                    <a16:creationId xmlns:a16="http://schemas.microsoft.com/office/drawing/2014/main" id="{7852340B-5202-204D-8833-CC4F1642AF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2750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>
                <a:extLst>
                  <a:ext uri="{FF2B5EF4-FFF2-40B4-BE49-F238E27FC236}">
                    <a16:creationId xmlns:a16="http://schemas.microsoft.com/office/drawing/2014/main" id="{8E1F1188-BE9F-ED4B-AEF2-5F2F28E2BB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4076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>
                <a:extLst>
                  <a:ext uri="{FF2B5EF4-FFF2-40B4-BE49-F238E27FC236}">
                    <a16:creationId xmlns:a16="http://schemas.microsoft.com/office/drawing/2014/main" id="{FEFDAF50-D62C-264B-81F7-512EAB408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496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F7EA985F-4FA8-B848-BF50-2196129E68BC}"/>
                </a:ext>
              </a:extLst>
            </p:cNvPr>
            <p:cNvSpPr/>
            <p:nvPr/>
          </p:nvSpPr>
          <p:spPr>
            <a:xfrm>
              <a:off x="-290283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0</a:t>
              </a:r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55A59774-E243-BD41-BA70-EC408966285E}"/>
                </a:ext>
              </a:extLst>
            </p:cNvPr>
            <p:cNvSpPr/>
            <p:nvPr/>
          </p:nvSpPr>
          <p:spPr>
            <a:xfrm>
              <a:off x="725044" y="3001874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1</a:t>
              </a: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441AA12C-586E-524B-A238-D9769BDA79B9}"/>
                </a:ext>
              </a:extLst>
            </p:cNvPr>
            <p:cNvSpPr/>
            <p:nvPr/>
          </p:nvSpPr>
          <p:spPr>
            <a:xfrm>
              <a:off x="2473674" y="2980913"/>
              <a:ext cx="8439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3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95C9AFD6-8212-F142-A522-B4B6CD5AC0FE}"/>
                </a:ext>
              </a:extLst>
            </p:cNvPr>
            <p:cNvSpPr/>
            <p:nvPr/>
          </p:nvSpPr>
          <p:spPr>
            <a:xfrm>
              <a:off x="1569467" y="2980914"/>
              <a:ext cx="843097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2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7A5DFD2F-BE7B-9C4B-B97C-158066A57AFE}"/>
                </a:ext>
              </a:extLst>
            </p:cNvPr>
            <p:cNvSpPr/>
            <p:nvPr/>
          </p:nvSpPr>
          <p:spPr>
            <a:xfrm>
              <a:off x="3288986" y="2947735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4</a:t>
              </a: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FB14FA7F-80E7-8940-A5C2-95E10F674118}"/>
                </a:ext>
              </a:extLst>
            </p:cNvPr>
            <p:cNvSpPr/>
            <p:nvPr/>
          </p:nvSpPr>
          <p:spPr>
            <a:xfrm>
              <a:off x="4089535" y="298091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5</a:t>
              </a:r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DC6CCBD9-10CF-0E42-8F5B-70DC0FF4C80A}"/>
                </a:ext>
              </a:extLst>
            </p:cNvPr>
            <p:cNvSpPr/>
            <p:nvPr/>
          </p:nvSpPr>
          <p:spPr>
            <a:xfrm>
              <a:off x="4965008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6</a:t>
              </a: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AB346B41-93EC-AC44-9421-9790ADFFCCF2}"/>
                </a:ext>
              </a:extLst>
            </p:cNvPr>
            <p:cNvSpPr/>
            <p:nvPr/>
          </p:nvSpPr>
          <p:spPr>
            <a:xfrm>
              <a:off x="5804247" y="3001873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7</a:t>
              </a:r>
              <a:endParaRPr lang="es-CL" sz="5400" b="1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Bauhaus 93" pitchFamily="82" charset="77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DC663049-95B5-A949-9E2D-9A04B755FCED}"/>
                </a:ext>
              </a:extLst>
            </p:cNvPr>
            <p:cNvSpPr/>
            <p:nvPr/>
          </p:nvSpPr>
          <p:spPr>
            <a:xfrm>
              <a:off x="6686983" y="2968874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8</a:t>
              </a: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E3837C1B-A9A1-DA46-A8E4-F526A73865AD}"/>
                </a:ext>
              </a:extLst>
            </p:cNvPr>
            <p:cNvSpPr/>
            <p:nvPr/>
          </p:nvSpPr>
          <p:spPr>
            <a:xfrm>
              <a:off x="7672250" y="300187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9</a:t>
              </a: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7DA97AFE-6DE3-AE46-ACCB-47DFE7E01702}"/>
                </a:ext>
              </a:extLst>
            </p:cNvPr>
            <p:cNvSpPr/>
            <p:nvPr/>
          </p:nvSpPr>
          <p:spPr>
            <a:xfrm>
              <a:off x="8554986" y="3305671"/>
              <a:ext cx="1105219" cy="547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10</a:t>
              </a:r>
              <a:endParaRPr lang="es-CL" sz="6000" b="1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Bauhaus 93" pitchFamily="82" charset="77"/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13300430-770F-4A4F-A2CA-CDD3261124B6}"/>
                </a:ext>
              </a:extLst>
            </p:cNvPr>
            <p:cNvSpPr/>
            <p:nvPr/>
          </p:nvSpPr>
          <p:spPr>
            <a:xfrm>
              <a:off x="9526124" y="3287208"/>
              <a:ext cx="998958" cy="5474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11</a:t>
              </a:r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650A4603-3F7B-774C-924D-4C7DE1CEF115}"/>
                </a:ext>
              </a:extLst>
            </p:cNvPr>
            <p:cNvSpPr/>
            <p:nvPr/>
          </p:nvSpPr>
          <p:spPr>
            <a:xfrm>
              <a:off x="10538878" y="3062031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/>
                  <a:latin typeface="Bauhaus 93" pitchFamily="82" charset="77"/>
                </a:rPr>
                <a:t>12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420D775-2418-DD4E-A866-BCE05FA8E64B}"/>
              </a:ext>
            </a:extLst>
          </p:cNvPr>
          <p:cNvSpPr txBox="1"/>
          <p:nvPr/>
        </p:nvSpPr>
        <p:spPr>
          <a:xfrm>
            <a:off x="-27593" y="6151034"/>
            <a:ext cx="1208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highlight>
                  <a:srgbClr val="FFFF00"/>
                </a:highlight>
              </a:rPr>
              <a:t>Con ella podemos contar, sumar y restar. Es como si un conejo diera saltos siguiendo los números  hacia adelante y hacia atrás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4A0057B2-5313-984B-8A32-BED15EA2E24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93" y="1313304"/>
            <a:ext cx="1585595" cy="195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8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11088 C 0.00638 -0.1125 0.03841 0.06088 0.0543 0.07176 C 0.06992 0.08241 0.08229 -0.04259 0.09505 -0.0456 C 0.10742 -0.04884 0.11719 0.04977 0.12839 0.05301 C 0.13815 0.05625 0.14596 -0.00556 0.15729 -0.02639 C 0.16875 -0.04792 0.1806 0.05046 0.19388 0.04953 C 0.20716 0.04861 0.23945 -0.00972 0.23854 -0.03218 C 0.23763 -0.05486 0.26563 0.05555 0.27865 0.05301 C 0.2918 0.05046 0.3056 -0.04653 0.31706 -0.04769 C 0.3293 -0.04908 0.35195 0.06041 0.35026 0.04583 C 0.34844 0.03102 0.38932 -0.02246 0.39023 -0.04028 C 0.3918 -0.05834 0.43398 0.05879 0.4306 0.05301 C 0.42787 0.04699 0.45417 -0.03704 0.45586 -0.03704 C 0.45586 -0.03681 0.48555 0.06875 0.4974 0.06921 C 0.50912 0.06967 0.51771 -0.00834 0.52643 -0.03426 C 0.52643 -0.0338 0.55065 0.0537 0.56146 0.05139 C 0.57201 0.04884 0.59167 -0.04931 0.59167 -0.04884 C 0.59375 -0.04931 0.63203 0.04815 0.63203 0.04838 C 0.63398 0.04815 0.66966 -0.04398 0.66966 -0.04329 C 0.67122 -0.04398 0.70339 0.05717 0.70339 0.05764 " pathEditMode="relative" rAng="0" ptsTypes="AAAAAAAAAAAAAAAAAAAA">
                                      <p:cBhvr>
                                        <p:cTn id="6" dur="4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9" y="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338 0.05764 C 0.69127 0.02037 0.67917 -0.0169 0.66784 -0.0169 C 0.65638 -0.0169 0.64713 0.05695 0.63489 0.05764 C 0.62266 0.05857 0.60638 -0.01342 0.59414 -0.01227 C 0.58177 -0.01111 0.57435 0.06435 0.5612 0.06459 C 0.54805 0.06505 0.52825 -0.00764 0.5151 -0.00995 C 0.50195 -0.01227 0.48229 0.0507 0.48229 0.05093 L 0.48229 0.0507 " pathEditMode="relative" rAng="0" ptsTypes="AAAAAAAA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2">
            <a:extLst>
              <a:ext uri="{FF2B5EF4-FFF2-40B4-BE49-F238E27FC236}">
                <a16:creationId xmlns:a16="http://schemas.microsoft.com/office/drawing/2014/main" id="{63022C39-DEA2-EA44-A963-EEC7D1E872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958"/>
          <a:stretch/>
        </p:blipFill>
        <p:spPr>
          <a:xfrm>
            <a:off x="-36205" y="3737262"/>
            <a:ext cx="12228205" cy="3157229"/>
          </a:xfrm>
          <a:prstGeom prst="rect">
            <a:avLst/>
          </a:prstGeom>
          <a:effectLst>
            <a:softEdge rad="279400"/>
          </a:effec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6CF292A7-4DF4-A74B-A52C-94DF3D3B1621}"/>
              </a:ext>
            </a:extLst>
          </p:cNvPr>
          <p:cNvGrpSpPr/>
          <p:nvPr/>
        </p:nvGrpSpPr>
        <p:grpSpPr>
          <a:xfrm>
            <a:off x="-212664" y="2315670"/>
            <a:ext cx="12203551" cy="1487268"/>
            <a:chOff x="-290283" y="1846846"/>
            <a:chExt cx="12203551" cy="2249896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87ABD644-0333-3145-A54E-7A74B2A3B26F}"/>
                </a:ext>
              </a:extLst>
            </p:cNvPr>
            <p:cNvGrpSpPr/>
            <p:nvPr/>
          </p:nvGrpSpPr>
          <p:grpSpPr>
            <a:xfrm>
              <a:off x="278731" y="1846846"/>
              <a:ext cx="11634537" cy="1058779"/>
              <a:chOff x="697832" y="2622884"/>
              <a:chExt cx="9962147" cy="1058779"/>
            </a:xfrm>
          </p:grpSpPr>
          <p:cxnSp>
            <p:nvCxnSpPr>
              <p:cNvPr id="20" name="Conector recto de flecha 19">
                <a:extLst>
                  <a:ext uri="{FF2B5EF4-FFF2-40B4-BE49-F238E27FC236}">
                    <a16:creationId xmlns:a16="http://schemas.microsoft.com/office/drawing/2014/main" id="{1C640436-05EF-704A-9B5F-209983A9D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74" y="3104147"/>
                <a:ext cx="9961705" cy="0"/>
              </a:xfrm>
              <a:prstGeom prst="straightConnector1">
                <a:avLst/>
              </a:prstGeom>
              <a:ln w="127000">
                <a:solidFill>
                  <a:srgbClr val="FA0B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>
                <a:extLst>
                  <a:ext uri="{FF2B5EF4-FFF2-40B4-BE49-F238E27FC236}">
                    <a16:creationId xmlns:a16="http://schemas.microsoft.com/office/drawing/2014/main" id="{2DB92CAB-C849-FE49-B72A-F920E16EB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83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>
                <a:extLst>
                  <a:ext uri="{FF2B5EF4-FFF2-40B4-BE49-F238E27FC236}">
                    <a16:creationId xmlns:a16="http://schemas.microsoft.com/office/drawing/2014/main" id="{3704B03A-8D0C-F744-B10F-59945877E1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81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>
                <a:extLst>
                  <a:ext uri="{FF2B5EF4-FFF2-40B4-BE49-F238E27FC236}">
                    <a16:creationId xmlns:a16="http://schemas.microsoft.com/office/drawing/2014/main" id="{8FEE8BE9-C024-374B-854F-C4D90E8B6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788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>
                <a:extLst>
                  <a:ext uri="{FF2B5EF4-FFF2-40B4-BE49-F238E27FC236}">
                    <a16:creationId xmlns:a16="http://schemas.microsoft.com/office/drawing/2014/main" id="{AD14F3F8-7931-EA46-9B3A-337DE126A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976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>
                <a:extLst>
                  <a:ext uri="{FF2B5EF4-FFF2-40B4-BE49-F238E27FC236}">
                    <a16:creationId xmlns:a16="http://schemas.microsoft.com/office/drawing/2014/main" id="{89EF0B7B-42EC-094F-BB6E-3F7ADDD07A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744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07D9CEE3-028A-844D-89F0-F4199E3B5A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728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cto 26">
                <a:extLst>
                  <a:ext uri="{FF2B5EF4-FFF2-40B4-BE49-F238E27FC236}">
                    <a16:creationId xmlns:a16="http://schemas.microsoft.com/office/drawing/2014/main" id="{D5726392-F91C-6C43-96E9-D72ED872F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081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EC438C8A-63F9-8C42-A0FB-25DC83F38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435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>
                <a:extLst>
                  <a:ext uri="{FF2B5EF4-FFF2-40B4-BE49-F238E27FC236}">
                    <a16:creationId xmlns:a16="http://schemas.microsoft.com/office/drawing/2014/main" id="{3E60635B-7DA2-2C43-AD20-523F44032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700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B27F2753-F8E6-C54E-96FA-DC4517CD5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142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cto 30">
                <a:extLst>
                  <a:ext uri="{FF2B5EF4-FFF2-40B4-BE49-F238E27FC236}">
                    <a16:creationId xmlns:a16="http://schemas.microsoft.com/office/drawing/2014/main" id="{428F02A5-89B9-C64F-91C4-1AF33E43B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2750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A54510DC-E70A-7A4F-BDCB-4AE449FA41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4076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D225CE8A-AF61-C949-820D-825CEC72DE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496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DE30E16-E88B-004F-9019-8BA5782F6480}"/>
                </a:ext>
              </a:extLst>
            </p:cNvPr>
            <p:cNvSpPr/>
            <p:nvPr/>
          </p:nvSpPr>
          <p:spPr>
            <a:xfrm>
              <a:off x="-290283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0</a:t>
              </a: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F95DC75-6796-3142-9B45-5141BB04EAAB}"/>
                </a:ext>
              </a:extLst>
            </p:cNvPr>
            <p:cNvSpPr/>
            <p:nvPr/>
          </p:nvSpPr>
          <p:spPr>
            <a:xfrm>
              <a:off x="725044" y="3001874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C2E5874-1124-F742-9EA0-C6F835EE30D9}"/>
                </a:ext>
              </a:extLst>
            </p:cNvPr>
            <p:cNvSpPr/>
            <p:nvPr/>
          </p:nvSpPr>
          <p:spPr>
            <a:xfrm>
              <a:off x="2473674" y="2980913"/>
              <a:ext cx="8439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3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562F313-9F2B-AF42-A97E-50D3C514FB81}"/>
                </a:ext>
              </a:extLst>
            </p:cNvPr>
            <p:cNvSpPr/>
            <p:nvPr/>
          </p:nvSpPr>
          <p:spPr>
            <a:xfrm>
              <a:off x="1569467" y="2980914"/>
              <a:ext cx="843097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2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2DA818A-0504-7F42-8540-49A85319FBEB}"/>
                </a:ext>
              </a:extLst>
            </p:cNvPr>
            <p:cNvSpPr/>
            <p:nvPr/>
          </p:nvSpPr>
          <p:spPr>
            <a:xfrm>
              <a:off x="3288986" y="2947735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4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2B76BA1F-5229-C14B-A2D4-A48D8A020DD2}"/>
                </a:ext>
              </a:extLst>
            </p:cNvPr>
            <p:cNvSpPr/>
            <p:nvPr/>
          </p:nvSpPr>
          <p:spPr>
            <a:xfrm>
              <a:off x="4089535" y="298091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5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8945816-C294-3D4D-AA46-B4DFAE73B94B}"/>
                </a:ext>
              </a:extLst>
            </p:cNvPr>
            <p:cNvSpPr/>
            <p:nvPr/>
          </p:nvSpPr>
          <p:spPr>
            <a:xfrm>
              <a:off x="4965008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6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791A666-EC5D-0041-A03F-BA2612A6A05F}"/>
                </a:ext>
              </a:extLst>
            </p:cNvPr>
            <p:cNvSpPr/>
            <p:nvPr/>
          </p:nvSpPr>
          <p:spPr>
            <a:xfrm>
              <a:off x="5804247" y="3001873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7</a:t>
              </a:r>
              <a:endParaRPr lang="es-CL" sz="54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0877BE50-C4E5-EE45-966C-4BAAE804C9CE}"/>
                </a:ext>
              </a:extLst>
            </p:cNvPr>
            <p:cNvSpPr/>
            <p:nvPr/>
          </p:nvSpPr>
          <p:spPr>
            <a:xfrm>
              <a:off x="6686983" y="2968874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8</a:t>
              </a: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9BF68A87-99C3-2C49-AEC0-F2155FE19D40}"/>
                </a:ext>
              </a:extLst>
            </p:cNvPr>
            <p:cNvSpPr/>
            <p:nvPr/>
          </p:nvSpPr>
          <p:spPr>
            <a:xfrm>
              <a:off x="7672250" y="300187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9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A740125E-676E-F04B-8363-B48FA4CBCD4B}"/>
                </a:ext>
              </a:extLst>
            </p:cNvPr>
            <p:cNvSpPr/>
            <p:nvPr/>
          </p:nvSpPr>
          <p:spPr>
            <a:xfrm>
              <a:off x="8554986" y="3305671"/>
              <a:ext cx="1105219" cy="547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10</a:t>
              </a:r>
              <a:endParaRPr lang="es-CL" sz="60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9484859B-60CD-DD4C-BD38-B0A6EF70BDDF}"/>
                </a:ext>
              </a:extLst>
            </p:cNvPr>
            <p:cNvSpPr/>
            <p:nvPr/>
          </p:nvSpPr>
          <p:spPr>
            <a:xfrm>
              <a:off x="9650081" y="3332739"/>
              <a:ext cx="812849" cy="5474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11</a:t>
              </a: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2F95C51-7772-6347-A84A-9EC24D23B012}"/>
                </a:ext>
              </a:extLst>
            </p:cNvPr>
            <p:cNvSpPr/>
            <p:nvPr/>
          </p:nvSpPr>
          <p:spPr>
            <a:xfrm>
              <a:off x="10538878" y="3062031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12</a:t>
              </a:r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AA76293A-BA45-D243-9DF1-FF95A69E1C20}"/>
              </a:ext>
            </a:extLst>
          </p:cNvPr>
          <p:cNvSpPr/>
          <p:nvPr/>
        </p:nvSpPr>
        <p:spPr>
          <a:xfrm>
            <a:off x="-72957" y="0"/>
            <a:ext cx="123379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/>
                </a:solidFill>
              </a:rPr>
              <a:t>EJEMPLO: CUENTA Y SEÑALA LA CANTIDAD DE ANIMALES</a:t>
            </a:r>
            <a:endParaRPr lang="es-ES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D3FCD2A-277B-F447-B727-3CB57DCC8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62206"/>
            <a:ext cx="1178603" cy="122225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2F0D009-4514-FF48-A798-7D7FC4CE3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349" y="4578369"/>
            <a:ext cx="1178603" cy="1222255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B231F21E-E777-0F49-95C9-3BCBBFB88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4680" y="4970988"/>
            <a:ext cx="1178603" cy="122225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B0F5249-9F09-E84F-9A24-9BBA9E013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6038" y="4484330"/>
            <a:ext cx="1178603" cy="1222255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BC9AC30F-D392-2745-BC12-CBA32849F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3575" y="4971703"/>
            <a:ext cx="1178603" cy="1222255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28592A2E-5B78-9F43-AD4B-1A3C9CC8B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0308" y="4186740"/>
            <a:ext cx="1178603" cy="1222255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A23C0A1C-5D18-4140-900A-321C1A2C5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9" b="97274" l="3020" r="97869">
                        <a14:foregroundMark x1="38544" y1="4429" x2="63943" y2="5111"/>
                        <a14:foregroundMark x1="6750" y1="15843" x2="6750" y2="26576"/>
                        <a14:foregroundMark x1="86323" y1="16354" x2="98046" y2="30153"/>
                        <a14:foregroundMark x1="3020" y1="23680" x2="27353" y2="39182"/>
                        <a14:foregroundMark x1="35346" y1="30835" x2="73179" y2="32538"/>
                        <a14:foregroundMark x1="9947" y1="15843" x2="25400" y2="16354"/>
                        <a14:foregroundMark x1="3020" y1="25383" x2="32860" y2="40375"/>
                        <a14:foregroundMark x1="32327" y1="34412" x2="47247" y2="51107"/>
                        <a14:foregroundMark x1="92540" y1="19421" x2="73890" y2="20613"/>
                        <a14:foregroundMark x1="93783" y1="20613" x2="84369" y2="15843"/>
                        <a14:foregroundMark x1="44760" y1="50596" x2="45293" y2="82283"/>
                        <a14:foregroundMark x1="54707" y1="54685" x2="57726" y2="91312"/>
                        <a14:foregroundMark x1="60746" y1="46337" x2="58970" y2="60647"/>
                        <a14:foregroundMark x1="7993" y1="66099" x2="9947" y2="73254"/>
                        <a14:foregroundMark x1="11190" y1="92504" x2="18650" y2="95400"/>
                        <a14:foregroundMark x1="31083" y1="95400" x2="71936" y2="95400"/>
                        <a14:foregroundMark x1="71936" y1="95400" x2="73890" y2="94889"/>
                        <a14:foregroundMark x1="61456" y1="32538" x2="66430" y2="41567"/>
                        <a14:foregroundMark x1="12966" y1="91823" x2="25400" y2="97274"/>
                        <a14:foregroundMark x1="61989" y1="37990" x2="61989" y2="28961"/>
                        <a14:foregroundMark x1="39787" y1="27257" x2="39787" y2="39864"/>
                        <a14:foregroundMark x1="67673" y1="27768" x2="66430" y2="49915"/>
                        <a14:foregroundMark x1="37833" y1="27768" x2="46004" y2="43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3461" y="5200675"/>
            <a:ext cx="1178603" cy="1222255"/>
          </a:xfrm>
          <a:prstGeom prst="rect">
            <a:avLst/>
          </a:prstGeom>
        </p:spPr>
      </p:pic>
      <p:sp>
        <p:nvSpPr>
          <p:cNvPr id="46" name="Heptágono 45">
            <a:extLst>
              <a:ext uri="{FF2B5EF4-FFF2-40B4-BE49-F238E27FC236}">
                <a16:creationId xmlns:a16="http://schemas.microsoft.com/office/drawing/2014/main" id="{28923778-A7BE-C04C-A3ED-19A4C27AD227}"/>
              </a:ext>
            </a:extLst>
          </p:cNvPr>
          <p:cNvSpPr/>
          <p:nvPr/>
        </p:nvSpPr>
        <p:spPr>
          <a:xfrm>
            <a:off x="9104578" y="3942109"/>
            <a:ext cx="2834699" cy="2671260"/>
          </a:xfrm>
          <a:prstGeom prst="hep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0248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1.85185E-6 C -0.00365 -0.0338 0.00768 -0.06759 0.01979 -0.0713 C 0.03203 -0.075 0.04596 -0.01921 0.0582 -0.02176 C 0.07044 -0.02431 0.08125 -0.08843 0.0931 -0.08681 C 0.10508 -0.08519 0.11784 -0.01042 0.12968 -0.0125 C 0.14166 -0.01459 0.15299 -0.09977 0.16458 -0.09908 C 0.1763 -0.09861 0.18724 -0.01158 0.19948 -0.00949 C 0.21172 -0.00741 0.22539 -0.08773 0.23789 -0.08681 C 0.25039 -0.08588 0.2638 -0.00371 0.27448 -0.00324 C 0.28528 -0.00278 0.29023 -0.08264 0.30247 -0.0838 C 0.31458 -0.08472 0.33242 -0.00671 0.34778 -0.00949 C 0.36315 -0.01204 0.38268 -0.10023 0.39492 -0.09908 C 0.40703 -0.09815 0.42109 -0.00324 0.42109 -0.00301 L 0.42109 -0.00324 " pathEditMode="relative" rAng="0" ptsTypes="AAAAAAAAAAAA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97" y="-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2ACC86-87AE-3445-942E-2D6EF78886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32798" b="23236"/>
          <a:stretch/>
        </p:blipFill>
        <p:spPr>
          <a:xfrm>
            <a:off x="-173638" y="3445326"/>
            <a:ext cx="12203648" cy="3648772"/>
          </a:xfrm>
          <a:prstGeom prst="rect">
            <a:avLst/>
          </a:prstGeom>
          <a:effectLst>
            <a:softEdge rad="355600"/>
          </a:effec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6CF292A7-4DF4-A74B-A52C-94DF3D3B1621}"/>
              </a:ext>
            </a:extLst>
          </p:cNvPr>
          <p:cNvGrpSpPr/>
          <p:nvPr/>
        </p:nvGrpSpPr>
        <p:grpSpPr>
          <a:xfrm>
            <a:off x="-173638" y="2023734"/>
            <a:ext cx="12203551" cy="1487268"/>
            <a:chOff x="-290283" y="1846846"/>
            <a:chExt cx="12203551" cy="2249896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87ABD644-0333-3145-A54E-7A74B2A3B26F}"/>
                </a:ext>
              </a:extLst>
            </p:cNvPr>
            <p:cNvGrpSpPr/>
            <p:nvPr/>
          </p:nvGrpSpPr>
          <p:grpSpPr>
            <a:xfrm>
              <a:off x="278731" y="1846846"/>
              <a:ext cx="11634537" cy="1058779"/>
              <a:chOff x="697832" y="2622884"/>
              <a:chExt cx="9962147" cy="1058779"/>
            </a:xfrm>
          </p:grpSpPr>
          <p:cxnSp>
            <p:nvCxnSpPr>
              <p:cNvPr id="20" name="Conector recto de flecha 19">
                <a:extLst>
                  <a:ext uri="{FF2B5EF4-FFF2-40B4-BE49-F238E27FC236}">
                    <a16:creationId xmlns:a16="http://schemas.microsoft.com/office/drawing/2014/main" id="{1C640436-05EF-704A-9B5F-209983A9D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74" y="3104147"/>
                <a:ext cx="9961705" cy="0"/>
              </a:xfrm>
              <a:prstGeom prst="straightConnector1">
                <a:avLst/>
              </a:prstGeom>
              <a:ln w="127000">
                <a:solidFill>
                  <a:srgbClr val="FA0B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>
                <a:extLst>
                  <a:ext uri="{FF2B5EF4-FFF2-40B4-BE49-F238E27FC236}">
                    <a16:creationId xmlns:a16="http://schemas.microsoft.com/office/drawing/2014/main" id="{2DB92CAB-C849-FE49-B72A-F920E16EB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83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cto 21">
                <a:extLst>
                  <a:ext uri="{FF2B5EF4-FFF2-40B4-BE49-F238E27FC236}">
                    <a16:creationId xmlns:a16="http://schemas.microsoft.com/office/drawing/2014/main" id="{3704B03A-8D0C-F744-B10F-59945877E1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81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>
                <a:extLst>
                  <a:ext uri="{FF2B5EF4-FFF2-40B4-BE49-F238E27FC236}">
                    <a16:creationId xmlns:a16="http://schemas.microsoft.com/office/drawing/2014/main" id="{8FEE8BE9-C024-374B-854F-C4D90E8B6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788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>
                <a:extLst>
                  <a:ext uri="{FF2B5EF4-FFF2-40B4-BE49-F238E27FC236}">
                    <a16:creationId xmlns:a16="http://schemas.microsoft.com/office/drawing/2014/main" id="{AD14F3F8-7931-EA46-9B3A-337DE126A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976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>
                <a:extLst>
                  <a:ext uri="{FF2B5EF4-FFF2-40B4-BE49-F238E27FC236}">
                    <a16:creationId xmlns:a16="http://schemas.microsoft.com/office/drawing/2014/main" id="{89EF0B7B-42EC-094F-BB6E-3F7ADDD07A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744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07D9CEE3-028A-844D-89F0-F4199E3B5A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728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cto 26">
                <a:extLst>
                  <a:ext uri="{FF2B5EF4-FFF2-40B4-BE49-F238E27FC236}">
                    <a16:creationId xmlns:a16="http://schemas.microsoft.com/office/drawing/2014/main" id="{D5726392-F91C-6C43-96E9-D72ED872F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0816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EC438C8A-63F9-8C42-A0FB-25DC83F38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74352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>
                <a:extLst>
                  <a:ext uri="{FF2B5EF4-FFF2-40B4-BE49-F238E27FC236}">
                    <a16:creationId xmlns:a16="http://schemas.microsoft.com/office/drawing/2014/main" id="{3E60635B-7DA2-2C43-AD20-523F44032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700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B27F2753-F8E6-C54E-96FA-DC4517CD5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1424" y="2634916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cto 30">
                <a:extLst>
                  <a:ext uri="{FF2B5EF4-FFF2-40B4-BE49-F238E27FC236}">
                    <a16:creationId xmlns:a16="http://schemas.microsoft.com/office/drawing/2014/main" id="{428F02A5-89B9-C64F-91C4-1AF33E43B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2750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A54510DC-E70A-7A4F-BDCB-4AE449FA41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4076" y="2646947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D225CE8A-AF61-C949-820D-825CEC72DE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4960" y="2622884"/>
                <a:ext cx="442" cy="1034716"/>
              </a:xfrm>
              <a:prstGeom prst="line">
                <a:avLst/>
              </a:prstGeom>
              <a:ln w="76200">
                <a:solidFill>
                  <a:srgbClr val="FA0B66">
                    <a:alpha val="97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DE30E16-E88B-004F-9019-8BA5782F6480}"/>
                </a:ext>
              </a:extLst>
            </p:cNvPr>
            <p:cNvSpPr/>
            <p:nvPr/>
          </p:nvSpPr>
          <p:spPr>
            <a:xfrm>
              <a:off x="-290283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0</a:t>
              </a: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F95DC75-6796-3142-9B45-5141BB04EAAB}"/>
                </a:ext>
              </a:extLst>
            </p:cNvPr>
            <p:cNvSpPr/>
            <p:nvPr/>
          </p:nvSpPr>
          <p:spPr>
            <a:xfrm>
              <a:off x="725044" y="3001874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C2E5874-1124-F742-9EA0-C6F835EE30D9}"/>
                </a:ext>
              </a:extLst>
            </p:cNvPr>
            <p:cNvSpPr/>
            <p:nvPr/>
          </p:nvSpPr>
          <p:spPr>
            <a:xfrm>
              <a:off x="2473674" y="2980913"/>
              <a:ext cx="8439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3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562F313-9F2B-AF42-A97E-50D3C514FB81}"/>
                </a:ext>
              </a:extLst>
            </p:cNvPr>
            <p:cNvSpPr/>
            <p:nvPr/>
          </p:nvSpPr>
          <p:spPr>
            <a:xfrm>
              <a:off x="1569467" y="2980914"/>
              <a:ext cx="843097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2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2DA818A-0504-7F42-8540-49A85319FBEB}"/>
                </a:ext>
              </a:extLst>
            </p:cNvPr>
            <p:cNvSpPr/>
            <p:nvPr/>
          </p:nvSpPr>
          <p:spPr>
            <a:xfrm>
              <a:off x="3288986" y="2947735"/>
              <a:ext cx="844423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4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2B76BA1F-5229-C14B-A2D4-A48D8A020DD2}"/>
                </a:ext>
              </a:extLst>
            </p:cNvPr>
            <p:cNvSpPr/>
            <p:nvPr/>
          </p:nvSpPr>
          <p:spPr>
            <a:xfrm>
              <a:off x="4089535" y="298091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5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8945816-C294-3D4D-AA46-B4DFAE73B94B}"/>
                </a:ext>
              </a:extLst>
            </p:cNvPr>
            <p:cNvSpPr/>
            <p:nvPr/>
          </p:nvSpPr>
          <p:spPr>
            <a:xfrm>
              <a:off x="4965008" y="2941718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6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791A666-EC5D-0041-A03F-BA2612A6A05F}"/>
                </a:ext>
              </a:extLst>
            </p:cNvPr>
            <p:cNvSpPr/>
            <p:nvPr/>
          </p:nvSpPr>
          <p:spPr>
            <a:xfrm>
              <a:off x="5804247" y="3001873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7</a:t>
              </a:r>
              <a:endParaRPr lang="es-CL" sz="54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0877BE50-C4E5-EE45-966C-4BAAE804C9CE}"/>
                </a:ext>
              </a:extLst>
            </p:cNvPr>
            <p:cNvSpPr/>
            <p:nvPr/>
          </p:nvSpPr>
          <p:spPr>
            <a:xfrm>
              <a:off x="6686983" y="2968874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8</a:t>
              </a: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9BF68A87-99C3-2C49-AEC0-F2155FE19D40}"/>
                </a:ext>
              </a:extLst>
            </p:cNvPr>
            <p:cNvSpPr/>
            <p:nvPr/>
          </p:nvSpPr>
          <p:spPr>
            <a:xfrm>
              <a:off x="7672250" y="3001872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48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9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A740125E-676E-F04B-8363-B48FA4CBCD4B}"/>
                </a:ext>
              </a:extLst>
            </p:cNvPr>
            <p:cNvSpPr/>
            <p:nvPr/>
          </p:nvSpPr>
          <p:spPr>
            <a:xfrm>
              <a:off x="8554986" y="3305671"/>
              <a:ext cx="1105219" cy="547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10</a:t>
              </a:r>
              <a:endParaRPr lang="es-CL" sz="6000" b="1" dirty="0">
                <a:ln w="0">
                  <a:solidFill>
                    <a:srgbClr val="0FF0DA"/>
                  </a:solidFill>
                </a:ln>
                <a:solidFill>
                  <a:srgbClr val="0FF0DA"/>
                </a:solidFill>
                <a:effectLst/>
                <a:latin typeface="Comic Sans MS" panose="030F0902030302020204" pitchFamily="66" charset="0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9484859B-60CD-DD4C-BD38-B0A6EF70BDDF}"/>
                </a:ext>
              </a:extLst>
            </p:cNvPr>
            <p:cNvSpPr/>
            <p:nvPr/>
          </p:nvSpPr>
          <p:spPr>
            <a:xfrm>
              <a:off x="9650081" y="3332739"/>
              <a:ext cx="812849" cy="5474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11</a:t>
              </a: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2F95C51-7772-6347-A84A-9EC24D23B012}"/>
                </a:ext>
              </a:extLst>
            </p:cNvPr>
            <p:cNvSpPr/>
            <p:nvPr/>
          </p:nvSpPr>
          <p:spPr>
            <a:xfrm>
              <a:off x="10538878" y="3062031"/>
              <a:ext cx="1107281" cy="1034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CL" sz="5400" b="1" dirty="0">
                  <a:ln w="0">
                    <a:solidFill>
                      <a:srgbClr val="0FF0DA"/>
                    </a:solidFill>
                  </a:ln>
                  <a:solidFill>
                    <a:srgbClr val="0FF0DA"/>
                  </a:solidFill>
                  <a:effectLst/>
                  <a:latin typeface="Comic Sans MS" panose="030F0902030302020204" pitchFamily="66" charset="0"/>
                </a:rPr>
                <a:t>12</a:t>
              </a:r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AA76293A-BA45-D243-9DF1-FF95A69E1C20}"/>
              </a:ext>
            </a:extLst>
          </p:cNvPr>
          <p:cNvSpPr/>
          <p:nvPr/>
        </p:nvSpPr>
        <p:spPr>
          <a:xfrm>
            <a:off x="280445" y="0"/>
            <a:ext cx="116311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4"/>
                </a:solidFill>
              </a:rPr>
              <a:t>¿CUÁNTOS HIPOPÓTAMOS HAY EN EL AGUA?</a:t>
            </a:r>
            <a:endParaRPr lang="es-ES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0BFFE1-A875-2A4E-951E-8044328B0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6977" l="1200" r="94000">
                        <a14:foregroundMark x1="9000" y1="6744" x2="16600" y2="17209"/>
                        <a14:foregroundMark x1="42800" y1="5814" x2="34800" y2="17674"/>
                        <a14:foregroundMark x1="6200" y1="30930" x2="3200" y2="58837"/>
                        <a14:foregroundMark x1="22000" y1="55814" x2="28000" y2="56047"/>
                        <a14:foregroundMark x1="30400" y1="92791" x2="39400" y2="93023"/>
                        <a14:foregroundMark x1="39400" y1="93023" x2="46800" y2="92326"/>
                        <a14:foregroundMark x1="38400" y1="96744" x2="46200" y2="96977"/>
                        <a14:foregroundMark x1="46200" y1="96977" x2="51400" y2="93953"/>
                        <a14:foregroundMark x1="93600" y1="33488" x2="94000" y2="42093"/>
                        <a14:foregroundMark x1="10600" y1="5814" x2="8600" y2="4419"/>
                        <a14:foregroundMark x1="39400" y1="3256" x2="45800" y2="3256"/>
                        <a14:foregroundMark x1="1200" y1="51860" x2="1600" y2="581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456768" y="823108"/>
            <a:ext cx="1616410" cy="156515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2F84D49A-662D-CD48-ACCC-F6038D84E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6977" l="1200" r="94000">
                        <a14:foregroundMark x1="9000" y1="6744" x2="16600" y2="17209"/>
                        <a14:foregroundMark x1="42800" y1="5814" x2="34800" y2="17674"/>
                        <a14:foregroundMark x1="6200" y1="30930" x2="3200" y2="58837"/>
                        <a14:foregroundMark x1="22000" y1="55814" x2="28000" y2="56047"/>
                        <a14:foregroundMark x1="30400" y1="92791" x2="39400" y2="93023"/>
                        <a14:foregroundMark x1="39400" y1="93023" x2="46800" y2="92326"/>
                        <a14:foregroundMark x1="38400" y1="96744" x2="46200" y2="96977"/>
                        <a14:foregroundMark x1="46200" y1="96977" x2="51400" y2="93953"/>
                        <a14:foregroundMark x1="93600" y1="33488" x2="94000" y2="42093"/>
                        <a14:foregroundMark x1="10600" y1="5814" x2="8600" y2="4419"/>
                        <a14:foregroundMark x1="39400" y1="3256" x2="45800" y2="3256"/>
                        <a14:foregroundMark x1="1200" y1="51860" x2="1600" y2="581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402326" y="5292847"/>
            <a:ext cx="1616410" cy="156515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6316D12-0B25-FB49-9282-612E62F73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6977" l="1200" r="94000">
                        <a14:foregroundMark x1="9000" y1="6744" x2="16600" y2="17209"/>
                        <a14:foregroundMark x1="42800" y1="5814" x2="34800" y2="17674"/>
                        <a14:foregroundMark x1="6200" y1="30930" x2="3200" y2="58837"/>
                        <a14:foregroundMark x1="22000" y1="55814" x2="28000" y2="56047"/>
                        <a14:foregroundMark x1="30400" y1="92791" x2="39400" y2="93023"/>
                        <a14:foregroundMark x1="39400" y1="93023" x2="46800" y2="92326"/>
                        <a14:foregroundMark x1="38400" y1="96744" x2="46200" y2="96977"/>
                        <a14:foregroundMark x1="46200" y1="96977" x2="51400" y2="93953"/>
                        <a14:foregroundMark x1="93600" y1="33488" x2="94000" y2="42093"/>
                        <a14:foregroundMark x1="10600" y1="5814" x2="8600" y2="4419"/>
                        <a14:foregroundMark x1="39400" y1="3256" x2="45800" y2="3256"/>
                        <a14:foregroundMark x1="1200" y1="51860" x2="1600" y2="581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804740" y="5292847"/>
            <a:ext cx="1616410" cy="1565153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5FD80F6-CA4F-4C47-B3DF-1AD915A69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6977" l="1200" r="94000">
                        <a14:foregroundMark x1="9000" y1="6744" x2="16600" y2="17209"/>
                        <a14:foregroundMark x1="42800" y1="5814" x2="34800" y2="17674"/>
                        <a14:foregroundMark x1="6200" y1="30930" x2="3200" y2="58837"/>
                        <a14:foregroundMark x1="22000" y1="55814" x2="28000" y2="56047"/>
                        <a14:foregroundMark x1="30400" y1="92791" x2="39400" y2="93023"/>
                        <a14:foregroundMark x1="39400" y1="93023" x2="46800" y2="92326"/>
                        <a14:foregroundMark x1="38400" y1="96744" x2="46200" y2="96977"/>
                        <a14:foregroundMark x1="46200" y1="96977" x2="51400" y2="93953"/>
                        <a14:foregroundMark x1="93600" y1="33488" x2="94000" y2="42093"/>
                        <a14:foregroundMark x1="10600" y1="5814" x2="8600" y2="4419"/>
                        <a14:foregroundMark x1="39400" y1="3256" x2="45800" y2="3256"/>
                        <a14:foregroundMark x1="1200" y1="51860" x2="1600" y2="581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86112" y="4004748"/>
            <a:ext cx="1616410" cy="156515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E99092C-7F85-0144-B432-1F3813D18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6977" l="1200" r="94000">
                        <a14:foregroundMark x1="9000" y1="6744" x2="16600" y2="17209"/>
                        <a14:foregroundMark x1="42800" y1="5814" x2="34800" y2="17674"/>
                        <a14:foregroundMark x1="6200" y1="30930" x2="3200" y2="58837"/>
                        <a14:foregroundMark x1="22000" y1="55814" x2="28000" y2="56047"/>
                        <a14:foregroundMark x1="30400" y1="92791" x2="39400" y2="93023"/>
                        <a14:foregroundMark x1="39400" y1="93023" x2="46800" y2="92326"/>
                        <a14:foregroundMark x1="38400" y1="96744" x2="46200" y2="96977"/>
                        <a14:foregroundMark x1="46200" y1="96977" x2="51400" y2="93953"/>
                        <a14:foregroundMark x1="93600" y1="33488" x2="94000" y2="42093"/>
                        <a14:foregroundMark x1="10600" y1="5814" x2="8600" y2="4419"/>
                        <a14:foregroundMark x1="39400" y1="3256" x2="45800" y2="3256"/>
                        <a14:foregroundMark x1="1200" y1="51860" x2="1600" y2="581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648464" y="5333230"/>
            <a:ext cx="1616410" cy="15651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2C1165B-2669-0448-9429-5EC641EB29BE}"/>
              </a:ext>
            </a:extLst>
          </p:cNvPr>
          <p:cNvSpPr txBox="1"/>
          <p:nvPr/>
        </p:nvSpPr>
        <p:spPr>
          <a:xfrm>
            <a:off x="2873829" y="1985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sp>
        <p:nvSpPr>
          <p:cNvPr id="40" name="Heptágono 39">
            <a:extLst>
              <a:ext uri="{FF2B5EF4-FFF2-40B4-BE49-F238E27FC236}">
                <a16:creationId xmlns:a16="http://schemas.microsoft.com/office/drawing/2014/main" id="{BAE598D9-6865-104C-962D-2C632591729F}"/>
              </a:ext>
            </a:extLst>
          </p:cNvPr>
          <p:cNvSpPr/>
          <p:nvPr/>
        </p:nvSpPr>
        <p:spPr>
          <a:xfrm>
            <a:off x="9156188" y="3898316"/>
            <a:ext cx="2834699" cy="2671260"/>
          </a:xfrm>
          <a:prstGeom prst="hep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6770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C 0.01732 -0.03727 0.03463 -0.07454 0.04713 -0.07639 C 0.05963 -0.07824 0.06458 -0.01227 0.075 -0.01157 C 0.08528 -0.01088 0.09713 -0.07245 0.10924 -0.07245 C 0.12135 -0.07245 0.13528 -0.01019 0.14778 -0.01157 C 0.16028 -0.01273 0.17252 -0.07894 0.18424 -0.08009 C 0.19609 -0.08148 0.21862 -0.01921 0.21862 -0.01898 L 0.21862 -0.01921 L 0.21862 -0.01898 " pathEditMode="relative" rAng="0" ptsTypes="AAAAAAA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-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BEB369-F6BD-EA4E-BA67-5E8603CEE0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145"/>
          <a:stretch/>
        </p:blipFill>
        <p:spPr>
          <a:xfrm>
            <a:off x="-43944" y="3683726"/>
            <a:ext cx="12235944" cy="3210203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3386F48-C084-5145-BAED-DD9FB19CDA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639" b="96806" l="1827" r="51538">
                        <a14:foregroundMark x1="3654" y1="40972" x2="7500" y2="32639"/>
                        <a14:foregroundMark x1="7500" y1="32639" x2="10096" y2="35417"/>
                        <a14:foregroundMark x1="2981" y1="36944" x2="2981" y2="39722"/>
                        <a14:foregroundMark x1="2019" y1="61528" x2="2019" y2="66250"/>
                        <a14:foregroundMark x1="22500" y1="72083" x2="19231" y2="72083"/>
                        <a14:foregroundMark x1="3077" y1="94167" x2="9423" y2="94444"/>
                        <a14:foregroundMark x1="17788" y1="96944" x2="21923" y2="96944"/>
                        <a14:foregroundMark x1="10385" y1="96528" x2="3942" y2="96111"/>
                        <a14:foregroundMark x1="3942" y1="96111" x2="2019" y2="94028"/>
                        <a14:foregroundMark x1="35481" y1="88194" x2="47788" y2="90833"/>
                        <a14:foregroundMark x1="31058" y1="90972" x2="42115" y2="91667"/>
                        <a14:foregroundMark x1="51538" y1="90139" x2="51538" y2="94028"/>
                        <a14:backgroundMark x1="288" y1="64167" x2="288" y2="68472"/>
                      </a14:backgroundRemoval>
                    </a14:imgEffect>
                  </a14:imgLayer>
                </a14:imgProps>
              </a:ext>
            </a:extLst>
          </a:blip>
          <a:srcRect t="28837" r="45457"/>
          <a:stretch/>
        </p:blipFill>
        <p:spPr>
          <a:xfrm>
            <a:off x="571175" y="3490418"/>
            <a:ext cx="4129162" cy="329706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6FC1FE4-487D-F142-9833-1A1A1EE5BA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959"/>
          <a:stretch/>
        </p:blipFill>
        <p:spPr>
          <a:xfrm>
            <a:off x="0" y="1647071"/>
            <a:ext cx="12192000" cy="184334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78CC887-631B-5B44-A93D-11D6FDA4F6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194" b="97639" l="2019" r="32115">
                        <a14:foregroundMark x1="4904" y1="95556" x2="11154" y2="94722"/>
                        <a14:foregroundMark x1="11154" y1="94722" x2="11346" y2="94722"/>
                        <a14:foregroundMark x1="10000" y1="34861" x2="6346" y2="33611"/>
                        <a14:foregroundMark x1="22308" y1="97361" x2="19231" y2="97639"/>
                        <a14:foregroundMark x1="2115" y1="93194" x2="2115" y2="95278"/>
                        <a14:foregroundMark x1="31442" y1="40139" x2="32115" y2="43611"/>
                      </a14:backgroundRemoval>
                    </a14:imgEffect>
                  </a14:imgLayer>
                </a14:imgProps>
              </a:ext>
            </a:extLst>
          </a:blip>
          <a:srcRect t="28837" r="64794"/>
          <a:stretch/>
        </p:blipFill>
        <p:spPr>
          <a:xfrm>
            <a:off x="170122" y="70513"/>
            <a:ext cx="1274431" cy="1576558"/>
          </a:xfrm>
          <a:prstGeom prst="rect">
            <a:avLst/>
          </a:prstGeom>
        </p:spPr>
      </p:pic>
      <p:sp>
        <p:nvSpPr>
          <p:cNvPr id="6" name="Llamada rectangular redondeada 5">
            <a:extLst>
              <a:ext uri="{FF2B5EF4-FFF2-40B4-BE49-F238E27FC236}">
                <a16:creationId xmlns:a16="http://schemas.microsoft.com/office/drawing/2014/main" id="{B2264BBC-644F-4249-BAE6-C5FDD38D6A18}"/>
              </a:ext>
            </a:extLst>
          </p:cNvPr>
          <p:cNvSpPr/>
          <p:nvPr/>
        </p:nvSpPr>
        <p:spPr>
          <a:xfrm>
            <a:off x="4527310" y="3918855"/>
            <a:ext cx="3918858" cy="1750423"/>
          </a:xfrm>
          <a:prstGeom prst="wedgeRoundRectCallout">
            <a:avLst>
              <a:gd name="adj1" fmla="val -53876"/>
              <a:gd name="adj2" fmla="val 88334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¿EN CUÁL ÁRBOL COMIÓ MANZANAS EL CONEJITO?</a:t>
            </a:r>
          </a:p>
        </p:txBody>
      </p:sp>
      <p:sp>
        <p:nvSpPr>
          <p:cNvPr id="7" name="Heptágono 6">
            <a:extLst>
              <a:ext uri="{FF2B5EF4-FFF2-40B4-BE49-F238E27FC236}">
                <a16:creationId xmlns:a16="http://schemas.microsoft.com/office/drawing/2014/main" id="{4AF6F86A-6A82-D442-AEEE-BF3493DBBA72}"/>
              </a:ext>
            </a:extLst>
          </p:cNvPr>
          <p:cNvSpPr/>
          <p:nvPr/>
        </p:nvSpPr>
        <p:spPr>
          <a:xfrm>
            <a:off x="9156188" y="3898316"/>
            <a:ext cx="2834699" cy="2671260"/>
          </a:xfrm>
          <a:prstGeom prst="hep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264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3 0.00394 C -0.00508 -0.03379 0.00989 -0.07176 0.0233 -0.07268 C 0.03684 -0.07384 0.04609 -0.00231 0.06067 -0.00278 C 0.07565 -0.00324 0.09843 -0.08009 0.11211 -0.07616 C 0.12591 -0.07222 0.12968 0.01783 0.14375 0.0206 C 0.15781 0.02338 0.18229 -0.06227 0.197 -0.05949 C 0.21184 -0.05671 0.21536 0.03496 0.23255 0.03727 C 0.24961 0.03935 0.28046 -0.04606 0.29948 -0.04606 C 0.31875 -0.04606 0.33281 0.04167 0.34687 0.03727 C 0.36106 0.03287 0.36992 -0.06944 0.3845 -0.07268 C 0.39869 -0.07616 0.43385 0.01713 0.43385 0.01736 L 0.43385 0.01713 " pathEditMode="relative" rAng="0" ptsTypes="AAAAAAAAAAAA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7DA71B-F9A9-6144-800B-A32B61C667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518"/>
          <a:stretch/>
        </p:blipFill>
        <p:spPr>
          <a:xfrm>
            <a:off x="1" y="3429000"/>
            <a:ext cx="12191999" cy="3589190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0846EA6-5792-0241-918C-074AA96915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8000"/>
          <a:stretch/>
        </p:blipFill>
        <p:spPr>
          <a:xfrm>
            <a:off x="0" y="1453083"/>
            <a:ext cx="12192000" cy="23317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D4A0CC-DF8B-B648-AA61-603C68BACB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556" b="76389" l="3173" r="44519">
                        <a14:foregroundMark x1="23558" y1="30694" x2="28846" y2="30972"/>
                        <a14:foregroundMark x1="3269" y1="47639" x2="3269" y2="58056"/>
                        <a14:foregroundMark x1="43846" y1="50694" x2="44519" y2="52778"/>
                        <a14:foregroundMark x1="14231" y1="75972" x2="10288" y2="76250"/>
                      </a14:backgroundRemoval>
                    </a14:imgEffect>
                  </a14:imgLayer>
                </a14:imgProps>
              </a:ext>
            </a:extLst>
          </a:blip>
          <a:srcRect t="26666" r="51077" b="18000"/>
          <a:stretch/>
        </p:blipFill>
        <p:spPr>
          <a:xfrm rot="20642908">
            <a:off x="788741" y="4205042"/>
            <a:ext cx="3435101" cy="26897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EA8518E-AFED-BA4C-A17C-910AA349C7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556" b="76389" l="3173" r="44519">
                        <a14:foregroundMark x1="23558" y1="30694" x2="28846" y2="30972"/>
                        <a14:foregroundMark x1="3269" y1="47639" x2="3269" y2="58056"/>
                        <a14:foregroundMark x1="43846" y1="50694" x2="44519" y2="52778"/>
                        <a14:foregroundMark x1="14231" y1="75972" x2="10288" y2="76250"/>
                      </a14:backgroundRemoval>
                    </a14:imgEffect>
                  </a14:imgLayer>
                </a14:imgProps>
              </a:ext>
            </a:extLst>
          </a:blip>
          <a:srcRect t="26666" r="51077" b="18000"/>
          <a:stretch/>
        </p:blipFill>
        <p:spPr>
          <a:xfrm>
            <a:off x="-342600" y="665542"/>
            <a:ext cx="2011551" cy="1575082"/>
          </a:xfrm>
          <a:prstGeom prst="rect">
            <a:avLst/>
          </a:prstGeom>
        </p:spPr>
      </p:pic>
      <p:sp>
        <p:nvSpPr>
          <p:cNvPr id="7" name="Llamada rectangular redondeada 6">
            <a:extLst>
              <a:ext uri="{FF2B5EF4-FFF2-40B4-BE49-F238E27FC236}">
                <a16:creationId xmlns:a16="http://schemas.microsoft.com/office/drawing/2014/main" id="{513BC250-FBE0-B74F-88FF-6D89EB557CC5}"/>
              </a:ext>
            </a:extLst>
          </p:cNvPr>
          <p:cNvSpPr/>
          <p:nvPr/>
        </p:nvSpPr>
        <p:spPr>
          <a:xfrm>
            <a:off x="4527311" y="3876241"/>
            <a:ext cx="3918858" cy="1750423"/>
          </a:xfrm>
          <a:prstGeom prst="wedgeRoundRectCallout">
            <a:avLst>
              <a:gd name="adj1" fmla="val -53876"/>
              <a:gd name="adj2" fmla="val 88334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¿CUÁNTAS ARAÑAS COMIÓ EL CAMALEÓN?</a:t>
            </a:r>
          </a:p>
        </p:txBody>
      </p:sp>
      <p:sp>
        <p:nvSpPr>
          <p:cNvPr id="8" name="Heptágono 7">
            <a:extLst>
              <a:ext uri="{FF2B5EF4-FFF2-40B4-BE49-F238E27FC236}">
                <a16:creationId xmlns:a16="http://schemas.microsoft.com/office/drawing/2014/main" id="{40F6F7D2-7A65-DF43-BA5A-3EF2C9D083E2}"/>
              </a:ext>
            </a:extLst>
          </p:cNvPr>
          <p:cNvSpPr/>
          <p:nvPr/>
        </p:nvSpPr>
        <p:spPr>
          <a:xfrm>
            <a:off x="9156188" y="3898316"/>
            <a:ext cx="2834699" cy="2671260"/>
          </a:xfrm>
          <a:prstGeom prst="hep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6705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0649 C 0.03372 -0.05209 0.04388 -0.09792 0.05729 -0.09676 C 0.0707 -0.09561 0.08567 -0.00093 0.10416 4.44444E-6 C 0.12252 0.00115 0.15221 -0.08774 0.16784 -0.09005 C 0.18346 -0.09237 0.18294 -0.00996 0.19778 -0.0132 C 0.21289 -0.01667 0.24323 -0.11112 0.25794 -0.10996 C 0.27252 -0.10903 0.27383 -0.00764 0.28606 -0.00649 C 0.29817 -0.00556 0.31692 -0.10394 0.33099 -0.10348 C 0.34505 -0.10278 0.37044 -0.00325 0.37044 -0.00301 L 0.37044 -0.00325 L 0.37044 -0.00301 " pathEditMode="relative" rAng="0" ptsTypes="AAAAAAAAA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0C6EA49-8A2B-9743-8776-91BBFA0263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279"/>
          <a:stretch/>
        </p:blipFill>
        <p:spPr>
          <a:xfrm>
            <a:off x="0" y="3452111"/>
            <a:ext cx="12192000" cy="331009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5A94EB-2C29-C44F-A910-49DF3D559D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72" r="3315" b="71884"/>
          <a:stretch/>
        </p:blipFill>
        <p:spPr>
          <a:xfrm>
            <a:off x="742121" y="1729408"/>
            <a:ext cx="11449879" cy="19281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BE65141-F230-524C-B2A7-2B4DCBB86B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8" b="25278" l="3750" r="12404">
                        <a14:foregroundMark x1="12115" y1="17778" x2="12404" y2="21111"/>
                      </a14:backgroundRemoval>
                    </a14:imgEffect>
                  </a14:imgLayer>
                </a14:imgProps>
              </a:ext>
            </a:extLst>
          </a:blip>
          <a:srcRect l="2772" r="86630" b="71884"/>
          <a:stretch/>
        </p:blipFill>
        <p:spPr>
          <a:xfrm>
            <a:off x="-298174" y="1729408"/>
            <a:ext cx="1292087" cy="19281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967232-58A3-B24E-A07B-A1EC7C3E66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3170" y="93705"/>
            <a:ext cx="2235926" cy="2235926"/>
          </a:xfrm>
          <a:prstGeom prst="rect">
            <a:avLst/>
          </a:prstGeom>
        </p:spPr>
      </p:pic>
      <p:sp>
        <p:nvSpPr>
          <p:cNvPr id="6" name="Llamada rectangular redondeada 5">
            <a:extLst>
              <a:ext uri="{FF2B5EF4-FFF2-40B4-BE49-F238E27FC236}">
                <a16:creationId xmlns:a16="http://schemas.microsoft.com/office/drawing/2014/main" id="{F5F22C81-CE35-C047-89C4-7EFF8B361648}"/>
              </a:ext>
            </a:extLst>
          </p:cNvPr>
          <p:cNvSpPr/>
          <p:nvPr/>
        </p:nvSpPr>
        <p:spPr>
          <a:xfrm>
            <a:off x="237227" y="3889304"/>
            <a:ext cx="3918858" cy="1750423"/>
          </a:xfrm>
          <a:prstGeom prst="wedgeRoundRectCallout">
            <a:avLst>
              <a:gd name="adj1" fmla="val 46124"/>
              <a:gd name="adj2" fmla="val 76393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¿CUÁNTOS ESPACIOS VOLÓ LA ABEJITA PARA LLEGAR A LA FLO?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67DCDCB-6018-0C49-8CFD-00848F99DA0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611" l="3462" r="90000">
                        <a14:foregroundMark x1="8173" y1="56250" x2="7500" y2="66389"/>
                        <a14:foregroundMark x1="3462" y1="75972" x2="7212" y2="76528"/>
                        <a14:foregroundMark x1="14231" y1="92222" x2="16154" y2="93056"/>
                        <a14:foregroundMark x1="22981" y1="93333" x2="26250" y2="93611"/>
                      </a14:backgroundRemoval>
                    </a14:imgEffect>
                  </a14:imgLayer>
                </a14:imgProps>
              </a:ext>
            </a:extLst>
          </a:blip>
          <a:srcRect t="29275" r="63641"/>
          <a:stretch/>
        </p:blipFill>
        <p:spPr>
          <a:xfrm rot="1981365">
            <a:off x="-315488" y="-31340"/>
            <a:ext cx="1826000" cy="1997956"/>
          </a:xfrm>
          <a:prstGeom prst="rect">
            <a:avLst/>
          </a:prstGeom>
        </p:spPr>
      </p:pic>
      <p:sp>
        <p:nvSpPr>
          <p:cNvPr id="15" name="Heptágono 14">
            <a:extLst>
              <a:ext uri="{FF2B5EF4-FFF2-40B4-BE49-F238E27FC236}">
                <a16:creationId xmlns:a16="http://schemas.microsoft.com/office/drawing/2014/main" id="{A83E0416-AD12-C640-BA3C-623352EC840E}"/>
              </a:ext>
            </a:extLst>
          </p:cNvPr>
          <p:cNvSpPr/>
          <p:nvPr/>
        </p:nvSpPr>
        <p:spPr>
          <a:xfrm>
            <a:off x="9156188" y="3898316"/>
            <a:ext cx="2834699" cy="2671260"/>
          </a:xfrm>
          <a:prstGeom prst="hep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9059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44 0.01852 L 0.00794 -0.10254 C 0.0138 -0.12916 0.02265 -0.14444 0.03203 -0.14444 C 0.04271 -0.14444 0.05117 -0.12916 0.05703 -0.10254 L 0.08555 0.01852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55 0.01852 L 0.11146 -0.07592 C 0.1168 -0.09722 0.125 -0.10856 0.13346 -0.10856 C 0.1431 -0.10856 0.15091 -0.09722 0.15638 -0.07592 L 0.18242 0.01852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4" y="-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42 0.01852 L 0.21172 -0.08958 C 0.21784 -0.11389 0.22695 -0.12708 0.23659 -0.12708 C 0.24752 -0.12708 0.25638 -0.11389 0.26237 -0.08958 L 0.29193 0.01852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193 0.01852 L 0.31536 -0.06875 C 0.32018 -0.08842 0.32747 -0.09907 0.33528 -0.09907 C 0.34401 -0.09907 0.35104 -0.08842 0.35599 -0.06875 L 0.37956 0.01852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-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87D16FF3-5D24-C04A-9F99-15B090251AB8}"/>
              </a:ext>
            </a:extLst>
          </p:cNvPr>
          <p:cNvGrpSpPr/>
          <p:nvPr/>
        </p:nvGrpSpPr>
        <p:grpSpPr>
          <a:xfrm>
            <a:off x="296958" y="1033669"/>
            <a:ext cx="11598084" cy="2703444"/>
            <a:chOff x="0" y="0"/>
            <a:chExt cx="6472256" cy="149665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8C466D8-BBC1-BD4F-A2C1-D9B5AA4C6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41" y="681317"/>
              <a:ext cx="6355715" cy="81534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ACC54A-8F5D-364A-A41B-24F140091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4306" b="98194" l="2212" r="42500">
                          <a14:foregroundMark x1="3654" y1="45278" x2="3846" y2="50278"/>
                          <a14:foregroundMark x1="23942" y1="37083" x2="30673" y2="39722"/>
                          <a14:foregroundMark x1="27308" y1="34444" x2="28750" y2="34861"/>
                          <a14:foregroundMark x1="17115" y1="95278" x2="26346" y2="94583"/>
                          <a14:foregroundMark x1="26346" y1="94583" x2="26827" y2="94583"/>
                          <a14:foregroundMark x1="33269" y1="97083" x2="26058" y2="97361"/>
                          <a14:foregroundMark x1="16154" y1="97639" x2="20769" y2="98472"/>
                          <a14:foregroundMark x1="27019" y1="98472" x2="30865" y2="98472"/>
                          <a14:foregroundMark x1="3365" y1="75000" x2="2212" y2="79861"/>
                          <a14:foregroundMark x1="41827" y1="79167" x2="42500" y2="80278"/>
                          <a14:backgroundMark x1="25288" y1="33056" x2="23846" y2="34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62" r="54475"/>
            <a:stretch/>
          </p:blipFill>
          <p:spPr bwMode="auto">
            <a:xfrm>
              <a:off x="4580965" y="0"/>
              <a:ext cx="613410" cy="6273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8A8953F3-A439-D94A-984B-0F5FA919D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1224" y="62753"/>
              <a:ext cx="788035" cy="61849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42312A7-C0BF-924C-852F-0A0FFCBEB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009" b="93716" l="5000" r="95556">
                          <a14:foregroundMark x1="8444" y1="14193" x2="8333" y2="23077"/>
                          <a14:foregroundMark x1="15444" y1="8776" x2="25000" y2="8234"/>
                          <a14:foregroundMark x1="25000" y1="8234" x2="27778" y2="8234"/>
                          <a14:foregroundMark x1="23778" y1="4334" x2="21778" y2="4009"/>
                          <a14:foregroundMark x1="7556" y1="15601" x2="5000" y2="17876"/>
                          <a14:foregroundMark x1="5000" y1="23727" x2="5000" y2="24594"/>
                          <a14:foregroundMark x1="91556" y1="85482" x2="95000" y2="93283"/>
                          <a14:foregroundMark x1="95000" y1="93283" x2="95556" y2="937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377" y="143435"/>
              <a:ext cx="523875" cy="537845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A27A5F46-D017-C249-A60A-D27EECF2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83" b="98229" l="10000" r="90000">
                          <a14:foregroundMark x1="25761" y1="5958" x2="42065" y2="16264"/>
                          <a14:foregroundMark x1="37391" y1="966" x2="30000" y2="1127"/>
                          <a14:foregroundMark x1="41739" y1="93076" x2="65000" y2="87601"/>
                          <a14:foregroundMark x1="61196" y1="97424" x2="55435" y2="97262"/>
                          <a14:foregroundMark x1="49674" y1="97907" x2="43804" y2="98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671" y="197223"/>
              <a:ext cx="644525" cy="434975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3EB56A6-6CF8-A848-AFCA-40B953523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125" b="90000" l="3000" r="97889">
                          <a14:foregroundMark x1="27000" y1="19063" x2="35222" y2="13281"/>
                          <a14:foregroundMark x1="35222" y1="13281" x2="44000" y2="12969"/>
                          <a14:foregroundMark x1="44000" y1="12969" x2="55111" y2="14375"/>
                          <a14:foregroundMark x1="60556" y1="9063" x2="75556" y2="10938"/>
                          <a14:foregroundMark x1="45889" y1="4219" x2="49333" y2="4531"/>
                          <a14:foregroundMark x1="62111" y1="3438" x2="64556" y2="3594"/>
                          <a14:foregroundMark x1="9444" y1="30625" x2="8444" y2="56719"/>
                          <a14:foregroundMark x1="8444" y1="56719" x2="9889" y2="67656"/>
                          <a14:foregroundMark x1="4333" y1="43594" x2="4333" y2="54531"/>
                          <a14:foregroundMark x1="4333" y1="63125" x2="4000" y2="65156"/>
                          <a14:foregroundMark x1="39667" y1="89375" x2="50556" y2="89688"/>
                          <a14:foregroundMark x1="50556" y1="89688" x2="62111" y2="88125"/>
                          <a14:foregroundMark x1="3222" y1="45000" x2="3556" y2="51875"/>
                          <a14:foregroundMark x1="91333" y1="28281" x2="93778" y2="49688"/>
                          <a14:foregroundMark x1="97889" y1="47188" x2="97889" y2="49219"/>
                          <a14:foregroundMark x1="46444" y1="4219" x2="47111" y2="3125"/>
                          <a14:foregroundMark x1="63778" y1="3438" x2="64333" y2="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6188"/>
              <a:ext cx="486410" cy="44831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A646BF4-6A73-B14D-9FE0-DFC59D547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71717"/>
              <a:ext cx="500380" cy="591185"/>
            </a:xfrm>
            <a:prstGeom prst="rect">
              <a:avLst/>
            </a:prstGeom>
          </p:spPr>
        </p:pic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0CF7A1E-BBCB-D446-BABC-C5FC3EAAADF6}"/>
              </a:ext>
            </a:extLst>
          </p:cNvPr>
          <p:cNvSpPr/>
          <p:nvPr/>
        </p:nvSpPr>
        <p:spPr>
          <a:xfrm>
            <a:off x="807381" y="0"/>
            <a:ext cx="105772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>
                <a:ln/>
                <a:solidFill>
                  <a:schemeClr val="accent4"/>
                </a:solidFill>
                <a:effectLst/>
              </a:rPr>
              <a:t>EN QUÉ NÚMERO ESTÁ CADA ELEMENTO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6A304C57-A7F8-E74A-B3F2-C01DD33A1D9B}"/>
              </a:ext>
            </a:extLst>
          </p:cNvPr>
          <p:cNvGrpSpPr/>
          <p:nvPr/>
        </p:nvGrpSpPr>
        <p:grpSpPr>
          <a:xfrm>
            <a:off x="296958" y="4386422"/>
            <a:ext cx="3718451" cy="2130933"/>
            <a:chOff x="0" y="0"/>
            <a:chExt cx="1945347" cy="1080097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9A354A88-60BB-6C49-BE89-C9663764E17E}"/>
                </a:ext>
              </a:extLst>
            </p:cNvPr>
            <p:cNvGrpSpPr/>
            <p:nvPr/>
          </p:nvGrpSpPr>
          <p:grpSpPr>
            <a:xfrm>
              <a:off x="0" y="0"/>
              <a:ext cx="1945347" cy="1080097"/>
              <a:chOff x="0" y="0"/>
              <a:chExt cx="1945347" cy="1080097"/>
            </a:xfrm>
          </p:grpSpPr>
          <p:sp>
            <p:nvSpPr>
              <p:cNvPr id="28" name="Rectángulo redondeado 27">
                <a:extLst>
                  <a:ext uri="{FF2B5EF4-FFF2-40B4-BE49-F238E27FC236}">
                    <a16:creationId xmlns:a16="http://schemas.microsoft.com/office/drawing/2014/main" id="{7298A254-3663-A84F-9971-C7C6E265AEDB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718451"/>
                          <a:gd name="connsiteY0" fmla="*/ 355163 h 2130933"/>
                          <a:gd name="connsiteX1" fmla="*/ 355163 w 3718451"/>
                          <a:gd name="connsiteY1" fmla="*/ 0 h 2130933"/>
                          <a:gd name="connsiteX2" fmla="*/ 3363288 w 3718451"/>
                          <a:gd name="connsiteY2" fmla="*/ 0 h 2130933"/>
                          <a:gd name="connsiteX3" fmla="*/ 3718451 w 3718451"/>
                          <a:gd name="connsiteY3" fmla="*/ 355163 h 2130933"/>
                          <a:gd name="connsiteX4" fmla="*/ 3718451 w 3718451"/>
                          <a:gd name="connsiteY4" fmla="*/ 1775770 h 2130933"/>
                          <a:gd name="connsiteX5" fmla="*/ 3363288 w 3718451"/>
                          <a:gd name="connsiteY5" fmla="*/ 2130933 h 2130933"/>
                          <a:gd name="connsiteX6" fmla="*/ 355163 w 3718451"/>
                          <a:gd name="connsiteY6" fmla="*/ 2130933 h 2130933"/>
                          <a:gd name="connsiteX7" fmla="*/ 0 w 3718451"/>
                          <a:gd name="connsiteY7" fmla="*/ 1775770 h 2130933"/>
                          <a:gd name="connsiteX8" fmla="*/ 0 w 3718451"/>
                          <a:gd name="connsiteY8" fmla="*/ 355163 h 21309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718451" h="2130933" fill="none" extrusionOk="0">
                            <a:moveTo>
                              <a:pt x="0" y="355163"/>
                            </a:moveTo>
                            <a:cubicBezTo>
                              <a:pt x="14967" y="193308"/>
                              <a:pt x="190732" y="6564"/>
                              <a:pt x="355163" y="0"/>
                            </a:cubicBezTo>
                            <a:cubicBezTo>
                              <a:pt x="1516129" y="-47972"/>
                              <a:pt x="3023001" y="-135018"/>
                              <a:pt x="3363288" y="0"/>
                            </a:cubicBezTo>
                            <a:cubicBezTo>
                              <a:pt x="3558829" y="-2704"/>
                              <a:pt x="3711032" y="174212"/>
                              <a:pt x="3718451" y="355163"/>
                            </a:cubicBezTo>
                            <a:cubicBezTo>
                              <a:pt x="3779355" y="903591"/>
                              <a:pt x="3742507" y="1541479"/>
                              <a:pt x="3718451" y="1775770"/>
                            </a:cubicBezTo>
                            <a:cubicBezTo>
                              <a:pt x="3710371" y="1967030"/>
                              <a:pt x="3583927" y="2102661"/>
                              <a:pt x="3363288" y="2130933"/>
                            </a:cubicBezTo>
                            <a:cubicBezTo>
                              <a:pt x="2920204" y="2211419"/>
                              <a:pt x="1196232" y="2037813"/>
                              <a:pt x="355163" y="2130933"/>
                            </a:cubicBezTo>
                            <a:cubicBezTo>
                              <a:pt x="184694" y="2137533"/>
                              <a:pt x="-1903" y="1970127"/>
                              <a:pt x="0" y="1775770"/>
                            </a:cubicBezTo>
                            <a:cubicBezTo>
                              <a:pt x="59657" y="1394568"/>
                              <a:pt x="-38376" y="701218"/>
                              <a:pt x="0" y="355163"/>
                            </a:cubicBezTo>
                            <a:close/>
                          </a:path>
                          <a:path w="3718451" h="2130933" stroke="0" extrusionOk="0">
                            <a:moveTo>
                              <a:pt x="0" y="355163"/>
                            </a:moveTo>
                            <a:cubicBezTo>
                              <a:pt x="13997" y="138905"/>
                              <a:pt x="155085" y="29244"/>
                              <a:pt x="355163" y="0"/>
                            </a:cubicBezTo>
                            <a:cubicBezTo>
                              <a:pt x="1122622" y="-167747"/>
                              <a:pt x="2864994" y="44969"/>
                              <a:pt x="3363288" y="0"/>
                            </a:cubicBezTo>
                            <a:cubicBezTo>
                              <a:pt x="3575652" y="-403"/>
                              <a:pt x="3739128" y="128470"/>
                              <a:pt x="3718451" y="355163"/>
                            </a:cubicBezTo>
                            <a:cubicBezTo>
                              <a:pt x="3689277" y="885217"/>
                              <a:pt x="3681817" y="1103041"/>
                              <a:pt x="3718451" y="1775770"/>
                            </a:cubicBezTo>
                            <a:cubicBezTo>
                              <a:pt x="3727885" y="1952450"/>
                              <a:pt x="3562167" y="2121789"/>
                              <a:pt x="3363288" y="2130933"/>
                            </a:cubicBezTo>
                            <a:cubicBezTo>
                              <a:pt x="1905919" y="2255030"/>
                              <a:pt x="1462647" y="2083138"/>
                              <a:pt x="355163" y="2130933"/>
                            </a:cubicBezTo>
                            <a:cubicBezTo>
                              <a:pt x="122160" y="2121481"/>
                              <a:pt x="-19963" y="1957121"/>
                              <a:pt x="0" y="1775770"/>
                            </a:cubicBezTo>
                            <a:cubicBezTo>
                              <a:pt x="125650" y="1132870"/>
                              <a:pt x="60967" y="564490"/>
                              <a:pt x="0" y="3551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B5EDC156-273D-3B4E-B086-7E252AFEBEFC}"/>
                  </a:ext>
                </a:extLst>
              </p:cNvPr>
              <p:cNvSpPr/>
              <p:nvPr/>
            </p:nvSpPr>
            <p:spPr>
              <a:xfrm>
                <a:off x="936812" y="121793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BFDA660-2FC8-3845-A052-E033DAAFE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3125" b="90000" l="3000" r="97889">
                          <a14:foregroundMark x1="27000" y1="19063" x2="35222" y2="13281"/>
                          <a14:foregroundMark x1="35222" y1="13281" x2="44000" y2="12969"/>
                          <a14:foregroundMark x1="44000" y1="12969" x2="55111" y2="14375"/>
                          <a14:foregroundMark x1="60556" y1="9063" x2="75556" y2="10938"/>
                          <a14:foregroundMark x1="45889" y1="4219" x2="49333" y2="4531"/>
                          <a14:foregroundMark x1="62111" y1="3438" x2="64556" y2="3594"/>
                          <a14:foregroundMark x1="9444" y1="30625" x2="8444" y2="56719"/>
                          <a14:foregroundMark x1="8444" y1="56719" x2="9889" y2="67656"/>
                          <a14:foregroundMark x1="4333" y1="43594" x2="4333" y2="54531"/>
                          <a14:foregroundMark x1="4333" y1="63125" x2="4000" y2="65156"/>
                          <a14:foregroundMark x1="39667" y1="89375" x2="50556" y2="89688"/>
                          <a14:foregroundMark x1="50556" y1="89688" x2="62111" y2="88125"/>
                          <a14:foregroundMark x1="3222" y1="45000" x2="3556" y2="51875"/>
                          <a14:foregroundMark x1="91333" y1="28281" x2="93778" y2="49688"/>
                          <a14:foregroundMark x1="97889" y1="47188" x2="97889" y2="49219"/>
                          <a14:foregroundMark x1="46444" y1="4219" x2="47111" y2="3125"/>
                          <a14:foregroundMark x1="63778" y1="3438" x2="64333" y2="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0" y="125413"/>
              <a:ext cx="826135" cy="762000"/>
            </a:xfrm>
            <a:prstGeom prst="rect">
              <a:avLst/>
            </a:prstGeom>
          </p:spPr>
        </p:pic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4CF5AB8-2EEF-0648-9926-DDB03E5F796C}"/>
              </a:ext>
            </a:extLst>
          </p:cNvPr>
          <p:cNvGrpSpPr/>
          <p:nvPr/>
        </p:nvGrpSpPr>
        <p:grpSpPr>
          <a:xfrm>
            <a:off x="4364546" y="4402616"/>
            <a:ext cx="3609559" cy="2130933"/>
            <a:chOff x="0" y="0"/>
            <a:chExt cx="1945005" cy="1079500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EBBEDBC4-B1FC-E44B-93D9-DFBA9A18A8B4}"/>
                </a:ext>
              </a:extLst>
            </p:cNvPr>
            <p:cNvGrpSpPr/>
            <p:nvPr/>
          </p:nvGrpSpPr>
          <p:grpSpPr>
            <a:xfrm>
              <a:off x="0" y="0"/>
              <a:ext cx="1945005" cy="1079500"/>
              <a:chOff x="0" y="0"/>
              <a:chExt cx="1945347" cy="1080097"/>
            </a:xfrm>
          </p:grpSpPr>
          <p:sp>
            <p:nvSpPr>
              <p:cNvPr id="33" name="Rectángulo redondeado 32">
                <a:extLst>
                  <a:ext uri="{FF2B5EF4-FFF2-40B4-BE49-F238E27FC236}">
                    <a16:creationId xmlns:a16="http://schemas.microsoft.com/office/drawing/2014/main" id="{38507E15-4131-B84B-BC82-11B58317DEB7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609559"/>
                          <a:gd name="connsiteY0" fmla="*/ 355163 h 2130933"/>
                          <a:gd name="connsiteX1" fmla="*/ 355163 w 3609559"/>
                          <a:gd name="connsiteY1" fmla="*/ 0 h 2130933"/>
                          <a:gd name="connsiteX2" fmla="*/ 3254396 w 3609559"/>
                          <a:gd name="connsiteY2" fmla="*/ 0 h 2130933"/>
                          <a:gd name="connsiteX3" fmla="*/ 3609559 w 3609559"/>
                          <a:gd name="connsiteY3" fmla="*/ 355163 h 2130933"/>
                          <a:gd name="connsiteX4" fmla="*/ 3609559 w 3609559"/>
                          <a:gd name="connsiteY4" fmla="*/ 1775770 h 2130933"/>
                          <a:gd name="connsiteX5" fmla="*/ 3254396 w 3609559"/>
                          <a:gd name="connsiteY5" fmla="*/ 2130933 h 2130933"/>
                          <a:gd name="connsiteX6" fmla="*/ 355163 w 3609559"/>
                          <a:gd name="connsiteY6" fmla="*/ 2130933 h 2130933"/>
                          <a:gd name="connsiteX7" fmla="*/ 0 w 3609559"/>
                          <a:gd name="connsiteY7" fmla="*/ 1775770 h 2130933"/>
                          <a:gd name="connsiteX8" fmla="*/ 0 w 3609559"/>
                          <a:gd name="connsiteY8" fmla="*/ 355163 h 21309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09559" h="2130933" fill="none" extrusionOk="0">
                            <a:moveTo>
                              <a:pt x="0" y="355163"/>
                            </a:moveTo>
                            <a:cubicBezTo>
                              <a:pt x="14967" y="193308"/>
                              <a:pt x="190732" y="6564"/>
                              <a:pt x="355163" y="0"/>
                            </a:cubicBezTo>
                            <a:cubicBezTo>
                              <a:pt x="1478604" y="-47972"/>
                              <a:pt x="2342599" y="-135018"/>
                              <a:pt x="3254396" y="0"/>
                            </a:cubicBezTo>
                            <a:cubicBezTo>
                              <a:pt x="3449937" y="-2704"/>
                              <a:pt x="3602140" y="174212"/>
                              <a:pt x="3609559" y="355163"/>
                            </a:cubicBezTo>
                            <a:cubicBezTo>
                              <a:pt x="3670463" y="903591"/>
                              <a:pt x="3633615" y="1541479"/>
                              <a:pt x="3609559" y="1775770"/>
                            </a:cubicBezTo>
                            <a:cubicBezTo>
                              <a:pt x="3601479" y="1967030"/>
                              <a:pt x="3475035" y="2102661"/>
                              <a:pt x="3254396" y="2130933"/>
                            </a:cubicBezTo>
                            <a:cubicBezTo>
                              <a:pt x="2244815" y="2211419"/>
                              <a:pt x="1119402" y="2037813"/>
                              <a:pt x="355163" y="2130933"/>
                            </a:cubicBezTo>
                            <a:cubicBezTo>
                              <a:pt x="184694" y="2137533"/>
                              <a:pt x="-1903" y="1970127"/>
                              <a:pt x="0" y="1775770"/>
                            </a:cubicBezTo>
                            <a:cubicBezTo>
                              <a:pt x="59657" y="1394568"/>
                              <a:pt x="-38376" y="701218"/>
                              <a:pt x="0" y="355163"/>
                            </a:cubicBezTo>
                            <a:close/>
                          </a:path>
                          <a:path w="3609559" h="2130933" stroke="0" extrusionOk="0">
                            <a:moveTo>
                              <a:pt x="0" y="355163"/>
                            </a:moveTo>
                            <a:cubicBezTo>
                              <a:pt x="13997" y="138905"/>
                              <a:pt x="155085" y="29244"/>
                              <a:pt x="355163" y="0"/>
                            </a:cubicBezTo>
                            <a:cubicBezTo>
                              <a:pt x="660363" y="-167747"/>
                              <a:pt x="1961929" y="44969"/>
                              <a:pt x="3254396" y="0"/>
                            </a:cubicBezTo>
                            <a:cubicBezTo>
                              <a:pt x="3466760" y="-403"/>
                              <a:pt x="3630236" y="128470"/>
                              <a:pt x="3609559" y="355163"/>
                            </a:cubicBezTo>
                            <a:cubicBezTo>
                              <a:pt x="3580385" y="885217"/>
                              <a:pt x="3572925" y="1103041"/>
                              <a:pt x="3609559" y="1775770"/>
                            </a:cubicBezTo>
                            <a:cubicBezTo>
                              <a:pt x="3618993" y="1952450"/>
                              <a:pt x="3453275" y="2121789"/>
                              <a:pt x="3254396" y="2130933"/>
                            </a:cubicBezTo>
                            <a:cubicBezTo>
                              <a:pt x="2302753" y="2255030"/>
                              <a:pt x="1614882" y="2083138"/>
                              <a:pt x="355163" y="2130933"/>
                            </a:cubicBezTo>
                            <a:cubicBezTo>
                              <a:pt x="122160" y="2121481"/>
                              <a:pt x="-19963" y="1957121"/>
                              <a:pt x="0" y="1775770"/>
                            </a:cubicBezTo>
                            <a:cubicBezTo>
                              <a:pt x="125650" y="1132870"/>
                              <a:pt x="60967" y="564490"/>
                              <a:pt x="0" y="3551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34" name="Elipse 33">
                <a:extLst>
                  <a:ext uri="{FF2B5EF4-FFF2-40B4-BE49-F238E27FC236}">
                    <a16:creationId xmlns:a16="http://schemas.microsoft.com/office/drawing/2014/main" id="{AA268F9C-3042-354E-ABEB-90C6881D3138}"/>
                  </a:ext>
                </a:extLst>
              </p:cNvPr>
              <p:cNvSpPr/>
              <p:nvPr/>
            </p:nvSpPr>
            <p:spPr>
              <a:xfrm>
                <a:off x="990600" y="123422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F989671-C11C-F243-961C-59B88D10E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12" y="125413"/>
              <a:ext cx="725170" cy="855980"/>
            </a:xfrm>
            <a:prstGeom prst="rect">
              <a:avLst/>
            </a:prstGeom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8BD73D5A-802B-F24D-8566-AA531744A9D3}"/>
              </a:ext>
            </a:extLst>
          </p:cNvPr>
          <p:cNvGrpSpPr/>
          <p:nvPr/>
        </p:nvGrpSpPr>
        <p:grpSpPr>
          <a:xfrm>
            <a:off x="8277552" y="4299129"/>
            <a:ext cx="3496112" cy="2218225"/>
            <a:chOff x="0" y="0"/>
            <a:chExt cx="1945347" cy="1080097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6674EE32-A324-6142-922E-B9E059535F4C}"/>
                </a:ext>
              </a:extLst>
            </p:cNvPr>
            <p:cNvGrpSpPr/>
            <p:nvPr/>
          </p:nvGrpSpPr>
          <p:grpSpPr>
            <a:xfrm>
              <a:off x="0" y="0"/>
              <a:ext cx="1945347" cy="1080097"/>
              <a:chOff x="0" y="0"/>
              <a:chExt cx="1945347" cy="1080097"/>
            </a:xfrm>
          </p:grpSpPr>
          <p:sp>
            <p:nvSpPr>
              <p:cNvPr id="43" name="Rectángulo redondeado 42">
                <a:extLst>
                  <a:ext uri="{FF2B5EF4-FFF2-40B4-BE49-F238E27FC236}">
                    <a16:creationId xmlns:a16="http://schemas.microsoft.com/office/drawing/2014/main" id="{4E0A305F-EAE7-4B45-9B78-1268396FA6DC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496112"/>
                          <a:gd name="connsiteY0" fmla="*/ 369712 h 2218225"/>
                          <a:gd name="connsiteX1" fmla="*/ 369712 w 3496112"/>
                          <a:gd name="connsiteY1" fmla="*/ 0 h 2218225"/>
                          <a:gd name="connsiteX2" fmla="*/ 3126400 w 3496112"/>
                          <a:gd name="connsiteY2" fmla="*/ 0 h 2218225"/>
                          <a:gd name="connsiteX3" fmla="*/ 3496112 w 3496112"/>
                          <a:gd name="connsiteY3" fmla="*/ 369712 h 2218225"/>
                          <a:gd name="connsiteX4" fmla="*/ 3496112 w 3496112"/>
                          <a:gd name="connsiteY4" fmla="*/ 1848513 h 2218225"/>
                          <a:gd name="connsiteX5" fmla="*/ 3126400 w 3496112"/>
                          <a:gd name="connsiteY5" fmla="*/ 2218225 h 2218225"/>
                          <a:gd name="connsiteX6" fmla="*/ 369712 w 3496112"/>
                          <a:gd name="connsiteY6" fmla="*/ 2218225 h 2218225"/>
                          <a:gd name="connsiteX7" fmla="*/ 0 w 3496112"/>
                          <a:gd name="connsiteY7" fmla="*/ 1848513 h 2218225"/>
                          <a:gd name="connsiteX8" fmla="*/ 0 w 3496112"/>
                          <a:gd name="connsiteY8" fmla="*/ 369712 h 22182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96112" h="2218225" fill="none" extrusionOk="0">
                            <a:moveTo>
                              <a:pt x="0" y="369712"/>
                            </a:moveTo>
                            <a:cubicBezTo>
                              <a:pt x="8991" y="186127"/>
                              <a:pt x="170220" y="971"/>
                              <a:pt x="369712" y="0"/>
                            </a:cubicBezTo>
                            <a:cubicBezTo>
                              <a:pt x="1429669" y="-47972"/>
                              <a:pt x="1777279" y="-135018"/>
                              <a:pt x="3126400" y="0"/>
                            </a:cubicBezTo>
                            <a:cubicBezTo>
                              <a:pt x="3321598" y="-39816"/>
                              <a:pt x="3484141" y="190052"/>
                              <a:pt x="3496112" y="369712"/>
                            </a:cubicBezTo>
                            <a:cubicBezTo>
                              <a:pt x="3549345" y="748256"/>
                              <a:pt x="3446833" y="1213263"/>
                              <a:pt x="3496112" y="1848513"/>
                            </a:cubicBezTo>
                            <a:cubicBezTo>
                              <a:pt x="3485902" y="2046518"/>
                              <a:pt x="3348318" y="2197753"/>
                              <a:pt x="3126400" y="2218225"/>
                            </a:cubicBezTo>
                            <a:cubicBezTo>
                              <a:pt x="2799267" y="2298711"/>
                              <a:pt x="733102" y="2125105"/>
                              <a:pt x="369712" y="2218225"/>
                            </a:cubicBezTo>
                            <a:cubicBezTo>
                              <a:pt x="196173" y="2226101"/>
                              <a:pt x="-20062" y="2033787"/>
                              <a:pt x="0" y="1848513"/>
                            </a:cubicBezTo>
                            <a:cubicBezTo>
                              <a:pt x="124370" y="1622622"/>
                              <a:pt x="1876" y="1085100"/>
                              <a:pt x="0" y="369712"/>
                            </a:cubicBezTo>
                            <a:close/>
                          </a:path>
                          <a:path w="3496112" h="2218225" stroke="0" extrusionOk="0">
                            <a:moveTo>
                              <a:pt x="0" y="369712"/>
                            </a:moveTo>
                            <a:cubicBezTo>
                              <a:pt x="10326" y="150692"/>
                              <a:pt x="160495" y="37465"/>
                              <a:pt x="369712" y="0"/>
                            </a:cubicBezTo>
                            <a:cubicBezTo>
                              <a:pt x="844422" y="-167747"/>
                              <a:pt x="2509042" y="44969"/>
                              <a:pt x="3126400" y="0"/>
                            </a:cubicBezTo>
                            <a:cubicBezTo>
                              <a:pt x="3344664" y="-350"/>
                              <a:pt x="3503572" y="154507"/>
                              <a:pt x="3496112" y="369712"/>
                            </a:cubicBezTo>
                            <a:cubicBezTo>
                              <a:pt x="3503028" y="774907"/>
                              <a:pt x="3577906" y="1553161"/>
                              <a:pt x="3496112" y="1848513"/>
                            </a:cubicBezTo>
                            <a:cubicBezTo>
                              <a:pt x="3497538" y="2049756"/>
                              <a:pt x="3335539" y="2201623"/>
                              <a:pt x="3126400" y="2218225"/>
                            </a:cubicBezTo>
                            <a:cubicBezTo>
                              <a:pt x="2221861" y="2342322"/>
                              <a:pt x="1518864" y="2170430"/>
                              <a:pt x="369712" y="2218225"/>
                            </a:cubicBezTo>
                            <a:cubicBezTo>
                              <a:pt x="136059" y="2210667"/>
                              <a:pt x="-32150" y="2028863"/>
                              <a:pt x="0" y="1848513"/>
                            </a:cubicBezTo>
                            <a:cubicBezTo>
                              <a:pt x="-106709" y="1678641"/>
                              <a:pt x="-15734" y="672621"/>
                              <a:pt x="0" y="36971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039DE135-9AEA-2347-A2D7-4673CF993235}"/>
                  </a:ext>
                </a:extLst>
              </p:cNvPr>
              <p:cNvSpPr/>
              <p:nvPr/>
            </p:nvSpPr>
            <p:spPr>
              <a:xfrm>
                <a:off x="1013394" y="151774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53B183A6-3440-7347-A814-275870A45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483" b="98229" l="10000" r="90000">
                          <a14:foregroundMark x1="25761" y1="5958" x2="42065" y2="16264"/>
                          <a14:foregroundMark x1="37391" y1="966" x2="30000" y2="1127"/>
                          <a14:foregroundMark x1="41739" y1="93076" x2="65000" y2="87601"/>
                          <a14:foregroundMark x1="61196" y1="97424" x2="55435" y2="97262"/>
                          <a14:foregroundMark x1="49674" y1="97907" x2="43804" y2="98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225" y="211137"/>
              <a:ext cx="836295" cy="564515"/>
            </a:xfrm>
            <a:prstGeom prst="rect">
              <a:avLst/>
            </a:prstGeom>
          </p:spPr>
        </p:pic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B4319269-74C7-B045-A9B9-D89E1850FC25}"/>
              </a:ext>
            </a:extLst>
          </p:cNvPr>
          <p:cNvSpPr/>
          <p:nvPr/>
        </p:nvSpPr>
        <p:spPr>
          <a:xfrm>
            <a:off x="2087636" y="4600684"/>
            <a:ext cx="1664095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0216AE3D-DF62-8146-9DC9-A6B075F7ABAC}"/>
              </a:ext>
            </a:extLst>
          </p:cNvPr>
          <p:cNvSpPr/>
          <p:nvPr/>
        </p:nvSpPr>
        <p:spPr>
          <a:xfrm>
            <a:off x="6127450" y="4626708"/>
            <a:ext cx="1664095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AC36754-36D8-F347-88C8-BBFA6A79C798}"/>
              </a:ext>
            </a:extLst>
          </p:cNvPr>
          <p:cNvSpPr/>
          <p:nvPr/>
        </p:nvSpPr>
        <p:spPr>
          <a:xfrm>
            <a:off x="10025608" y="4592329"/>
            <a:ext cx="1664095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80194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87D16FF3-5D24-C04A-9F99-15B090251AB8}"/>
              </a:ext>
            </a:extLst>
          </p:cNvPr>
          <p:cNvGrpSpPr/>
          <p:nvPr/>
        </p:nvGrpSpPr>
        <p:grpSpPr>
          <a:xfrm>
            <a:off x="296958" y="1033669"/>
            <a:ext cx="11598084" cy="2703444"/>
            <a:chOff x="0" y="0"/>
            <a:chExt cx="6472256" cy="149665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8C466D8-BBC1-BD4F-A2C1-D9B5AA4C6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41" y="681317"/>
              <a:ext cx="6355715" cy="81534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FACC54A-8F5D-364A-A41B-24F140091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4306" b="98194" l="2212" r="42500">
                          <a14:foregroundMark x1="3654" y1="45278" x2="3846" y2="50278"/>
                          <a14:foregroundMark x1="23942" y1="37083" x2="30673" y2="39722"/>
                          <a14:foregroundMark x1="27308" y1="34444" x2="28750" y2="34861"/>
                          <a14:foregroundMark x1="17115" y1="95278" x2="26346" y2="94583"/>
                          <a14:foregroundMark x1="26346" y1="94583" x2="26827" y2="94583"/>
                          <a14:foregroundMark x1="33269" y1="97083" x2="26058" y2="97361"/>
                          <a14:foregroundMark x1="16154" y1="97639" x2="20769" y2="98472"/>
                          <a14:foregroundMark x1="27019" y1="98472" x2="30865" y2="98472"/>
                          <a14:foregroundMark x1="3365" y1="75000" x2="2212" y2="79861"/>
                          <a14:foregroundMark x1="41827" y1="79167" x2="42500" y2="80278"/>
                          <a14:backgroundMark x1="25288" y1="33056" x2="23846" y2="34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62" r="54475"/>
            <a:stretch/>
          </p:blipFill>
          <p:spPr bwMode="auto">
            <a:xfrm>
              <a:off x="4580965" y="0"/>
              <a:ext cx="613410" cy="6273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8A8953F3-A439-D94A-984B-0F5FA919D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1224" y="62753"/>
              <a:ext cx="788035" cy="61849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42312A7-C0BF-924C-852F-0A0FFCBEB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009" b="93716" l="5000" r="95556">
                          <a14:foregroundMark x1="8444" y1="14193" x2="8333" y2="23077"/>
                          <a14:foregroundMark x1="15444" y1="8776" x2="25000" y2="8234"/>
                          <a14:foregroundMark x1="25000" y1="8234" x2="27778" y2="8234"/>
                          <a14:foregroundMark x1="23778" y1="4334" x2="21778" y2="4009"/>
                          <a14:foregroundMark x1="7556" y1="15601" x2="5000" y2="17876"/>
                          <a14:foregroundMark x1="5000" y1="23727" x2="5000" y2="24594"/>
                          <a14:foregroundMark x1="91556" y1="85482" x2="95000" y2="93283"/>
                          <a14:foregroundMark x1="95000" y1="93283" x2="95556" y2="937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377" y="143435"/>
              <a:ext cx="523875" cy="537845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A27A5F46-D017-C249-A60A-D27EECF2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83" b="98229" l="10000" r="90000">
                          <a14:foregroundMark x1="25761" y1="5958" x2="42065" y2="16264"/>
                          <a14:foregroundMark x1="37391" y1="966" x2="30000" y2="1127"/>
                          <a14:foregroundMark x1="41739" y1="93076" x2="65000" y2="87601"/>
                          <a14:foregroundMark x1="61196" y1="97424" x2="55435" y2="97262"/>
                          <a14:foregroundMark x1="49674" y1="97907" x2="43804" y2="98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671" y="197223"/>
              <a:ext cx="644525" cy="434975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3EB56A6-6CF8-A848-AFCA-40B953523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125" b="90000" l="3000" r="97889">
                          <a14:foregroundMark x1="27000" y1="19063" x2="35222" y2="13281"/>
                          <a14:foregroundMark x1="35222" y1="13281" x2="44000" y2="12969"/>
                          <a14:foregroundMark x1="44000" y1="12969" x2="55111" y2="14375"/>
                          <a14:foregroundMark x1="60556" y1="9063" x2="75556" y2="10938"/>
                          <a14:foregroundMark x1="45889" y1="4219" x2="49333" y2="4531"/>
                          <a14:foregroundMark x1="62111" y1="3438" x2="64556" y2="3594"/>
                          <a14:foregroundMark x1="9444" y1="30625" x2="8444" y2="56719"/>
                          <a14:foregroundMark x1="8444" y1="56719" x2="9889" y2="67656"/>
                          <a14:foregroundMark x1="4333" y1="43594" x2="4333" y2="54531"/>
                          <a14:foregroundMark x1="4333" y1="63125" x2="4000" y2="65156"/>
                          <a14:foregroundMark x1="39667" y1="89375" x2="50556" y2="89688"/>
                          <a14:foregroundMark x1="50556" y1="89688" x2="62111" y2="88125"/>
                          <a14:foregroundMark x1="3222" y1="45000" x2="3556" y2="51875"/>
                          <a14:foregroundMark x1="91333" y1="28281" x2="93778" y2="49688"/>
                          <a14:foregroundMark x1="97889" y1="47188" x2="97889" y2="49219"/>
                          <a14:foregroundMark x1="46444" y1="4219" x2="47111" y2="3125"/>
                          <a14:foregroundMark x1="63778" y1="3438" x2="64333" y2="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6188"/>
              <a:ext cx="486410" cy="44831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A646BF4-6A73-B14D-9FE0-DFC59D547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71717"/>
              <a:ext cx="500380" cy="591185"/>
            </a:xfrm>
            <a:prstGeom prst="rect">
              <a:avLst/>
            </a:prstGeom>
          </p:spPr>
        </p:pic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0CF7A1E-BBCB-D446-BABC-C5FC3EAAADF6}"/>
              </a:ext>
            </a:extLst>
          </p:cNvPr>
          <p:cNvSpPr/>
          <p:nvPr/>
        </p:nvSpPr>
        <p:spPr>
          <a:xfrm>
            <a:off x="807381" y="0"/>
            <a:ext cx="105772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cap="none" spc="0" dirty="0">
                <a:ln/>
                <a:solidFill>
                  <a:schemeClr val="accent4"/>
                </a:solidFill>
                <a:effectLst/>
              </a:rPr>
              <a:t>EN QUÉ NÚMERO ESTÁ CADA ELEMENTO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0EEC7FC9-F3D8-1547-996F-147B84E3B3AF}"/>
              </a:ext>
            </a:extLst>
          </p:cNvPr>
          <p:cNvGrpSpPr/>
          <p:nvPr/>
        </p:nvGrpSpPr>
        <p:grpSpPr>
          <a:xfrm>
            <a:off x="285344" y="4023649"/>
            <a:ext cx="3211954" cy="2386043"/>
            <a:chOff x="0" y="0"/>
            <a:chExt cx="1945005" cy="1161877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C4FAE978-646B-E04D-B96C-E4D2956BE92C}"/>
                </a:ext>
              </a:extLst>
            </p:cNvPr>
            <p:cNvGrpSpPr/>
            <p:nvPr/>
          </p:nvGrpSpPr>
          <p:grpSpPr>
            <a:xfrm>
              <a:off x="0" y="0"/>
              <a:ext cx="1945005" cy="1161877"/>
              <a:chOff x="0" y="0"/>
              <a:chExt cx="1945347" cy="1080097"/>
            </a:xfrm>
          </p:grpSpPr>
          <p:sp>
            <p:nvSpPr>
              <p:cNvPr id="38" name="Rectángulo redondeado 37">
                <a:extLst>
                  <a:ext uri="{FF2B5EF4-FFF2-40B4-BE49-F238E27FC236}">
                    <a16:creationId xmlns:a16="http://schemas.microsoft.com/office/drawing/2014/main" id="{CD9278CB-CAAF-6C45-948B-9424D45CA425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211954"/>
                          <a:gd name="connsiteY0" fmla="*/ 397682 h 2386043"/>
                          <a:gd name="connsiteX1" fmla="*/ 397682 w 3211954"/>
                          <a:gd name="connsiteY1" fmla="*/ 0 h 2386043"/>
                          <a:gd name="connsiteX2" fmla="*/ 2814272 w 3211954"/>
                          <a:gd name="connsiteY2" fmla="*/ 0 h 2386043"/>
                          <a:gd name="connsiteX3" fmla="*/ 3211954 w 3211954"/>
                          <a:gd name="connsiteY3" fmla="*/ 397682 h 2386043"/>
                          <a:gd name="connsiteX4" fmla="*/ 3211954 w 3211954"/>
                          <a:gd name="connsiteY4" fmla="*/ 1988361 h 2386043"/>
                          <a:gd name="connsiteX5" fmla="*/ 2814272 w 3211954"/>
                          <a:gd name="connsiteY5" fmla="*/ 2386043 h 2386043"/>
                          <a:gd name="connsiteX6" fmla="*/ 397682 w 3211954"/>
                          <a:gd name="connsiteY6" fmla="*/ 2386043 h 2386043"/>
                          <a:gd name="connsiteX7" fmla="*/ 0 w 3211954"/>
                          <a:gd name="connsiteY7" fmla="*/ 1988361 h 2386043"/>
                          <a:gd name="connsiteX8" fmla="*/ 0 w 3211954"/>
                          <a:gd name="connsiteY8" fmla="*/ 397682 h 23860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11954" h="2386043" fill="none" extrusionOk="0">
                            <a:moveTo>
                              <a:pt x="0" y="397682"/>
                            </a:moveTo>
                            <a:cubicBezTo>
                              <a:pt x="17017" y="217041"/>
                              <a:pt x="211064" y="6832"/>
                              <a:pt x="397682" y="0"/>
                            </a:cubicBezTo>
                            <a:cubicBezTo>
                              <a:pt x="689279" y="-47972"/>
                              <a:pt x="2302943" y="-135018"/>
                              <a:pt x="2814272" y="0"/>
                            </a:cubicBezTo>
                            <a:cubicBezTo>
                              <a:pt x="3026442" y="-33065"/>
                              <a:pt x="3203315" y="195746"/>
                              <a:pt x="3211954" y="397682"/>
                            </a:cubicBezTo>
                            <a:cubicBezTo>
                              <a:pt x="3277452" y="692103"/>
                              <a:pt x="3133865" y="1198824"/>
                              <a:pt x="3211954" y="1988361"/>
                            </a:cubicBezTo>
                            <a:cubicBezTo>
                              <a:pt x="3204236" y="2203323"/>
                              <a:pt x="3057384" y="2358937"/>
                              <a:pt x="2814272" y="2386043"/>
                            </a:cubicBezTo>
                            <a:cubicBezTo>
                              <a:pt x="2393220" y="2466529"/>
                              <a:pt x="953567" y="2292923"/>
                              <a:pt x="397682" y="2386043"/>
                            </a:cubicBezTo>
                            <a:cubicBezTo>
                              <a:pt x="210566" y="2394400"/>
                              <a:pt x="-3644" y="2204560"/>
                              <a:pt x="0" y="1988361"/>
                            </a:cubicBezTo>
                            <a:cubicBezTo>
                              <a:pt x="-25484" y="1419748"/>
                              <a:pt x="-112130" y="1051211"/>
                              <a:pt x="0" y="397682"/>
                            </a:cubicBezTo>
                            <a:close/>
                          </a:path>
                          <a:path w="3211954" h="2386043" stroke="0" extrusionOk="0">
                            <a:moveTo>
                              <a:pt x="0" y="397682"/>
                            </a:moveTo>
                            <a:cubicBezTo>
                              <a:pt x="22949" y="145081"/>
                              <a:pt x="174185" y="28766"/>
                              <a:pt x="397682" y="0"/>
                            </a:cubicBezTo>
                            <a:cubicBezTo>
                              <a:pt x="721624" y="-167747"/>
                              <a:pt x="2136403" y="44969"/>
                              <a:pt x="2814272" y="0"/>
                            </a:cubicBezTo>
                            <a:cubicBezTo>
                              <a:pt x="3047629" y="-341"/>
                              <a:pt x="3234971" y="144050"/>
                              <a:pt x="3211954" y="397682"/>
                            </a:cubicBezTo>
                            <a:cubicBezTo>
                              <a:pt x="3223237" y="818193"/>
                              <a:pt x="3344076" y="1231091"/>
                              <a:pt x="3211954" y="1988361"/>
                            </a:cubicBezTo>
                            <a:cubicBezTo>
                              <a:pt x="3222995" y="2185208"/>
                              <a:pt x="3043342" y="2354418"/>
                              <a:pt x="2814272" y="2386043"/>
                            </a:cubicBezTo>
                            <a:cubicBezTo>
                              <a:pt x="1769717" y="2510140"/>
                              <a:pt x="731802" y="2338248"/>
                              <a:pt x="397682" y="2386043"/>
                            </a:cubicBezTo>
                            <a:cubicBezTo>
                              <a:pt x="174135" y="2385039"/>
                              <a:pt x="-24889" y="2189543"/>
                              <a:pt x="0" y="1988361"/>
                            </a:cubicBezTo>
                            <a:cubicBezTo>
                              <a:pt x="-38618" y="1654144"/>
                              <a:pt x="31102" y="579671"/>
                              <a:pt x="0" y="39768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39" name="Elipse 38">
                <a:extLst>
                  <a:ext uri="{FF2B5EF4-FFF2-40B4-BE49-F238E27FC236}">
                    <a16:creationId xmlns:a16="http://schemas.microsoft.com/office/drawing/2014/main" id="{A8918B70-F948-7240-82B1-5CA768E5F4CA}"/>
                  </a:ext>
                </a:extLst>
              </p:cNvPr>
              <p:cNvSpPr/>
              <p:nvPr/>
            </p:nvSpPr>
            <p:spPr>
              <a:xfrm>
                <a:off x="936812" y="218141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4610E8F8-DA32-3148-92AF-1382C5ADDA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34306" b="98194" l="2212" r="42500">
                          <a14:foregroundMark x1="3654" y1="45278" x2="3846" y2="50278"/>
                          <a14:foregroundMark x1="23942" y1="37083" x2="30673" y2="39722"/>
                          <a14:foregroundMark x1="27308" y1="34444" x2="28750" y2="34861"/>
                          <a14:foregroundMark x1="17115" y1="95278" x2="26346" y2="94583"/>
                          <a14:foregroundMark x1="26346" y1="94583" x2="26827" y2="94583"/>
                          <a14:foregroundMark x1="33269" y1="97083" x2="26058" y2="97361"/>
                          <a14:foregroundMark x1="16154" y1="97639" x2="20769" y2="98472"/>
                          <a14:foregroundMark x1="27019" y1="98472" x2="30865" y2="98472"/>
                          <a14:foregroundMark x1="3365" y1="75000" x2="2212" y2="79861"/>
                          <a14:foregroundMark x1="41827" y1="79167" x2="42500" y2="80278"/>
                          <a14:backgroundMark x1="25288" y1="33056" x2="23846" y2="345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62" r="54475"/>
            <a:stretch/>
          </p:blipFill>
          <p:spPr bwMode="auto">
            <a:xfrm>
              <a:off x="163512" y="207962"/>
              <a:ext cx="770890" cy="7886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C7DFF08D-2E14-5146-AB5D-5832C41C22DE}"/>
              </a:ext>
            </a:extLst>
          </p:cNvPr>
          <p:cNvGrpSpPr/>
          <p:nvPr/>
        </p:nvGrpSpPr>
        <p:grpSpPr>
          <a:xfrm>
            <a:off x="4155395" y="3984047"/>
            <a:ext cx="3530505" cy="2318969"/>
            <a:chOff x="0" y="0"/>
            <a:chExt cx="1945005" cy="1079500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4AFA8668-C736-0A42-ABB8-F81500F238A4}"/>
                </a:ext>
              </a:extLst>
            </p:cNvPr>
            <p:cNvGrpSpPr/>
            <p:nvPr/>
          </p:nvGrpSpPr>
          <p:grpSpPr>
            <a:xfrm>
              <a:off x="0" y="0"/>
              <a:ext cx="1945005" cy="1079500"/>
              <a:chOff x="0" y="0"/>
              <a:chExt cx="1945347" cy="1080097"/>
            </a:xfrm>
          </p:grpSpPr>
          <p:sp>
            <p:nvSpPr>
              <p:cNvPr id="48" name="Rectángulo redondeado 47">
                <a:extLst>
                  <a:ext uri="{FF2B5EF4-FFF2-40B4-BE49-F238E27FC236}">
                    <a16:creationId xmlns:a16="http://schemas.microsoft.com/office/drawing/2014/main" id="{54A295E6-F8C0-1440-B637-0B89D4B8EB1D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530505"/>
                          <a:gd name="connsiteY0" fmla="*/ 386503 h 2318969"/>
                          <a:gd name="connsiteX1" fmla="*/ 386503 w 3530505"/>
                          <a:gd name="connsiteY1" fmla="*/ 0 h 2318969"/>
                          <a:gd name="connsiteX2" fmla="*/ 3144002 w 3530505"/>
                          <a:gd name="connsiteY2" fmla="*/ 0 h 2318969"/>
                          <a:gd name="connsiteX3" fmla="*/ 3530505 w 3530505"/>
                          <a:gd name="connsiteY3" fmla="*/ 386503 h 2318969"/>
                          <a:gd name="connsiteX4" fmla="*/ 3530505 w 3530505"/>
                          <a:gd name="connsiteY4" fmla="*/ 1932466 h 2318969"/>
                          <a:gd name="connsiteX5" fmla="*/ 3144002 w 3530505"/>
                          <a:gd name="connsiteY5" fmla="*/ 2318969 h 2318969"/>
                          <a:gd name="connsiteX6" fmla="*/ 386503 w 3530505"/>
                          <a:gd name="connsiteY6" fmla="*/ 2318969 h 2318969"/>
                          <a:gd name="connsiteX7" fmla="*/ 0 w 3530505"/>
                          <a:gd name="connsiteY7" fmla="*/ 1932466 h 2318969"/>
                          <a:gd name="connsiteX8" fmla="*/ 0 w 3530505"/>
                          <a:gd name="connsiteY8" fmla="*/ 386503 h 23189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530505" h="2318969" fill="none" extrusionOk="0">
                            <a:moveTo>
                              <a:pt x="0" y="386503"/>
                            </a:moveTo>
                            <a:cubicBezTo>
                              <a:pt x="6401" y="187710"/>
                              <a:pt x="187383" y="2967"/>
                              <a:pt x="386503" y="0"/>
                            </a:cubicBezTo>
                            <a:cubicBezTo>
                              <a:pt x="1560121" y="-47972"/>
                              <a:pt x="2610057" y="-135018"/>
                              <a:pt x="3144002" y="0"/>
                            </a:cubicBezTo>
                            <a:cubicBezTo>
                              <a:pt x="3353845" y="-16025"/>
                              <a:pt x="3522957" y="188507"/>
                              <a:pt x="3530505" y="386503"/>
                            </a:cubicBezTo>
                            <a:cubicBezTo>
                              <a:pt x="3526783" y="837705"/>
                              <a:pt x="3646185" y="1651771"/>
                              <a:pt x="3530505" y="1932466"/>
                            </a:cubicBezTo>
                            <a:cubicBezTo>
                              <a:pt x="3515873" y="2137068"/>
                              <a:pt x="3366396" y="2308654"/>
                              <a:pt x="3144002" y="2318969"/>
                            </a:cubicBezTo>
                            <a:cubicBezTo>
                              <a:pt x="2152052" y="2399455"/>
                              <a:pt x="665265" y="2225849"/>
                              <a:pt x="386503" y="2318969"/>
                            </a:cubicBezTo>
                            <a:cubicBezTo>
                              <a:pt x="195134" y="2324646"/>
                              <a:pt x="-23188" y="2124067"/>
                              <a:pt x="0" y="1932466"/>
                            </a:cubicBezTo>
                            <a:cubicBezTo>
                              <a:pt x="-16856" y="1291395"/>
                              <a:pt x="-137386" y="1143771"/>
                              <a:pt x="0" y="386503"/>
                            </a:cubicBezTo>
                            <a:close/>
                          </a:path>
                          <a:path w="3530505" h="2318969" stroke="0" extrusionOk="0">
                            <a:moveTo>
                              <a:pt x="0" y="386503"/>
                            </a:moveTo>
                            <a:cubicBezTo>
                              <a:pt x="4250" y="166937"/>
                              <a:pt x="168687" y="32437"/>
                              <a:pt x="386503" y="0"/>
                            </a:cubicBezTo>
                            <a:cubicBezTo>
                              <a:pt x="1072519" y="-167747"/>
                              <a:pt x="2391978" y="44969"/>
                              <a:pt x="3144002" y="0"/>
                            </a:cubicBezTo>
                            <a:cubicBezTo>
                              <a:pt x="3394519" y="-922"/>
                              <a:pt x="3538941" y="160582"/>
                              <a:pt x="3530505" y="386503"/>
                            </a:cubicBezTo>
                            <a:cubicBezTo>
                              <a:pt x="3393052" y="1049839"/>
                              <a:pt x="3568416" y="1176084"/>
                              <a:pt x="3530505" y="1932466"/>
                            </a:cubicBezTo>
                            <a:cubicBezTo>
                              <a:pt x="3540388" y="2125529"/>
                              <a:pt x="3363834" y="2297611"/>
                              <a:pt x="3144002" y="2318969"/>
                            </a:cubicBezTo>
                            <a:cubicBezTo>
                              <a:pt x="2178678" y="2443066"/>
                              <a:pt x="789575" y="2271174"/>
                              <a:pt x="386503" y="2318969"/>
                            </a:cubicBezTo>
                            <a:cubicBezTo>
                              <a:pt x="145813" y="2311985"/>
                              <a:pt x="-23570" y="2128452"/>
                              <a:pt x="0" y="1932466"/>
                            </a:cubicBezTo>
                            <a:cubicBezTo>
                              <a:pt x="-117692" y="1582256"/>
                              <a:pt x="36100" y="945440"/>
                              <a:pt x="0" y="38650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49" name="Elipse 48">
                <a:extLst>
                  <a:ext uri="{FF2B5EF4-FFF2-40B4-BE49-F238E27FC236}">
                    <a16:creationId xmlns:a16="http://schemas.microsoft.com/office/drawing/2014/main" id="{756C32D2-B15D-6B46-8058-A05B389AFD8D}"/>
                  </a:ext>
                </a:extLst>
              </p:cNvPr>
              <p:cNvSpPr/>
              <p:nvPr/>
            </p:nvSpPr>
            <p:spPr>
              <a:xfrm>
                <a:off x="952493" y="125527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A31A2FD4-21B6-F549-AB53-9E815225F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4009" b="93716" l="5000" r="95556">
                          <a14:foregroundMark x1="8444" y1="14193" x2="8333" y2="23077"/>
                          <a14:foregroundMark x1="15444" y1="8776" x2="25000" y2="8234"/>
                          <a14:foregroundMark x1="25000" y1="8234" x2="27778" y2="8234"/>
                          <a14:foregroundMark x1="23778" y1="4334" x2="21778" y2="4009"/>
                          <a14:foregroundMark x1="7556" y1="15601" x2="5000" y2="17876"/>
                          <a14:foregroundMark x1="5000" y1="23727" x2="5000" y2="24594"/>
                          <a14:foregroundMark x1="91556" y1="85482" x2="95000" y2="93283"/>
                          <a14:foregroundMark x1="95000" y1="93283" x2="95556" y2="937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5" y="82550"/>
              <a:ext cx="860425" cy="883285"/>
            </a:xfrm>
            <a:prstGeom prst="rect">
              <a:avLst/>
            </a:prstGeom>
          </p:spPr>
        </p:pic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154BA057-0257-1145-94A4-D984EC073700}"/>
              </a:ext>
            </a:extLst>
          </p:cNvPr>
          <p:cNvGrpSpPr/>
          <p:nvPr/>
        </p:nvGrpSpPr>
        <p:grpSpPr>
          <a:xfrm>
            <a:off x="8289171" y="3984047"/>
            <a:ext cx="3591436" cy="2386043"/>
            <a:chOff x="0" y="0"/>
            <a:chExt cx="1945005" cy="1079500"/>
          </a:xfrm>
        </p:grpSpPr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3EDF105B-D864-9649-AC4B-CB49214D2845}"/>
                </a:ext>
              </a:extLst>
            </p:cNvPr>
            <p:cNvGrpSpPr/>
            <p:nvPr/>
          </p:nvGrpSpPr>
          <p:grpSpPr>
            <a:xfrm>
              <a:off x="0" y="0"/>
              <a:ext cx="1945005" cy="1079500"/>
              <a:chOff x="0" y="0"/>
              <a:chExt cx="1945347" cy="1080097"/>
            </a:xfrm>
          </p:grpSpPr>
          <p:sp>
            <p:nvSpPr>
              <p:cNvPr id="53" name="Rectángulo redondeado 52">
                <a:extLst>
                  <a:ext uri="{FF2B5EF4-FFF2-40B4-BE49-F238E27FC236}">
                    <a16:creationId xmlns:a16="http://schemas.microsoft.com/office/drawing/2014/main" id="{169876D8-DC58-FE40-93D7-4BDB8A925D98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3591436"/>
                          <a:gd name="connsiteY0" fmla="*/ 397682 h 2386043"/>
                          <a:gd name="connsiteX1" fmla="*/ 397682 w 3591436"/>
                          <a:gd name="connsiteY1" fmla="*/ 0 h 2386043"/>
                          <a:gd name="connsiteX2" fmla="*/ 3193754 w 3591436"/>
                          <a:gd name="connsiteY2" fmla="*/ 0 h 2386043"/>
                          <a:gd name="connsiteX3" fmla="*/ 3591436 w 3591436"/>
                          <a:gd name="connsiteY3" fmla="*/ 397682 h 2386043"/>
                          <a:gd name="connsiteX4" fmla="*/ 3591436 w 3591436"/>
                          <a:gd name="connsiteY4" fmla="*/ 1988361 h 2386043"/>
                          <a:gd name="connsiteX5" fmla="*/ 3193754 w 3591436"/>
                          <a:gd name="connsiteY5" fmla="*/ 2386043 h 2386043"/>
                          <a:gd name="connsiteX6" fmla="*/ 397682 w 3591436"/>
                          <a:gd name="connsiteY6" fmla="*/ 2386043 h 2386043"/>
                          <a:gd name="connsiteX7" fmla="*/ 0 w 3591436"/>
                          <a:gd name="connsiteY7" fmla="*/ 1988361 h 2386043"/>
                          <a:gd name="connsiteX8" fmla="*/ 0 w 3591436"/>
                          <a:gd name="connsiteY8" fmla="*/ 397682 h 23860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591436" h="2386043" fill="none" extrusionOk="0">
                            <a:moveTo>
                              <a:pt x="0" y="397682"/>
                            </a:moveTo>
                            <a:cubicBezTo>
                              <a:pt x="17017" y="217041"/>
                              <a:pt x="211064" y="6832"/>
                              <a:pt x="397682" y="0"/>
                            </a:cubicBezTo>
                            <a:cubicBezTo>
                              <a:pt x="1505579" y="-47972"/>
                              <a:pt x="2406839" y="-135018"/>
                              <a:pt x="3193754" y="0"/>
                            </a:cubicBezTo>
                            <a:cubicBezTo>
                              <a:pt x="3405924" y="-33065"/>
                              <a:pt x="3582797" y="195746"/>
                              <a:pt x="3591436" y="397682"/>
                            </a:cubicBezTo>
                            <a:cubicBezTo>
                              <a:pt x="3656934" y="692103"/>
                              <a:pt x="3513347" y="1198824"/>
                              <a:pt x="3591436" y="1988361"/>
                            </a:cubicBezTo>
                            <a:cubicBezTo>
                              <a:pt x="3583718" y="2203323"/>
                              <a:pt x="3436866" y="2358937"/>
                              <a:pt x="3193754" y="2386043"/>
                            </a:cubicBezTo>
                            <a:cubicBezTo>
                              <a:pt x="2895630" y="2466529"/>
                              <a:pt x="1004649" y="2292923"/>
                              <a:pt x="397682" y="2386043"/>
                            </a:cubicBezTo>
                            <a:cubicBezTo>
                              <a:pt x="210566" y="2394400"/>
                              <a:pt x="-3644" y="2204560"/>
                              <a:pt x="0" y="1988361"/>
                            </a:cubicBezTo>
                            <a:cubicBezTo>
                              <a:pt x="-25484" y="1419748"/>
                              <a:pt x="-112130" y="1051211"/>
                              <a:pt x="0" y="397682"/>
                            </a:cubicBezTo>
                            <a:close/>
                          </a:path>
                          <a:path w="3591436" h="2386043" stroke="0" extrusionOk="0">
                            <a:moveTo>
                              <a:pt x="0" y="397682"/>
                            </a:moveTo>
                            <a:cubicBezTo>
                              <a:pt x="22949" y="145081"/>
                              <a:pt x="174185" y="28766"/>
                              <a:pt x="397682" y="0"/>
                            </a:cubicBezTo>
                            <a:cubicBezTo>
                              <a:pt x="1188446" y="-167747"/>
                              <a:pt x="2867683" y="44969"/>
                              <a:pt x="3193754" y="0"/>
                            </a:cubicBezTo>
                            <a:cubicBezTo>
                              <a:pt x="3427111" y="-341"/>
                              <a:pt x="3614453" y="144050"/>
                              <a:pt x="3591436" y="397682"/>
                            </a:cubicBezTo>
                            <a:cubicBezTo>
                              <a:pt x="3602719" y="818193"/>
                              <a:pt x="3723558" y="1231091"/>
                              <a:pt x="3591436" y="1988361"/>
                            </a:cubicBezTo>
                            <a:cubicBezTo>
                              <a:pt x="3602477" y="2185208"/>
                              <a:pt x="3422824" y="2354418"/>
                              <a:pt x="3193754" y="2386043"/>
                            </a:cubicBezTo>
                            <a:cubicBezTo>
                              <a:pt x="2572252" y="2510140"/>
                              <a:pt x="984855" y="2338248"/>
                              <a:pt x="397682" y="2386043"/>
                            </a:cubicBezTo>
                            <a:cubicBezTo>
                              <a:pt x="174135" y="2385039"/>
                              <a:pt x="-24889" y="2189543"/>
                              <a:pt x="0" y="1988361"/>
                            </a:cubicBezTo>
                            <a:cubicBezTo>
                              <a:pt x="-38618" y="1654144"/>
                              <a:pt x="31102" y="579671"/>
                              <a:pt x="0" y="39768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C84417DE-6D0F-1743-991D-CFD0A4DAFF32}"/>
                  </a:ext>
                </a:extLst>
              </p:cNvPr>
              <p:cNvSpPr/>
              <p:nvPr/>
            </p:nvSpPr>
            <p:spPr>
              <a:xfrm>
                <a:off x="987496" y="125527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C51AA7E7-8E4B-214F-B31A-B61BA8F9F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525" b="93923" l="4762" r="96537">
                          <a14:foregroundMark x1="10823" y1="66851" x2="19048" y2="89503"/>
                          <a14:foregroundMark x1="4762" y1="71271" x2="8658" y2="71823"/>
                          <a14:foregroundMark x1="51948" y1="5525" x2="56710" y2="6630"/>
                          <a14:foregroundMark x1="73160" y1="67403" x2="74026" y2="86188"/>
                          <a14:foregroundMark x1="68398" y1="55249" x2="68398" y2="63536"/>
                          <a14:foregroundMark x1="76623" y1="93923" x2="89610" y2="82320"/>
                          <a14:foregroundMark x1="95238" y1="62983" x2="96537" y2="729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62" y="153987"/>
              <a:ext cx="847090" cy="664210"/>
            </a:xfrm>
            <a:prstGeom prst="rect">
              <a:avLst/>
            </a:prstGeom>
          </p:spPr>
        </p:pic>
      </p:grpSp>
      <p:sp>
        <p:nvSpPr>
          <p:cNvPr id="55" name="Elipse 54">
            <a:extLst>
              <a:ext uri="{FF2B5EF4-FFF2-40B4-BE49-F238E27FC236}">
                <a16:creationId xmlns:a16="http://schemas.microsoft.com/office/drawing/2014/main" id="{EE3FBE11-2E67-694C-91D1-810768BC74AF}"/>
              </a:ext>
            </a:extLst>
          </p:cNvPr>
          <p:cNvSpPr/>
          <p:nvPr/>
        </p:nvSpPr>
        <p:spPr>
          <a:xfrm>
            <a:off x="1717454" y="4463204"/>
            <a:ext cx="1755967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D22A5B0E-11B9-C24F-9D37-FA04E29B36B0}"/>
              </a:ext>
            </a:extLst>
          </p:cNvPr>
          <p:cNvSpPr/>
          <p:nvPr/>
        </p:nvSpPr>
        <p:spPr>
          <a:xfrm>
            <a:off x="5792125" y="4267991"/>
            <a:ext cx="1755967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09195F92-FA5A-B142-8927-57C38096362D}"/>
              </a:ext>
            </a:extLst>
          </p:cNvPr>
          <p:cNvSpPr/>
          <p:nvPr/>
        </p:nvSpPr>
        <p:spPr>
          <a:xfrm>
            <a:off x="9987380" y="4339961"/>
            <a:ext cx="1755967" cy="16071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4746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E9DFBD9A-4D91-4D4B-8567-C1A739FC54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015" y="984043"/>
            <a:ext cx="1412135" cy="166720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EC10609-092C-FE48-92D9-010875F2A0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94"/>
          <a:stretch/>
        </p:blipFill>
        <p:spPr>
          <a:xfrm>
            <a:off x="276524" y="2146638"/>
            <a:ext cx="10505491" cy="1667209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9EE3511C-6585-1B48-91C3-F9C61C5BB3DB}"/>
              </a:ext>
            </a:extLst>
          </p:cNvPr>
          <p:cNvGrpSpPr/>
          <p:nvPr/>
        </p:nvGrpSpPr>
        <p:grpSpPr>
          <a:xfrm>
            <a:off x="7807863" y="3919486"/>
            <a:ext cx="4154557" cy="2466924"/>
            <a:chOff x="0" y="0"/>
            <a:chExt cx="1945347" cy="1080097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7DB393AE-B06D-B640-A69E-063182640A95}"/>
                </a:ext>
              </a:extLst>
            </p:cNvPr>
            <p:cNvGrpSpPr/>
            <p:nvPr/>
          </p:nvGrpSpPr>
          <p:grpSpPr>
            <a:xfrm>
              <a:off x="0" y="0"/>
              <a:ext cx="1945347" cy="1080097"/>
              <a:chOff x="0" y="0"/>
              <a:chExt cx="1945347" cy="1080097"/>
            </a:xfrm>
          </p:grpSpPr>
          <p:sp>
            <p:nvSpPr>
              <p:cNvPr id="16" name="Rectángulo redondeado 15">
                <a:extLst>
                  <a:ext uri="{FF2B5EF4-FFF2-40B4-BE49-F238E27FC236}">
                    <a16:creationId xmlns:a16="http://schemas.microsoft.com/office/drawing/2014/main" id="{5FC78302-ACF5-3F41-82AE-CAF5D2E97FD5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4154557"/>
                          <a:gd name="connsiteY0" fmla="*/ 411162 h 2466924"/>
                          <a:gd name="connsiteX1" fmla="*/ 411162 w 4154557"/>
                          <a:gd name="connsiteY1" fmla="*/ 0 h 2466924"/>
                          <a:gd name="connsiteX2" fmla="*/ 3743395 w 4154557"/>
                          <a:gd name="connsiteY2" fmla="*/ 0 h 2466924"/>
                          <a:gd name="connsiteX3" fmla="*/ 4154557 w 4154557"/>
                          <a:gd name="connsiteY3" fmla="*/ 411162 h 2466924"/>
                          <a:gd name="connsiteX4" fmla="*/ 4154557 w 4154557"/>
                          <a:gd name="connsiteY4" fmla="*/ 2055762 h 2466924"/>
                          <a:gd name="connsiteX5" fmla="*/ 3743395 w 4154557"/>
                          <a:gd name="connsiteY5" fmla="*/ 2466924 h 2466924"/>
                          <a:gd name="connsiteX6" fmla="*/ 411162 w 4154557"/>
                          <a:gd name="connsiteY6" fmla="*/ 2466924 h 2466924"/>
                          <a:gd name="connsiteX7" fmla="*/ 0 w 4154557"/>
                          <a:gd name="connsiteY7" fmla="*/ 2055762 h 2466924"/>
                          <a:gd name="connsiteX8" fmla="*/ 0 w 4154557"/>
                          <a:gd name="connsiteY8" fmla="*/ 411162 h 24669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154557" h="2466924" fill="none" extrusionOk="0">
                            <a:moveTo>
                              <a:pt x="0" y="411162"/>
                            </a:moveTo>
                            <a:cubicBezTo>
                              <a:pt x="6135" y="198142"/>
                              <a:pt x="197953" y="2870"/>
                              <a:pt x="411162" y="0"/>
                            </a:cubicBezTo>
                            <a:cubicBezTo>
                              <a:pt x="1799017" y="-47972"/>
                              <a:pt x="3399060" y="-135018"/>
                              <a:pt x="3743395" y="0"/>
                            </a:cubicBezTo>
                            <a:cubicBezTo>
                              <a:pt x="3969719" y="-3344"/>
                              <a:pt x="4144347" y="205002"/>
                              <a:pt x="4154557" y="411162"/>
                            </a:cubicBezTo>
                            <a:cubicBezTo>
                              <a:pt x="4228966" y="1207499"/>
                              <a:pt x="4124811" y="1466544"/>
                              <a:pt x="4154557" y="2055762"/>
                            </a:cubicBezTo>
                            <a:cubicBezTo>
                              <a:pt x="4141620" y="2275009"/>
                              <a:pt x="3996121" y="2437314"/>
                              <a:pt x="3743395" y="2466924"/>
                            </a:cubicBezTo>
                            <a:cubicBezTo>
                              <a:pt x="2485983" y="2547410"/>
                              <a:pt x="1057752" y="2373804"/>
                              <a:pt x="411162" y="2466924"/>
                            </a:cubicBezTo>
                            <a:cubicBezTo>
                              <a:pt x="188783" y="2468132"/>
                              <a:pt x="-19570" y="2264393"/>
                              <a:pt x="0" y="2055762"/>
                            </a:cubicBezTo>
                            <a:cubicBezTo>
                              <a:pt x="57200" y="1728848"/>
                              <a:pt x="101854" y="648823"/>
                              <a:pt x="0" y="411162"/>
                            </a:cubicBezTo>
                            <a:close/>
                          </a:path>
                          <a:path w="4154557" h="2466924" stroke="0" extrusionOk="0">
                            <a:moveTo>
                              <a:pt x="0" y="411162"/>
                            </a:moveTo>
                            <a:cubicBezTo>
                              <a:pt x="12646" y="165917"/>
                              <a:pt x="178753" y="39690"/>
                              <a:pt x="411162" y="0"/>
                            </a:cubicBezTo>
                            <a:cubicBezTo>
                              <a:pt x="1198890" y="-167747"/>
                              <a:pt x="3164091" y="44969"/>
                              <a:pt x="3743395" y="0"/>
                            </a:cubicBezTo>
                            <a:cubicBezTo>
                              <a:pt x="3996180" y="-640"/>
                              <a:pt x="4165737" y="167568"/>
                              <a:pt x="4154557" y="411162"/>
                            </a:cubicBezTo>
                            <a:cubicBezTo>
                              <a:pt x="4010518" y="1225911"/>
                              <a:pt x="4222931" y="1336438"/>
                              <a:pt x="4154557" y="2055762"/>
                            </a:cubicBezTo>
                            <a:cubicBezTo>
                              <a:pt x="4164649" y="2262013"/>
                              <a:pt x="3976391" y="2447092"/>
                              <a:pt x="3743395" y="2466924"/>
                            </a:cubicBezTo>
                            <a:cubicBezTo>
                              <a:pt x="2715454" y="2591021"/>
                              <a:pt x="1607770" y="2419129"/>
                              <a:pt x="411162" y="2466924"/>
                            </a:cubicBezTo>
                            <a:cubicBezTo>
                              <a:pt x="145967" y="2457148"/>
                              <a:pt x="-30339" y="2260348"/>
                              <a:pt x="0" y="2055762"/>
                            </a:cubicBezTo>
                            <a:cubicBezTo>
                              <a:pt x="10145" y="1370060"/>
                              <a:pt x="60987" y="1018997"/>
                              <a:pt x="0" y="41116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0E17605A-D4DD-B44A-8E53-4381EDCDE551}"/>
                  </a:ext>
                </a:extLst>
              </p:cNvPr>
              <p:cNvSpPr/>
              <p:nvPr/>
            </p:nvSpPr>
            <p:spPr>
              <a:xfrm>
                <a:off x="1013394" y="151774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B242631-00F7-504C-8753-77600C59D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3" b="98229" l="10000" r="90000">
                          <a14:foregroundMark x1="25761" y1="5958" x2="42065" y2="16264"/>
                          <a14:foregroundMark x1="37391" y1="966" x2="30000" y2="1127"/>
                          <a14:foregroundMark x1="41739" y1="93076" x2="65000" y2="87601"/>
                          <a14:foregroundMark x1="61196" y1="97424" x2="55435" y2="97262"/>
                          <a14:foregroundMark x1="49674" y1="97907" x2="43804" y2="982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225" y="211137"/>
              <a:ext cx="836295" cy="564515"/>
            </a:xfrm>
            <a:prstGeom prst="rect">
              <a:avLst/>
            </a:prstGeom>
          </p:spPr>
        </p:pic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8A523F41-0392-5C49-A9BD-86CFE6A9DB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194" b="97639" l="2019" r="32115">
                        <a14:foregroundMark x1="4904" y1="95556" x2="11154" y2="94722"/>
                        <a14:foregroundMark x1="11154" y1="94722" x2="11346" y2="94722"/>
                        <a14:foregroundMark x1="10000" y1="34861" x2="6346" y2="33611"/>
                        <a14:foregroundMark x1="22308" y1="97361" x2="19231" y2="97639"/>
                        <a14:foregroundMark x1="2115" y1="93194" x2="2115" y2="95278"/>
                        <a14:foregroundMark x1="31442" y1="40139" x2="32115" y2="43611"/>
                      </a14:backgroundRemoval>
                    </a14:imgEffect>
                  </a14:imgLayer>
                </a14:imgProps>
              </a:ext>
            </a:extLst>
          </a:blip>
          <a:srcRect t="28837" r="64794"/>
          <a:stretch/>
        </p:blipFill>
        <p:spPr>
          <a:xfrm flipH="1">
            <a:off x="-404453" y="40953"/>
            <a:ext cx="1948069" cy="2000046"/>
          </a:xfrm>
          <a:prstGeom prst="rect">
            <a:avLst/>
          </a:prstGeom>
        </p:spPr>
      </p:pic>
      <p:sp>
        <p:nvSpPr>
          <p:cNvPr id="19" name="Llamada rectangular redondeada 18">
            <a:extLst>
              <a:ext uri="{FF2B5EF4-FFF2-40B4-BE49-F238E27FC236}">
                <a16:creationId xmlns:a16="http://schemas.microsoft.com/office/drawing/2014/main" id="{C75E548B-227D-D94A-89F2-A0F389E971AA}"/>
              </a:ext>
            </a:extLst>
          </p:cNvPr>
          <p:cNvSpPr/>
          <p:nvPr/>
        </p:nvSpPr>
        <p:spPr>
          <a:xfrm>
            <a:off x="569582" y="5086071"/>
            <a:ext cx="6385739" cy="1575771"/>
          </a:xfrm>
          <a:prstGeom prst="wedgeRoundRectCallout">
            <a:avLst>
              <a:gd name="adj1" fmla="val 33850"/>
              <a:gd name="adj2" fmla="val -101117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EL CONEJIN SALTÓ CON SU MANZANA PERO ESTA SE LE CAYÓ EN EL CAMINO ¿CUÁNTOS SALTOS TUVO QUE REGRESAR PARA BUSCAR SU MANZANA?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F079CB5-BC48-1848-8501-92129F64DA50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3" b="98229" l="10000" r="90000">
                        <a14:foregroundMark x1="25761" y1="5958" x2="42065" y2="16264"/>
                        <a14:foregroundMark x1="37391" y1="966" x2="30000" y2="1127"/>
                        <a14:foregroundMark x1="41739" y1="93076" x2="65000" y2="87601"/>
                        <a14:foregroundMark x1="61196" y1="97424" x2="55435" y2="97262"/>
                        <a14:foregroundMark x1="49674" y1="97907" x2="43804" y2="98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286" y="1379440"/>
            <a:ext cx="1948069" cy="1331523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BD1754B1-90BA-724A-9209-DB63AB2863B2}"/>
              </a:ext>
            </a:extLst>
          </p:cNvPr>
          <p:cNvSpPr/>
          <p:nvPr/>
        </p:nvSpPr>
        <p:spPr>
          <a:xfrm>
            <a:off x="9759328" y="4219503"/>
            <a:ext cx="2003893" cy="1833659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6480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C 0.01315 -0.05046 0.02644 -0.10092 0.04284 -0.09907 C 0.05925 -0.09699 0.08243 0.01204 0.09857 0.01158 C 0.11459 0.01088 0.12279 -0.09953 0.1392 -0.10278 C 0.15573 -0.10602 0.17644 -0.0081 0.19714 -0.00764 C 0.21784 -0.00694 0.24493 -0.10162 0.26354 -0.09907 C 0.28216 -0.09653 0.28672 0.00648 0.3086 0.00764 C 0.33034 0.00903 0.37826 -0.09328 0.39427 -0.09143 C 0.41042 -0.08958 0.39284 0.01922 0.40495 0.01922 C 0.41719 0.01922 0.44935 -0.09074 0.46719 -0.09143 C 0.48503 -0.09213 0.51224 0.01528 0.51224 0.01551 L 0.51224 0.01528 " pathEditMode="relative" rAng="0" ptsTypes="AAAAAAAAAAAA">
                                      <p:cBhvr>
                                        <p:cTn id="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12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224 0.01528 C 0.52331 -0.03912 0.53438 -0.09329 0.55078 -0.09769 C 0.56719 -0.10185 0.59284 -0.00625 0.61081 -0.01042 C 0.62865 -0.01482 0.64258 -0.12292 0.65795 -0.12315 C 0.67331 -0.12384 0.68646 -0.01898 0.70287 -0.0132 C 0.7194 -0.00718 0.73933 -0.08519 0.75651 -0.0875 C 0.7737 -0.08958 0.80586 -0.02593 0.80586 -0.0257 L 0.80586 -0.02593 " pathEditMode="relative" rAng="0" ptsTypes="AAAAAAAA">
                                      <p:cBhvr>
                                        <p:cTn id="1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4" y="-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586 -0.02592 C 0.78503 -0.09004 0.76433 -0.15416 0.74584 -0.15162 C 0.72722 -0.14907 0.71185 -0.01713 0.6944 -0.01088 C 0.67696 -0.00463 0.6569 -0.11365 0.64089 -0.11365 C 0.62474 -0.11365 0.61511 -0.00578 0.59805 -0.01088 C 0.58086 -0.01597 0.55547 -0.14143 0.53802 -0.14398 C 0.52058 -0.14652 0.4931 -0.02592 0.4931 -0.02569 L 0.4931 -0.02592 " pathEditMode="relative" rAng="0" ptsTypes="AAAAAAAA">
                                      <p:cBhvr>
                                        <p:cTn id="22" dur="5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8" y="-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106E978-7EC5-694E-ADAD-4FB289F1F8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05"/>
          <a:stretch/>
        </p:blipFill>
        <p:spPr>
          <a:xfrm>
            <a:off x="483439" y="2147538"/>
            <a:ext cx="11156917" cy="16672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12FE83-E631-2D40-98F5-1D4890FF1B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306" b="98194" l="2212" r="42500">
                        <a14:foregroundMark x1="3654" y1="45278" x2="3846" y2="50278"/>
                        <a14:foregroundMark x1="23942" y1="37083" x2="30673" y2="39722"/>
                        <a14:foregroundMark x1="27308" y1="34444" x2="28750" y2="34861"/>
                        <a14:foregroundMark x1="17115" y1="95278" x2="26346" y2="94583"/>
                        <a14:foregroundMark x1="26346" y1="94583" x2="26827" y2="94583"/>
                        <a14:foregroundMark x1="33269" y1="97083" x2="26058" y2="97361"/>
                        <a14:foregroundMark x1="16154" y1="97639" x2="20769" y2="98472"/>
                        <a14:foregroundMark x1="27019" y1="98472" x2="30865" y2="98472"/>
                        <a14:foregroundMark x1="3365" y1="75000" x2="2212" y2="79861"/>
                        <a14:foregroundMark x1="41827" y1="79167" x2="42500" y2="80278"/>
                        <a14:backgroundMark x1="25288" y1="33056" x2="23846" y2="34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54475"/>
          <a:stretch/>
        </p:blipFill>
        <p:spPr bwMode="auto">
          <a:xfrm>
            <a:off x="-412662" y="206338"/>
            <a:ext cx="2396996" cy="1844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DD487028-DCD0-0D4C-A33F-8BEB5B671505}"/>
              </a:ext>
            </a:extLst>
          </p:cNvPr>
          <p:cNvGrpSpPr/>
          <p:nvPr/>
        </p:nvGrpSpPr>
        <p:grpSpPr>
          <a:xfrm>
            <a:off x="356805" y="3945876"/>
            <a:ext cx="4115804" cy="2534437"/>
            <a:chOff x="0" y="0"/>
            <a:chExt cx="1945005" cy="1079500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FFA650E3-686C-1E4C-9EBD-9C12770D7E50}"/>
                </a:ext>
              </a:extLst>
            </p:cNvPr>
            <p:cNvGrpSpPr/>
            <p:nvPr/>
          </p:nvGrpSpPr>
          <p:grpSpPr>
            <a:xfrm>
              <a:off x="0" y="0"/>
              <a:ext cx="1945005" cy="1079500"/>
              <a:chOff x="0" y="0"/>
              <a:chExt cx="1945347" cy="1080097"/>
            </a:xfrm>
          </p:grpSpPr>
          <p:sp>
            <p:nvSpPr>
              <p:cNvPr id="12" name="Rectángulo redondeado 11">
                <a:extLst>
                  <a:ext uri="{FF2B5EF4-FFF2-40B4-BE49-F238E27FC236}">
                    <a16:creationId xmlns:a16="http://schemas.microsoft.com/office/drawing/2014/main" id="{6B2A646C-8DF1-3241-9C32-52F434F5AA6F}"/>
                  </a:ext>
                </a:extLst>
              </p:cNvPr>
              <p:cNvSpPr/>
              <p:nvPr/>
            </p:nvSpPr>
            <p:spPr>
              <a:xfrm>
                <a:off x="0" y="0"/>
                <a:ext cx="1945347" cy="1080097"/>
              </a:xfrm>
              <a:prstGeom prst="roundRect">
                <a:avLst/>
              </a:prstGeom>
              <a:ln w="76200">
                <a:extLst>
                  <a:ext uri="{C807C97D-BFC1-408E-A445-0C87EB9F89A2}">
                    <ask:lineSketchStyleProps xmlns:ask="http://schemas.microsoft.com/office/drawing/2018/sketchyshapes" sd="1959150775">
                      <a:custGeom>
                        <a:avLst/>
                        <a:gdLst>
                          <a:gd name="connsiteX0" fmla="*/ 0 w 4115804"/>
                          <a:gd name="connsiteY0" fmla="*/ 422415 h 2534437"/>
                          <a:gd name="connsiteX1" fmla="*/ 422415 w 4115804"/>
                          <a:gd name="connsiteY1" fmla="*/ 0 h 2534437"/>
                          <a:gd name="connsiteX2" fmla="*/ 3693389 w 4115804"/>
                          <a:gd name="connsiteY2" fmla="*/ 0 h 2534437"/>
                          <a:gd name="connsiteX3" fmla="*/ 4115804 w 4115804"/>
                          <a:gd name="connsiteY3" fmla="*/ 422415 h 2534437"/>
                          <a:gd name="connsiteX4" fmla="*/ 4115804 w 4115804"/>
                          <a:gd name="connsiteY4" fmla="*/ 2112022 h 2534437"/>
                          <a:gd name="connsiteX5" fmla="*/ 3693389 w 4115804"/>
                          <a:gd name="connsiteY5" fmla="*/ 2534437 h 2534437"/>
                          <a:gd name="connsiteX6" fmla="*/ 422415 w 4115804"/>
                          <a:gd name="connsiteY6" fmla="*/ 2534437 h 2534437"/>
                          <a:gd name="connsiteX7" fmla="*/ 0 w 4115804"/>
                          <a:gd name="connsiteY7" fmla="*/ 2112022 h 2534437"/>
                          <a:gd name="connsiteX8" fmla="*/ 0 w 4115804"/>
                          <a:gd name="connsiteY8" fmla="*/ 422415 h 2534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115804" h="2534437" fill="none" extrusionOk="0">
                            <a:moveTo>
                              <a:pt x="0" y="422415"/>
                            </a:moveTo>
                            <a:cubicBezTo>
                              <a:pt x="7503" y="206313"/>
                              <a:pt x="226017" y="7635"/>
                              <a:pt x="422415" y="0"/>
                            </a:cubicBezTo>
                            <a:cubicBezTo>
                              <a:pt x="823978" y="-47972"/>
                              <a:pt x="2998850" y="-135018"/>
                              <a:pt x="3693389" y="0"/>
                            </a:cubicBezTo>
                            <a:cubicBezTo>
                              <a:pt x="3922402" y="-18961"/>
                              <a:pt x="4101065" y="219319"/>
                              <a:pt x="4115804" y="422415"/>
                            </a:cubicBezTo>
                            <a:cubicBezTo>
                              <a:pt x="4016039" y="1052150"/>
                              <a:pt x="4021049" y="1823596"/>
                              <a:pt x="4115804" y="2112022"/>
                            </a:cubicBezTo>
                            <a:cubicBezTo>
                              <a:pt x="4086520" y="2327587"/>
                              <a:pt x="3953744" y="2503193"/>
                              <a:pt x="3693389" y="2534437"/>
                            </a:cubicBezTo>
                            <a:cubicBezTo>
                              <a:pt x="2547784" y="2614923"/>
                              <a:pt x="1538169" y="2441317"/>
                              <a:pt x="422415" y="2534437"/>
                            </a:cubicBezTo>
                            <a:cubicBezTo>
                              <a:pt x="214280" y="2540902"/>
                              <a:pt x="-28964" y="2318011"/>
                              <a:pt x="0" y="2112022"/>
                            </a:cubicBezTo>
                            <a:cubicBezTo>
                              <a:pt x="-137696" y="1855123"/>
                              <a:pt x="33523" y="853351"/>
                              <a:pt x="0" y="422415"/>
                            </a:cubicBezTo>
                            <a:close/>
                          </a:path>
                          <a:path w="4115804" h="2534437" stroke="0" extrusionOk="0">
                            <a:moveTo>
                              <a:pt x="0" y="422415"/>
                            </a:moveTo>
                            <a:cubicBezTo>
                              <a:pt x="11186" y="173053"/>
                              <a:pt x="188074" y="7804"/>
                              <a:pt x="422415" y="0"/>
                            </a:cubicBezTo>
                            <a:cubicBezTo>
                              <a:pt x="1972798" y="-167747"/>
                              <a:pt x="3258527" y="44969"/>
                              <a:pt x="3693389" y="0"/>
                            </a:cubicBezTo>
                            <a:cubicBezTo>
                              <a:pt x="3936298" y="-239"/>
                              <a:pt x="4127829" y="171360"/>
                              <a:pt x="4115804" y="422415"/>
                            </a:cubicBezTo>
                            <a:cubicBezTo>
                              <a:pt x="4255376" y="1171522"/>
                              <a:pt x="4229402" y="1421579"/>
                              <a:pt x="4115804" y="2112022"/>
                            </a:cubicBezTo>
                            <a:cubicBezTo>
                              <a:pt x="4134805" y="2306099"/>
                              <a:pt x="3933766" y="2510693"/>
                              <a:pt x="3693389" y="2534437"/>
                            </a:cubicBezTo>
                            <a:cubicBezTo>
                              <a:pt x="2960535" y="2658534"/>
                              <a:pt x="1557262" y="2486642"/>
                              <a:pt x="422415" y="2534437"/>
                            </a:cubicBezTo>
                            <a:cubicBezTo>
                              <a:pt x="177340" y="2531415"/>
                              <a:pt x="-35268" y="2319168"/>
                              <a:pt x="0" y="2112022"/>
                            </a:cubicBezTo>
                            <a:cubicBezTo>
                              <a:pt x="-148760" y="1436416"/>
                              <a:pt x="137680" y="856472"/>
                              <a:pt x="0" y="422415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E2B86935-1FE3-644D-A5C1-2524F03A5A81}"/>
                  </a:ext>
                </a:extLst>
              </p:cNvPr>
              <p:cNvSpPr/>
              <p:nvPr/>
            </p:nvSpPr>
            <p:spPr>
              <a:xfrm>
                <a:off x="952493" y="125527"/>
                <a:ext cx="815863" cy="762000"/>
              </a:xfrm>
              <a:prstGeom prst="ellipse">
                <a:avLst/>
              </a:prstGeom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ES_tradnl"/>
              </a:p>
            </p:txBody>
          </p:sp>
        </p:grp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795342A-BD3E-294E-B807-091B4F1A5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009" b="93716" l="5000" r="95556">
                          <a14:foregroundMark x1="8444" y1="14193" x2="8333" y2="23077"/>
                          <a14:foregroundMark x1="15444" y1="8776" x2="25000" y2="8234"/>
                          <a14:foregroundMark x1="25000" y1="8234" x2="27778" y2="8234"/>
                          <a14:foregroundMark x1="23778" y1="4334" x2="21778" y2="4009"/>
                          <a14:foregroundMark x1="7556" y1="15601" x2="5000" y2="17876"/>
                          <a14:foregroundMark x1="5000" y1="23727" x2="5000" y2="24594"/>
                          <a14:foregroundMark x1="91556" y1="85482" x2="95000" y2="93283"/>
                          <a14:foregroundMark x1="95000" y1="93283" x2="95556" y2="937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5" y="82550"/>
              <a:ext cx="860425" cy="883285"/>
            </a:xfrm>
            <a:prstGeom prst="rect">
              <a:avLst/>
            </a:prstGeom>
          </p:spPr>
        </p:pic>
      </p:grpSp>
      <p:sp>
        <p:nvSpPr>
          <p:cNvPr id="14" name="Llamada rectangular redondeada 13">
            <a:extLst>
              <a:ext uri="{FF2B5EF4-FFF2-40B4-BE49-F238E27FC236}">
                <a16:creationId xmlns:a16="http://schemas.microsoft.com/office/drawing/2014/main" id="{52963981-0D8D-A249-83D1-B62EF365B12D}"/>
              </a:ext>
            </a:extLst>
          </p:cNvPr>
          <p:cNvSpPr/>
          <p:nvPr/>
        </p:nvSpPr>
        <p:spPr>
          <a:xfrm>
            <a:off x="5254617" y="4904542"/>
            <a:ext cx="6385739" cy="1575771"/>
          </a:xfrm>
          <a:prstGeom prst="wedgeRoundRectCallout">
            <a:avLst>
              <a:gd name="adj1" fmla="val -2971"/>
              <a:gd name="adj2" fmla="val -104433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EL CONEJIN SALTÓ CON SU ZANAHORIA PERO ESTA SE LE CAYÓ EN EL CAMINO ¿CUÁNTOS SALTOS TUVO QUE REGRESAR PARA BUSCAR SU ZANAHORIA?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50B3855-1E6D-A34C-9D81-0B7FF58AF9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288" y="1313933"/>
            <a:ext cx="1412135" cy="166720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61CC3D8-5719-FF43-B7F5-413B28662B38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009" b="93716" l="5000" r="95556">
                        <a14:foregroundMark x1="8444" y1="14193" x2="8333" y2="23077"/>
                        <a14:foregroundMark x1="15444" y1="8776" x2="25000" y2="8234"/>
                        <a14:foregroundMark x1="25000" y1="8234" x2="27778" y2="8234"/>
                        <a14:foregroundMark x1="23778" y1="4334" x2="21778" y2="4009"/>
                        <a14:foregroundMark x1="7556" y1="15601" x2="5000" y2="17876"/>
                        <a14:foregroundMark x1="5000" y1="23727" x2="5000" y2="24594"/>
                        <a14:foregroundMark x1="91556" y1="85482" x2="95000" y2="93283"/>
                        <a14:foregroundMark x1="95000" y1="93283" x2="95556" y2="937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551" y="644548"/>
            <a:ext cx="1635565" cy="1872349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7C034104-75D5-4044-A23B-3D3164B0D968}"/>
              </a:ext>
            </a:extLst>
          </p:cNvPr>
          <p:cNvSpPr/>
          <p:nvPr/>
        </p:nvSpPr>
        <p:spPr>
          <a:xfrm>
            <a:off x="2233131" y="4194791"/>
            <a:ext cx="2003893" cy="1833659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9158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C 0.01185 -0.03959 0.02383 -0.07894 0.04062 -0.07639 C 0.05742 -0.07385 0.10065 0.01527 0.10065 0.0155 L 0.10065 0.01527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065 0.01527 C 0.11823 -0.04329 0.13594 -0.10186 0.15196 -0.10301 C 0.1681 -0.1044 0.17982 0.0081 0.19701 0.00763 C 0.2142 0.00694 0.23776 -0.1044 0.25482 -0.10695 C 0.27201 -0.1095 0.28203 -0.01019 0.29987 -0.00764 C 0.31771 -0.0051 0.34492 -0.09352 0.36198 -0.09167 C 0.37904 -0.08959 0.38802 0.00694 0.40274 0.0037 C 0.41732 0.00046 0.43347 -0.10996 0.44987 -0.11065 C 0.46628 -0.11135 0.48308 0.003 0.5013 4.81481E-6 C 0.51953 -0.00325 0.54128 -0.12917 0.55912 -0.12963 C 0.57696 -0.13033 0.59232 -0.00579 0.60847 -0.00394 C 0.62448 -0.00209 0.6392 -0.1169 0.6556 -0.11829 C 0.67188 -0.11945 0.68946 -0.00973 0.7069 -0.01158 C 0.72448 -0.01343 0.74271 -0.12778 0.76055 -0.12963 C 0.77839 -0.13172 0.81406 -0.02292 0.81406 -0.02269 L 0.81406 -0.02292 " pathEditMode="relative" rAng="0" ptsTypes="AAAAAAAAAAAAAAAA">
                                      <p:cBhvr>
                                        <p:cTn id="1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77" y="-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393 -0.02292 C 0.79753 -0.09005 0.78112 -0.15695 0.76459 -0.16389 C 0.74818 -0.17084 0.73607 -0.06621 0.71537 -0.06482 C 0.69466 -0.06366 0.65938 -0.16204 0.64024 -0.15625 C 0.62149 -0.15047 0.61784 -0.03565 0.60183 -0.03056 C 0.58581 -0.02547 0.55964 -0.12593 0.54401 -0.12593 C 0.52826 -0.12593 0.52396 -0.0294 0.50755 -0.03056 C 0.49115 -0.03195 0.46289 -0.12963 0.44518 -0.13334 C 0.42774 -0.13727 0.41667 -0.05278 0.40248 -0.05348 C 0.38828 -0.05417 0.37578 -0.13982 0.35964 -0.13727 C 0.34362 -0.13473 0.32214 -0.0382 0.30612 -0.0382 C 0.28998 -0.0382 0.28073 -0.13843 0.26315 -0.13727 C 0.24571 -0.13588 0.22318 -0.03311 0.20104 -0.03056 C 0.17891 -0.02801 0.14714 -0.1213 0.13034 -0.12199 C 0.11354 -0.12269 0.10039 -0.03449 0.10039 -0.03426 L 0.10039 -0.03449 " pathEditMode="relative" rAng="0" ptsTypes="AAAAAAAAAAAAAAAA">
                                      <p:cBhvr>
                                        <p:cTn id="22" dur="4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77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66CA528-76E5-4245-8A20-FFD600FC2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44" y="0"/>
            <a:ext cx="12225944" cy="68580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020C217-5DC0-F142-9D0E-FF12A4B78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722" l="6146" r="90000">
                        <a14:foregroundMark x1="15521" y1="47222" x2="28229" y2="47500"/>
                        <a14:foregroundMark x1="19792" y1="63056" x2="19792" y2="78611"/>
                        <a14:foregroundMark x1="19792" y1="78611" x2="19792" y2="78611"/>
                        <a14:foregroundMark x1="16875" y1="45417" x2="15208" y2="45833"/>
                        <a14:foregroundMark x1="24375" y1="45417" x2="26354" y2="45833"/>
                        <a14:foregroundMark x1="18750" y1="59861" x2="24583" y2="60139"/>
                        <a14:foregroundMark x1="24583" y1="60139" x2="27917" y2="61667"/>
                        <a14:foregroundMark x1="14688" y1="70278" x2="18750" y2="72778"/>
                        <a14:foregroundMark x1="27083" y1="76806" x2="30104" y2="70972"/>
                        <a14:foregroundMark x1="30104" y1="70972" x2="30104" y2="70972"/>
                        <a14:foregroundMark x1="26875" y1="64861" x2="28438" y2="65278"/>
                        <a14:foregroundMark x1="19688" y1="85139" x2="20313" y2="93750"/>
                        <a14:foregroundMark x1="11875" y1="95556" x2="17500" y2="95694"/>
                        <a14:foregroundMark x1="17500" y1="95694" x2="18021" y2="95417"/>
                        <a14:foregroundMark x1="19375" y1="93194" x2="17917" y2="93333"/>
                        <a14:foregroundMark x1="20000" y1="95694" x2="20070" y2="97180"/>
                        <a14:foregroundMark x1="22500" y1="99861" x2="20521" y2="99167"/>
                        <a14:foregroundMark x1="27500" y1="95833" x2="30312" y2="97361"/>
                        <a14:foregroundMark x1="25000" y1="85556" x2="25000" y2="90833"/>
                        <a14:foregroundMark x1="18229" y1="63889" x2="16771" y2="64028"/>
                        <a14:foregroundMark x1="23646" y1="49861" x2="25417" y2="50000"/>
                        <a14:foregroundMark x1="23958" y1="45556" x2="25417" y2="45694"/>
                        <a14:foregroundMark x1="18438" y1="26250" x2="28750" y2="29583"/>
                        <a14:foregroundMark x1="6146" y1="94722" x2="7292" y2="95278"/>
                        <a14:foregroundMark x1="17917" y1="97361" x2="19063" y2="97222"/>
                        <a14:foregroundMark x1="20729" y1="96806" x2="21667" y2="96944"/>
                        <a14:foregroundMark x1="24272" y1="94906" x2="27292" y2="95972"/>
                        <a14:foregroundMark x1="8438" y1="95694" x2="9271" y2="95833"/>
                        <a14:foregroundMark x1="8333" y1="94722" x2="7604" y2="94861"/>
                        <a14:backgroundMark x1="41042" y1="97778" x2="53333" y2="97083"/>
                        <a14:backgroundMark x1="4375" y1="97917" x2="6979" y2="98056"/>
                        <a14:backgroundMark x1="15625" y1="99444" x2="18021" y2="99583"/>
                        <a14:backgroundMark x1="22500" y1="93611" x2="22500" y2="95972"/>
                        <a14:backgroundMark x1="18438" y1="98889" x2="18750" y2="9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5704" r="60540"/>
          <a:stretch/>
        </p:blipFill>
        <p:spPr bwMode="auto">
          <a:xfrm>
            <a:off x="-33944" y="64833"/>
            <a:ext cx="3608173" cy="672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8C65CF5-4824-5041-AE02-FFA97B2744F1}"/>
              </a:ext>
            </a:extLst>
          </p:cNvPr>
          <p:cNvSpPr/>
          <p:nvPr/>
        </p:nvSpPr>
        <p:spPr>
          <a:xfrm>
            <a:off x="3672062" y="2255101"/>
            <a:ext cx="842210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600" b="1" dirty="0">
                <a:ln/>
                <a:solidFill>
                  <a:schemeClr val="accent4"/>
                </a:solidFill>
                <a:effectLst>
                  <a:glow rad="228600">
                    <a:srgbClr val="FF40FF">
                      <a:alpha val="40000"/>
                    </a:srgb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</a:rPr>
              <a:t>Practiquemos lo aprendido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52074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0123EF6-F3B6-5347-9330-88A03ED26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44" y="0"/>
            <a:ext cx="12225944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36EF2B-8AB7-B343-B4D9-01A33D00170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20993889">
            <a:off x="481896" y="663282"/>
            <a:ext cx="5146370" cy="578825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9344C56-EB0F-7E44-ABA6-E9A8425B2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910" y="256815"/>
            <a:ext cx="4225227" cy="534270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20AC472-33B1-044C-ACA7-29323365A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30336">
            <a:off x="6807467" y="1219646"/>
            <a:ext cx="4364323" cy="518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01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245</Words>
  <Application>Microsoft Macintosh PowerPoint</Application>
  <PresentationFormat>Panorámica</PresentationFormat>
  <Paragraphs>86</Paragraphs>
  <Slides>16</Slides>
  <Notes>4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Arial Rounded MT Bold</vt:lpstr>
      <vt:lpstr>Bauhaus 93</vt:lpstr>
      <vt:lpstr>Calibri</vt:lpstr>
      <vt:lpstr>Calibri Light</vt:lpstr>
      <vt:lpstr>Comic Sans MS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63</cp:revision>
  <dcterms:created xsi:type="dcterms:W3CDTF">2020-10-17T22:01:30Z</dcterms:created>
  <dcterms:modified xsi:type="dcterms:W3CDTF">2020-10-22T03:14:31Z</dcterms:modified>
</cp:coreProperties>
</file>