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65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2" d="100"/>
          <a:sy n="52" d="100"/>
        </p:scale>
        <p:origin x="73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060B1AFF-3676-40E8-8CD9-E477C3ADF534}" type="datetimeFigureOut">
              <a:rPr lang="es-CL" smtClean="0"/>
              <a:t>23-09-2020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73661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23-09-2020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62710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23-09-2020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49210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23-09-2020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80691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23-09-2020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04914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23-09-2020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96216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23-09-2020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36963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23-09-2020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9332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23-09-2020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92894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23-09-2020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68850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23-09-2020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62337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23-09-2020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35299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23-09-2020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95014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23-09-2020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086725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23-09-2020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625874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23-09-2020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22797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1AFF-3676-40E8-8CD9-E477C3ADF534}" type="datetimeFigureOut">
              <a:rPr lang="es-CL" smtClean="0"/>
              <a:t>23-09-2020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69649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B1AFF-3676-40E8-8CD9-E477C3ADF534}" type="datetimeFigureOut">
              <a:rPr lang="es-CL" smtClean="0"/>
              <a:t>23-09-2020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DF1E8-9675-4C7F-9835-CF72607385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770679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audio" Target="../media/audio7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0D8C7F-C8A1-4C7E-BC2C-EAAE776DCD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7574" y="1017585"/>
            <a:ext cx="6400800" cy="927510"/>
          </a:xfrm>
        </p:spPr>
        <p:txBody>
          <a:bodyPr/>
          <a:lstStyle/>
          <a:p>
            <a:r>
              <a:rPr lang="es-CL" dirty="0"/>
              <a:t>Personajes CHILENOS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BECD715-2766-483F-9637-A132FFDDBB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406" y="2625213"/>
            <a:ext cx="4336828" cy="3083616"/>
          </a:xfrm>
          <a:prstGeom prst="rect">
            <a:avLst/>
          </a:prstGeom>
        </p:spPr>
      </p:pic>
      <p:pic>
        <p:nvPicPr>
          <p:cNvPr id="4" name="Imagen 3" descr="Imagen que contiene esquiando, grupo, gente&#10;&#10;Descripción generada automáticamente">
            <a:extLst>
              <a:ext uri="{FF2B5EF4-FFF2-40B4-BE49-F238E27FC236}">
                <a16:creationId xmlns:a16="http://schemas.microsoft.com/office/drawing/2014/main" id="{9B7F8407-7142-481D-B3B0-D54D126EA1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14" y="339213"/>
            <a:ext cx="5160160" cy="607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3041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  <p:sndAc>
          <p:stSnd>
            <p:snd r:embed="rId2" name="wind.wav"/>
          </p:stSnd>
        </p:sndAc>
      </p:transition>
    </mc:Choice>
    <mc:Fallback>
      <p:transition spd="slow">
        <p:fade/>
        <p:sndAc>
          <p:stSnd>
            <p:snd r:embed="rId2" name="win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C400F6-E0AE-4011-977A-E5EA83603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9367" y="38803"/>
            <a:ext cx="8782771" cy="1478570"/>
          </a:xfrm>
        </p:spPr>
        <p:txBody>
          <a:bodyPr/>
          <a:lstStyle/>
          <a:p>
            <a:r>
              <a:rPr lang="es-CL" dirty="0">
                <a:latin typeface="Comic Sans MS" panose="030F0702030302020204" pitchFamily="66" charset="0"/>
                <a:cs typeface="Times New Roman" panose="02020603050405020304" pitchFamily="18" charset="0"/>
              </a:rPr>
              <a:t>A</a:t>
            </a:r>
            <a:r>
              <a:rPr lang="es-CL"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lexis</a:t>
            </a:r>
            <a:r>
              <a:rPr lang="es-CL" dirty="0">
                <a:latin typeface="Comic Sans MS" panose="030F0702030302020204" pitchFamily="66" charset="0"/>
                <a:cs typeface="Times New Roman" panose="02020603050405020304" pitchFamily="18" charset="0"/>
              </a:rPr>
              <a:t> S</a:t>
            </a:r>
            <a:r>
              <a:rPr lang="es-CL" sz="2800" dirty="0">
                <a:latin typeface="Comic Sans MS" panose="030F0702030302020204" pitchFamily="66" charset="0"/>
                <a:cs typeface="Times New Roman" panose="02020603050405020304" pitchFamily="18" charset="0"/>
              </a:rPr>
              <a:t>ánchez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D3F78489-5F37-40C0-8B42-9B55A9457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634" y="1047135"/>
            <a:ext cx="10548732" cy="5552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3600" dirty="0"/>
              <a:t>Futbolista chileno que se desempeña como delantero. Su equipo actual es el Inter de Milán de Italia.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4DFF49B-009A-4B11-806C-B9DA76BFC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633" y="2525705"/>
            <a:ext cx="5909186" cy="3812137"/>
          </a:xfrm>
          <a:prstGeom prst="rect">
            <a:avLst/>
          </a:prstGeom>
        </p:spPr>
      </p:pic>
      <p:pic>
        <p:nvPicPr>
          <p:cNvPr id="4" name="Imagen 3" descr="Imagen que contiene pasto, camión, verde, borroso&#10;&#10;Descripción generada automáticamente">
            <a:extLst>
              <a:ext uri="{FF2B5EF4-FFF2-40B4-BE49-F238E27FC236}">
                <a16:creationId xmlns:a16="http://schemas.microsoft.com/office/drawing/2014/main" id="{E5E2024D-4CE2-438C-BD91-3EE290C10A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820" y="3185652"/>
            <a:ext cx="4762500" cy="2905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730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  <p:sndAc>
          <p:stSnd>
            <p:snd r:embed="rId2" name="explode.wav"/>
          </p:stSnd>
        </p:sndAc>
      </p:transition>
    </mc:Choice>
    <mc:Fallback>
      <p:transition spd="slow">
        <p:fade/>
        <p:sndAc>
          <p:stSnd>
            <p:snd r:embed="rId2" name="explod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3B503A-3407-4FFE-A52C-076794BD8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9368" y="220953"/>
            <a:ext cx="4542503" cy="1224389"/>
          </a:xfrm>
        </p:spPr>
        <p:txBody>
          <a:bodyPr/>
          <a:lstStyle/>
          <a:p>
            <a:r>
              <a:rPr lang="es-CL" sz="3200" dirty="0">
                <a:latin typeface="Comic Sans MS" panose="030F0702030302020204" pitchFamily="66" charset="0"/>
              </a:rPr>
              <a:t>Felipe Camiroaga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6F0681-09A3-4828-ACF5-C50C2D114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98078"/>
            <a:ext cx="11817931" cy="4975239"/>
          </a:xfrm>
        </p:spPr>
        <p:txBody>
          <a:bodyPr>
            <a:normAutofit/>
          </a:bodyPr>
          <a:lstStyle/>
          <a:p>
            <a:r>
              <a:rPr lang="es-ES" sz="2800" dirty="0">
                <a:latin typeface="Comic Sans MS" panose="030F0702030302020204" pitchFamily="66" charset="0"/>
              </a:rPr>
              <a:t>Fue un comunicador, actor y presentador chileno. Participó en múltiples programas de Televisión Nacional de Chile. Falleció en un trágico accidente aéreo.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9FE8682-6A86-4E4E-A0EC-223BA7712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871" y="3265566"/>
            <a:ext cx="5619135" cy="3371481"/>
          </a:xfrm>
          <a:prstGeom prst="rect">
            <a:avLst/>
          </a:prstGeom>
        </p:spPr>
      </p:pic>
      <p:pic>
        <p:nvPicPr>
          <p:cNvPr id="6" name="Imagen 5" descr="Imagen en blanco y negro de un hombre&#10;&#10;Descripción generada automáticamente">
            <a:extLst>
              <a:ext uri="{FF2B5EF4-FFF2-40B4-BE49-F238E27FC236}">
                <a16:creationId xmlns:a16="http://schemas.microsoft.com/office/drawing/2014/main" id="{3E1C816F-92BB-4364-8D7A-A9371217E5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94" y="3265566"/>
            <a:ext cx="4762500" cy="340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028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  <p:sndAc>
          <p:stSnd>
            <p:snd r:embed="rId2" name="wind.wav"/>
          </p:stSnd>
        </p:sndAc>
      </p:transition>
    </mc:Choice>
    <mc:Fallback>
      <p:transition spd="slow">
        <p:fade/>
        <p:sndAc>
          <p:stSnd>
            <p:snd r:embed="rId2" name="win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9156D2-1332-422C-BFFA-29587E383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025" y="327514"/>
            <a:ext cx="8648985" cy="1174880"/>
          </a:xfrm>
        </p:spPr>
        <p:txBody>
          <a:bodyPr/>
          <a:lstStyle/>
          <a:p>
            <a:r>
              <a:rPr lang="es-CL" dirty="0" err="1">
                <a:latin typeface="Comic Sans MS" panose="030F0702030302020204" pitchFamily="66" charset="0"/>
              </a:rPr>
              <a:t>TomÁs</a:t>
            </a:r>
            <a:r>
              <a:rPr lang="es-CL" dirty="0">
                <a:latin typeface="Comic Sans MS" panose="030F0702030302020204" pitchFamily="66" charset="0"/>
              </a:rPr>
              <a:t> </a:t>
            </a:r>
            <a:r>
              <a:rPr lang="es-CL" dirty="0" err="1">
                <a:latin typeface="Comic Sans MS" panose="030F0702030302020204" pitchFamily="66" charset="0"/>
              </a:rPr>
              <a:t>GonzÁleZ</a:t>
            </a:r>
            <a:endParaRPr lang="es-CL" dirty="0">
              <a:latin typeface="Comic Sans MS" panose="030F0702030302020204" pitchFamily="66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04E56B-BAA3-49FE-96D5-4EEA122C5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856" y="1502394"/>
            <a:ext cx="11797258" cy="4566775"/>
          </a:xfrm>
        </p:spPr>
        <p:txBody>
          <a:bodyPr>
            <a:normAutofit/>
          </a:bodyPr>
          <a:lstStyle/>
          <a:p>
            <a:r>
              <a:rPr lang="es-ES" sz="2800" dirty="0">
                <a:latin typeface="Comic Sans MS" panose="030F0702030302020204" pitchFamily="66" charset="0"/>
              </a:rPr>
              <a:t>Gimnasta chileno, el más destacado de la historia de Chile. Fue el primero en obtener medallas en Juegos Panamericanos y Copas Mundiales.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C0CD174-C3D6-4709-ACCB-34AC78634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137" y="3696340"/>
            <a:ext cx="5333380" cy="2639272"/>
          </a:xfrm>
          <a:prstGeom prst="rect">
            <a:avLst/>
          </a:prstGeom>
        </p:spPr>
      </p:pic>
      <p:pic>
        <p:nvPicPr>
          <p:cNvPr id="6" name="Imagen 5" descr="Mujer con ropa deportiva&#10;&#10;Descripción generada automáticamente">
            <a:extLst>
              <a:ext uri="{FF2B5EF4-FFF2-40B4-BE49-F238E27FC236}">
                <a16:creationId xmlns:a16="http://schemas.microsoft.com/office/drawing/2014/main" id="{69C84C04-9747-456D-90AE-7BCBCBFF83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742" y="3696340"/>
            <a:ext cx="5083187" cy="263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037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250">
        <p14:warp dir="in"/>
        <p:sndAc>
          <p:stSnd>
            <p:snd r:embed="rId2" name="Electrical_Sweep-Sweeper-1760111493.wav"/>
          </p:stSnd>
        </p:sndAc>
      </p:transition>
    </mc:Choice>
    <mc:Fallback>
      <p:transition spd="slow">
        <p:fade/>
        <p:sndAc>
          <p:stSnd>
            <p:snd r:embed="rId2" name="Electrical_Sweep-Sweeper-1760111493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516276-21C1-4D1B-9D83-55730A43B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2" y="1"/>
            <a:ext cx="9905998" cy="1066800"/>
          </a:xfrm>
        </p:spPr>
        <p:txBody>
          <a:bodyPr/>
          <a:lstStyle/>
          <a:p>
            <a:r>
              <a:rPr lang="es-CL" dirty="0">
                <a:latin typeface="Comic Sans MS" panose="030F0702030302020204" pitchFamily="66" charset="0"/>
              </a:rPr>
              <a:t>Bernardo </a:t>
            </a:r>
            <a:r>
              <a:rPr lang="es-CL" dirty="0" err="1">
                <a:latin typeface="Comic Sans MS" panose="030F0702030302020204" pitchFamily="66" charset="0"/>
              </a:rPr>
              <a:t>o´higgins</a:t>
            </a:r>
            <a:endParaRPr lang="es-CL" dirty="0">
              <a:latin typeface="Comic Sans MS" panose="030F0702030302020204" pitchFamily="66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548F9B-6E2F-47A8-8C46-6ABD2028C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480" y="887399"/>
            <a:ext cx="9905999" cy="4795666"/>
          </a:xfrm>
        </p:spPr>
        <p:txBody>
          <a:bodyPr>
            <a:normAutofit/>
          </a:bodyPr>
          <a:lstStyle/>
          <a:p>
            <a:r>
              <a:rPr lang="es-ES" sz="2800" dirty="0">
                <a:latin typeface="Comic Sans MS" panose="030F0702030302020204" pitchFamily="66" charset="0"/>
              </a:rPr>
              <a:t>Bernardo O'Higgins Riquelme fue un militar y político,  reconocido como uno de los «Padres de la Patria de Chile» por su participación en  la  independencia.</a:t>
            </a:r>
          </a:p>
        </p:txBody>
      </p:sp>
      <p:pic>
        <p:nvPicPr>
          <p:cNvPr id="6" name="Imagen 5" descr="Imagen que contiene interior, persona, hombre, tabla&#10;&#10;Descripción generada automáticamente">
            <a:extLst>
              <a:ext uri="{FF2B5EF4-FFF2-40B4-BE49-F238E27FC236}">
                <a16:creationId xmlns:a16="http://schemas.microsoft.com/office/drawing/2014/main" id="{F0D0ABC6-378A-4FC1-9E34-02956DEF61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662" y="2499358"/>
            <a:ext cx="3655977" cy="4358639"/>
          </a:xfrm>
          <a:prstGeom prst="rect">
            <a:avLst/>
          </a:prstGeom>
        </p:spPr>
      </p:pic>
      <p:pic>
        <p:nvPicPr>
          <p:cNvPr id="10" name="Imagen 9" descr="Un grupo de personas en caballo&#10;&#10;Descripción generada automáticamente">
            <a:extLst>
              <a:ext uri="{FF2B5EF4-FFF2-40B4-BE49-F238E27FC236}">
                <a16:creationId xmlns:a16="http://schemas.microsoft.com/office/drawing/2014/main" id="{E7B053B0-902F-4976-937C-EFD19F34DC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" y="3086826"/>
            <a:ext cx="6096000" cy="3183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555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  <p:sndAc>
          <p:stSnd>
            <p:snd r:embed="rId2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persona, hombre, vistiendo, sombrero&#10;&#10;Descripción generada automáticamente">
            <a:extLst>
              <a:ext uri="{FF2B5EF4-FFF2-40B4-BE49-F238E27FC236}">
                <a16:creationId xmlns:a16="http://schemas.microsoft.com/office/drawing/2014/main" id="{177BC4FD-EA73-4D25-BB21-2FE1938D2E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268" y="3067656"/>
            <a:ext cx="5029790" cy="3215841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01C230CC-368E-4A93-8276-CEC4516AD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983" y="-17004"/>
            <a:ext cx="4300017" cy="1477963"/>
          </a:xfrm>
        </p:spPr>
        <p:txBody>
          <a:bodyPr/>
          <a:lstStyle/>
          <a:p>
            <a:r>
              <a:rPr lang="es-CL" dirty="0">
                <a:latin typeface="Comic Sans MS" panose="030F0702030302020204" pitchFamily="66" charset="0"/>
              </a:rPr>
              <a:t>Pablo </a:t>
            </a:r>
            <a:r>
              <a:rPr lang="es-CL" dirty="0" err="1">
                <a:latin typeface="Comic Sans MS" panose="030F0702030302020204" pitchFamily="66" charset="0"/>
              </a:rPr>
              <a:t>neruda</a:t>
            </a:r>
            <a:endParaRPr lang="es-CL" dirty="0">
              <a:latin typeface="Comic Sans MS" panose="030F0702030302020204" pitchFamily="66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D5DA13C-BC20-4855-8C27-6D8B98A6BFD6}"/>
              </a:ext>
            </a:extLst>
          </p:cNvPr>
          <p:cNvSpPr txBox="1"/>
          <p:nvPr/>
        </p:nvSpPr>
        <p:spPr>
          <a:xfrm>
            <a:off x="1091381" y="1047135"/>
            <a:ext cx="104713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0" i="0" dirty="0">
                <a:solidFill>
                  <a:schemeClr val="tx1">
                    <a:lumMod val="95000"/>
                  </a:schemeClr>
                </a:solidFill>
                <a:effectLst/>
                <a:latin typeface="Comic Sans MS" panose="030F0702030302020204" pitchFamily="66" charset="0"/>
              </a:rPr>
              <a:t>Poeta chileno, premio Nobel de Literatura en 1971. Su libro más leído </a:t>
            </a:r>
            <a:r>
              <a:rPr lang="es-MX" sz="2800" dirty="0">
                <a:solidFill>
                  <a:schemeClr val="tx1">
                    <a:lumMod val="95000"/>
                  </a:schemeClr>
                </a:solidFill>
                <a:latin typeface="Comic Sans MS" panose="030F0702030302020204" pitchFamily="66" charset="0"/>
              </a:rPr>
              <a:t>es: </a:t>
            </a:r>
            <a:r>
              <a:rPr lang="es-MX" sz="2800" b="0" i="1" dirty="0">
                <a:solidFill>
                  <a:schemeClr val="tx1">
                    <a:lumMod val="95000"/>
                  </a:schemeClr>
                </a:solidFill>
                <a:effectLst/>
                <a:latin typeface="Comic Sans MS" panose="030F0702030302020204" pitchFamily="66" charset="0"/>
              </a:rPr>
              <a:t>Veinte poemas de amor y una canción desesperada.</a:t>
            </a:r>
            <a:endParaRPr lang="es-CL" sz="2800" dirty="0">
              <a:solidFill>
                <a:schemeClr val="tx1">
                  <a:lumMod val="9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Imagen 3" descr="Imagen que contiene interior, tabla, escritorio, pequeño&#10;&#10;Descripción generada automáticamente">
            <a:extLst>
              <a:ext uri="{FF2B5EF4-FFF2-40B4-BE49-F238E27FC236}">
                <a16:creationId xmlns:a16="http://schemas.microsoft.com/office/drawing/2014/main" id="{42D02B4E-1B79-4CB4-8C7C-09241568E2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572" y="2920181"/>
            <a:ext cx="4575625" cy="336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1534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  <p:sndAc>
          <p:stSnd>
            <p:snd r:embed="rId2" name="suction.wav"/>
          </p:stSnd>
        </p:sndAc>
      </p:transition>
    </mc:Choice>
    <mc:Fallback>
      <p:transition spd="slow">
        <p:fade/>
        <p:sndAc>
          <p:stSnd>
            <p:snd r:embed="rId2" name="suctio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 descr="Foto en blanco y negro de la cabeza de una persona sonriendo&#10;&#10;Descripción generada automáticamente">
            <a:extLst>
              <a:ext uri="{FF2B5EF4-FFF2-40B4-BE49-F238E27FC236}">
                <a16:creationId xmlns:a16="http://schemas.microsoft.com/office/drawing/2014/main" id="{E5A9220A-5B8D-4644-948F-25EA6905FE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442" y="2658815"/>
            <a:ext cx="3200400" cy="3906643"/>
          </a:xfr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8E061F6-299A-48B1-9D96-1C3266317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34509"/>
            <a:ext cx="9906000" cy="1477963"/>
          </a:xfrm>
        </p:spPr>
        <p:txBody>
          <a:bodyPr/>
          <a:lstStyle/>
          <a:p>
            <a:r>
              <a:rPr lang="es-CL" dirty="0">
                <a:latin typeface="Comic Sans MS" panose="030F0702030302020204" pitchFamily="66" charset="0"/>
              </a:rPr>
              <a:t>Gabriela mistral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2749231-8CC1-4BBD-9749-79B06A8EC0DA}"/>
              </a:ext>
            </a:extLst>
          </p:cNvPr>
          <p:cNvSpPr txBox="1"/>
          <p:nvPr/>
        </p:nvSpPr>
        <p:spPr>
          <a:xfrm>
            <a:off x="943897" y="964985"/>
            <a:ext cx="110465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solidFill>
                  <a:schemeClr val="tx1">
                    <a:lumMod val="95000"/>
                  </a:schemeClr>
                </a:solidFill>
                <a:latin typeface="Comic Sans MS" panose="030F0702030302020204" pitchFamily="66" charset="0"/>
              </a:rPr>
              <a:t>F</a:t>
            </a:r>
            <a:r>
              <a:rPr lang="es-MX" sz="2800" b="0" i="0" dirty="0">
                <a:solidFill>
                  <a:schemeClr val="tx1">
                    <a:lumMod val="95000"/>
                  </a:schemeClr>
                </a:solidFill>
                <a:effectLst/>
                <a:latin typeface="Comic Sans MS" panose="030F0702030302020204" pitchFamily="66" charset="0"/>
              </a:rPr>
              <a:t>ue una poeta y profesora chilena. Se destaca por su trabajo poético y  recibió el premio Nobel de Literatura en 1945, fue la primera mujer iberoamericana​ en recibir un premio Nobel. </a:t>
            </a:r>
            <a:endParaRPr lang="es-CL" sz="2800" dirty="0">
              <a:solidFill>
                <a:schemeClr val="tx1">
                  <a:lumMod val="9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Imagen 6" descr="Imagen que contiene luz, paraguas&#10;&#10;Descripción generada automáticamente">
            <a:extLst>
              <a:ext uri="{FF2B5EF4-FFF2-40B4-BE49-F238E27FC236}">
                <a16:creationId xmlns:a16="http://schemas.microsoft.com/office/drawing/2014/main" id="{D2A084E2-3703-4442-89B3-2C2F1DCEE8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543" y="2442948"/>
            <a:ext cx="4959870" cy="305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927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5B854D-24CD-45A3-A43A-F1C53947B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0"/>
            <a:ext cx="9905998" cy="824459"/>
          </a:xfrm>
        </p:spPr>
        <p:txBody>
          <a:bodyPr/>
          <a:lstStyle/>
          <a:p>
            <a:r>
              <a:rPr lang="es-CL" dirty="0"/>
              <a:t>Conozcamos un poema Gabriela mistral</a:t>
            </a:r>
          </a:p>
        </p:txBody>
      </p:sp>
      <p:pic>
        <p:nvPicPr>
          <p:cNvPr id="10" name="videoplayback">
            <a:hlinkClick r:id="" action="ppaction://media"/>
            <a:extLst>
              <a:ext uri="{FF2B5EF4-FFF2-40B4-BE49-F238E27FC236}">
                <a16:creationId xmlns:a16="http://schemas.microsoft.com/office/drawing/2014/main" id="{94129398-3E34-4455-AEA9-E6BF785A01CE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97963" y="4343400"/>
            <a:ext cx="487363" cy="487362"/>
          </a:xfr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23288FD-E863-4452-A1D7-9B1ACD921EF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2746" t="23155" r="24139" b="7084"/>
          <a:stretch/>
        </p:blipFill>
        <p:spPr>
          <a:xfrm>
            <a:off x="825910" y="570597"/>
            <a:ext cx="10663084" cy="6287403"/>
          </a:xfrm>
          <a:prstGeom prst="rect">
            <a:avLst/>
          </a:prstGeom>
        </p:spPr>
      </p:pic>
      <p:pic>
        <p:nvPicPr>
          <p:cNvPr id="11" name="videoplayback">
            <a:hlinkClick r:id="" action="ppaction://media"/>
            <a:extLst>
              <a:ext uri="{FF2B5EF4-FFF2-40B4-BE49-F238E27FC236}">
                <a16:creationId xmlns:a16="http://schemas.microsoft.com/office/drawing/2014/main" id="{725DF97A-4986-453C-916B-B13324664B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42542" y="2382530"/>
            <a:ext cx="1198204" cy="1198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7506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500">
        <p15:prstTrans prst="peelOff"/>
        <p:sndAc>
          <p:stSnd>
            <p:snd r:embed="rId4" name="glass_ping-Go445-1207030150.wav"/>
          </p:stSnd>
        </p:sndAc>
      </p:transition>
    </mc:Choice>
    <mc:Fallback>
      <p:transition spd="slow">
        <p:fade/>
        <p:sndAc>
          <p:stSnd>
            <p:snd r:embed="rId4" name="glass_ping-Go445-1207030150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41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641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C812EB-703D-417B-B51D-84F164F55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6456BAA-E101-423E-AC31-4B67CF4566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97247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comb/>
        <p:sndAc>
          <p:stSnd>
            <p:snd r:embed="rId2" name="applause.wav"/>
          </p:stSnd>
        </p:sndAc>
      </p:transition>
    </mc:Choice>
    <mc:Fallback>
      <p:transition spd="slow">
        <p:comb/>
        <p:sndAc>
          <p:stSnd>
            <p:snd r:embed="rId2" name="applause.wav"/>
          </p:stSnd>
        </p:sndAc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o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o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567</TotalTime>
  <Words>180</Words>
  <Application>Microsoft Office PowerPoint</Application>
  <PresentationFormat>Panorámica</PresentationFormat>
  <Paragraphs>14</Paragraphs>
  <Slides>9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Comic Sans MS</vt:lpstr>
      <vt:lpstr>Tw Cen MT</vt:lpstr>
      <vt:lpstr>Circuito</vt:lpstr>
      <vt:lpstr>Personajes CHILENOS</vt:lpstr>
      <vt:lpstr>Alexis Sánchez</vt:lpstr>
      <vt:lpstr>Felipe Camiroaga</vt:lpstr>
      <vt:lpstr>TomÁs GonzÁleZ</vt:lpstr>
      <vt:lpstr>Bernardo o´higgins</vt:lpstr>
      <vt:lpstr>Pablo neruda</vt:lpstr>
      <vt:lpstr>Gabriela mistral</vt:lpstr>
      <vt:lpstr>Conozcamos un poema Gabriela mistral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Personajes importantes de chile</dc:title>
  <dc:creator>Alumno</dc:creator>
  <cp:lastModifiedBy>Cristina Contreras</cp:lastModifiedBy>
  <cp:revision>24</cp:revision>
  <dcterms:created xsi:type="dcterms:W3CDTF">2020-09-22T18:48:59Z</dcterms:created>
  <dcterms:modified xsi:type="dcterms:W3CDTF">2020-09-23T15:07:21Z</dcterms:modified>
</cp:coreProperties>
</file>