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52"/>
  </p:normalViewPr>
  <p:slideViewPr>
    <p:cSldViewPr snapToGrid="0">
      <p:cViewPr varScale="1">
        <p:scale>
          <a:sx n="121" d="100"/>
          <a:sy n="121" d="100"/>
        </p:scale>
        <p:origin x="824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b0f2a235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b0f2a235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b0f2a235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b0f2a235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9b0f2a235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9b0f2a235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b0f2a235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b0f2a235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b0f2a235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b0f2a235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b0f2a235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b0f2a235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b0f2a235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b0f2a235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b0f2a235b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b0f2a235b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9b0f2a235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9b0f2a235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93a26e70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93a26e70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b0f2a235b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b0f2a235b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9b0f2a235b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9b0f2a235b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9b0f2a235b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9b0f2a235b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9b0f2a235b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9b0f2a235b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9b0f2a235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9b0f2a235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b0f2a235b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9b0f2a235b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9c7944795d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9c7944795d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pTbgjlhQtx_6_6qOu5IHhEEJFKkyItKB/view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4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815450" y="1186225"/>
            <a:ext cx="55131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00" b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812975" y="1477250"/>
            <a:ext cx="22965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1034050" y="1224475"/>
            <a:ext cx="69297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 b="1" i="1">
                <a:solidFill>
                  <a:srgbClr val="073763"/>
                </a:solidFill>
                <a:latin typeface="Georgia"/>
                <a:ea typeface="Georgia"/>
                <a:cs typeface="Georgia"/>
                <a:sym typeface="Georgia"/>
              </a:rPr>
              <a:t>LA PRIMAVERA.</a:t>
            </a:r>
            <a:endParaRPr sz="6700" b="1" i="1">
              <a:solidFill>
                <a:srgbClr val="07376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50"/>
            <a:ext cx="4572000" cy="28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571750"/>
            <a:ext cx="4572000" cy="28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l="4046" t="18983" r="5830" b="14593"/>
          <a:stretch/>
        </p:blipFill>
        <p:spPr>
          <a:xfrm>
            <a:off x="0" y="0"/>
            <a:ext cx="4572000" cy="257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95475" y="261800"/>
            <a:ext cx="2309950" cy="23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823050" y="154000"/>
            <a:ext cx="292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Primavera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875" y="154000"/>
            <a:ext cx="2741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Verano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115550" y="2664150"/>
            <a:ext cx="26334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Otoño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5898075" y="2771950"/>
            <a:ext cx="24177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Invierno</a:t>
            </a:r>
            <a:endParaRPr sz="25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4465925" y="662175"/>
            <a:ext cx="46200" cy="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42900"/>
            <a:ext cx="91440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1738350" y="53225"/>
            <a:ext cx="5667300" cy="13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7100" b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Primavera.</a:t>
            </a:r>
            <a:endParaRPr sz="7100" b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6675" y="2864350"/>
            <a:ext cx="2055425" cy="22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000" y="169400"/>
            <a:ext cx="2309950" cy="23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2618100" y="847000"/>
            <a:ext cx="6525900" cy="1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En primavera los días son más largos, sale más el sol.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Comienzan días de calor.</a:t>
            </a:r>
            <a:r>
              <a:rPr lang="es" sz="23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23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6585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446700" y="445025"/>
            <a:ext cx="8385600" cy="9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Aparecen las primeras flores en los parques, jardines y árboles.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5525" y="3139875"/>
            <a:ext cx="1801650" cy="10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698" y="2080200"/>
            <a:ext cx="1313567" cy="9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0149" y="2405275"/>
            <a:ext cx="2804875" cy="162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8125" y="2571750"/>
            <a:ext cx="1213850" cy="121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0350" y="2420950"/>
            <a:ext cx="618625" cy="87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6636" y="3300375"/>
            <a:ext cx="968214" cy="140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8889" y="2200725"/>
            <a:ext cx="826225" cy="4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00200" y="261800"/>
            <a:ext cx="7592100" cy="17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Los animales salen a los campos, los pájaros comienzan a cantar mas seguido.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0" y="0"/>
            <a:ext cx="91377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0825" y="3646996"/>
            <a:ext cx="2159650" cy="16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/>
          <p:nvPr/>
        </p:nvSpPr>
        <p:spPr>
          <a:xfrm>
            <a:off x="200200" y="209075"/>
            <a:ext cx="51897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En primavera se puede salir a jugar con amigos.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3650" y="3448725"/>
            <a:ext cx="1186350" cy="169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1050" y="3647002"/>
            <a:ext cx="1556248" cy="154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34" name="Google Shape;134;p20"/>
          <p:cNvSpPr txBox="1"/>
          <p:nvPr/>
        </p:nvSpPr>
        <p:spPr>
          <a:xfrm>
            <a:off x="765475" y="134300"/>
            <a:ext cx="82323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0" y="193550"/>
            <a:ext cx="9144000" cy="8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Alimentos que consumimos en primavera.</a:t>
            </a:r>
            <a:endParaRPr/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438" y="1142425"/>
            <a:ext cx="1175225" cy="11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2275" y="1064423"/>
            <a:ext cx="1331225" cy="13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675" y="2882075"/>
            <a:ext cx="1311503" cy="13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7475" y="1142436"/>
            <a:ext cx="1997889" cy="117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/>
        </p:nvSpPr>
        <p:spPr>
          <a:xfrm>
            <a:off x="311700" y="2248350"/>
            <a:ext cx="21867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Naranja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3495725" y="2417750"/>
            <a:ext cx="199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Kiwi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7022275" y="2463950"/>
            <a:ext cx="18942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Plátano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311713" y="4271150"/>
            <a:ext cx="2186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Frutilla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8">
            <a:alphaModFix/>
          </a:blip>
          <a:srcRect b="19530"/>
          <a:stretch/>
        </p:blipFill>
        <p:spPr>
          <a:xfrm>
            <a:off x="3651437" y="2813150"/>
            <a:ext cx="1089984" cy="14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/>
          <p:nvPr/>
        </p:nvSpPr>
        <p:spPr>
          <a:xfrm>
            <a:off x="3197475" y="4390475"/>
            <a:ext cx="2186700" cy="4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Lechuga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 rotWithShape="1">
          <a:blip r:embed="rId9">
            <a:alphaModFix/>
          </a:blip>
          <a:srcRect l="18145" t="12857" r="32707" b="3157"/>
          <a:stretch/>
        </p:blipFill>
        <p:spPr>
          <a:xfrm>
            <a:off x="7234524" y="2882075"/>
            <a:ext cx="1175225" cy="131971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6875900" y="4378025"/>
            <a:ext cx="199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Digûeñes</a:t>
            </a:r>
            <a:endParaRPr sz="2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5" name="Google Shape;155;p21" title="una-cuncuna-amarilla-bichikids-el-reino-infantil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 txBox="1"/>
          <p:nvPr/>
        </p:nvSpPr>
        <p:spPr>
          <a:xfrm>
            <a:off x="483450" y="445025"/>
            <a:ext cx="7654800" cy="8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¿Quien es el protagonista de la canción?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4" name="Google Shape;16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7150" y="1747825"/>
            <a:ext cx="1885950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2215875" y="3411100"/>
            <a:ext cx="188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Perro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5761250" y="3599100"/>
            <a:ext cx="21621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Cuncuna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7" name="Google Shape;16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1250" y="1638783"/>
            <a:ext cx="2162100" cy="1960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4" name="Google Shape;17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 txBox="1"/>
          <p:nvPr/>
        </p:nvSpPr>
        <p:spPr>
          <a:xfrm>
            <a:off x="914475" y="200075"/>
            <a:ext cx="70992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¿Que es la cuncuna un animal o insecto?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6" name="Google Shape;176;p23"/>
          <p:cNvPicPr preferRelativeResize="0"/>
          <p:nvPr/>
        </p:nvPicPr>
        <p:blipFill rotWithShape="1">
          <a:blip r:embed="rId4">
            <a:alphaModFix/>
          </a:blip>
          <a:srcRect l="33947" t="33033" r="19326" b="9326"/>
          <a:stretch/>
        </p:blipFill>
        <p:spPr>
          <a:xfrm>
            <a:off x="514675" y="1394625"/>
            <a:ext cx="2655975" cy="15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6400" y="1536125"/>
            <a:ext cx="921100" cy="9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1924" y="1753002"/>
            <a:ext cx="763654" cy="92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6402" y="2457227"/>
            <a:ext cx="994450" cy="7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754575" y="2987550"/>
            <a:ext cx="239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Animales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5975075" y="3264725"/>
            <a:ext cx="217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Insectos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1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8" name="Google Shape;1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4"/>
          <p:cNvSpPr txBox="1"/>
          <p:nvPr/>
        </p:nvSpPr>
        <p:spPr>
          <a:xfrm>
            <a:off x="846975" y="354200"/>
            <a:ext cx="67605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¿Por donde se desplazaba la cuncuna?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0" name="Google Shape;19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3350" y="1622520"/>
            <a:ext cx="2561950" cy="170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4"/>
          <p:cNvSpPr txBox="1"/>
          <p:nvPr/>
        </p:nvSpPr>
        <p:spPr>
          <a:xfrm>
            <a:off x="1124175" y="3464925"/>
            <a:ext cx="25311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Agua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2" name="Google Shape;19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6566" y="1622525"/>
            <a:ext cx="3046384" cy="170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4927900" y="3603525"/>
            <a:ext cx="29451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Pasto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0" name="Google Shape;2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5"/>
          <p:cNvSpPr txBox="1"/>
          <p:nvPr/>
        </p:nvSpPr>
        <p:spPr>
          <a:xfrm>
            <a:off x="646775" y="354200"/>
            <a:ext cx="7484400" cy="11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¿Cómo se sintió la cuncuna, al despertar como mariposa?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3625" y="1457701"/>
            <a:ext cx="2228100" cy="222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6950" y="1552952"/>
            <a:ext cx="2037600" cy="203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5"/>
          <p:cNvSpPr txBox="1"/>
          <p:nvPr/>
        </p:nvSpPr>
        <p:spPr>
          <a:xfrm>
            <a:off x="1955750" y="3464925"/>
            <a:ext cx="22281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Feliz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5651700" y="3526525"/>
            <a:ext cx="2228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Enojada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2" name="Google Shape;2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6"/>
          <p:cNvSpPr txBox="1"/>
          <p:nvPr/>
        </p:nvSpPr>
        <p:spPr>
          <a:xfrm>
            <a:off x="0" y="477400"/>
            <a:ext cx="8951700" cy="19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A jugar a las adivinanzas. </a:t>
            </a:r>
            <a:endParaRPr sz="60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0" name="Google Shape;22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7"/>
          <p:cNvSpPr txBox="1"/>
          <p:nvPr/>
        </p:nvSpPr>
        <p:spPr>
          <a:xfrm>
            <a:off x="723775" y="261800"/>
            <a:ext cx="72534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Cuando llueve, y sale el sol, todos los colores tengo yo.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5438" y="1725625"/>
            <a:ext cx="4813125" cy="20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9" name="Google Shape;2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 txBox="1"/>
          <p:nvPr/>
        </p:nvSpPr>
        <p:spPr>
          <a:xfrm>
            <a:off x="539000" y="354200"/>
            <a:ext cx="7746000" cy="11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Vuelo entre las flores, vivo en la colmena. fabricó allí la miel, y también la cera.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0350" y="1582500"/>
            <a:ext cx="1642799" cy="255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38" name="Google Shape;2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 txBox="1"/>
          <p:nvPr/>
        </p:nvSpPr>
        <p:spPr>
          <a:xfrm>
            <a:off x="616000" y="261800"/>
            <a:ext cx="72378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 b="1" i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Doy calorcito, soy muy redondo, salgo prontito y tarde me escondo.</a:t>
            </a:r>
            <a:endParaRPr sz="2700" b="1" i="1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0" name="Google Shape;2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2238" y="1493900"/>
            <a:ext cx="2539525" cy="253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47" name="Google Shape;2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8775" y="127550"/>
            <a:ext cx="7638450" cy="38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Macintosh PowerPoint</Application>
  <PresentationFormat>Presentación en pantalla (16:9)</PresentationFormat>
  <Paragraphs>34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Georgia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Soledad Vidal</cp:lastModifiedBy>
  <cp:revision>1</cp:revision>
  <dcterms:modified xsi:type="dcterms:W3CDTF">2020-09-30T12:53:44Z</dcterms:modified>
</cp:coreProperties>
</file>