
<file path=[Content_Types].xml><?xml version="1.0" encoding="utf-8"?>
<Types xmlns="http://schemas.openxmlformats.org/package/2006/content-types"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586"/>
  </p:normalViewPr>
  <p:slideViewPr>
    <p:cSldViewPr snapToGrid="0">
      <p:cViewPr varScale="1">
        <p:scale>
          <a:sx n="97" d="100"/>
          <a:sy n="97" d="100"/>
        </p:scale>
        <p:origin x="208" y="8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9b0f2a235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9b0f2a235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b0f2a235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b0f2a235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9b0f2a235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9b0f2a235b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b0f2a235b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b0f2a235b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b0f2a235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9b0f2a235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b0f2a235b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b0f2a235b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9b0f2a235b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9b0f2a235b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b0f2a235b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b0f2a235b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9b0f2a235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9b0f2a235b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993a26e70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993a26e70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b0f2a235b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b0f2a235b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9b0f2a235b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9b0f2a235b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9b0f2a235b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9b0f2a235b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9b0f2a235b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9b0f2a235b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9b0f2a235b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9b0f2a235b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9b0f2a235b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9b0f2a235b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9c7944795d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9c7944795d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gif"/><Relationship Id="rId5" Type="http://schemas.openxmlformats.org/officeDocument/2006/relationships/image" Target="../media/image36.gif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gif"/><Relationship Id="rId4" Type="http://schemas.openxmlformats.org/officeDocument/2006/relationships/image" Target="../media/image3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gif"/><Relationship Id="rId4" Type="http://schemas.openxmlformats.org/officeDocument/2006/relationships/image" Target="../media/image4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43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815450" y="1186225"/>
            <a:ext cx="55131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00" b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812975" y="1477250"/>
            <a:ext cx="2296500" cy="9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1034050" y="1224475"/>
            <a:ext cx="69297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0" b="1" i="1">
                <a:solidFill>
                  <a:srgbClr val="073763"/>
                </a:solidFill>
                <a:latin typeface="Georgia"/>
                <a:ea typeface="Georgia"/>
                <a:cs typeface="Georgia"/>
                <a:sym typeface="Georgia"/>
              </a:rPr>
              <a:t>LA PRIMAVERA.</a:t>
            </a:r>
            <a:endParaRPr sz="6700" b="1" i="1">
              <a:solidFill>
                <a:srgbClr val="07376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257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71750"/>
            <a:ext cx="4572000" cy="28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2571750"/>
            <a:ext cx="4572000" cy="28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6">
            <a:alphaModFix/>
          </a:blip>
          <a:srcRect l="4046" t="18983" r="5830" b="14593"/>
          <a:stretch/>
        </p:blipFill>
        <p:spPr>
          <a:xfrm>
            <a:off x="0" y="0"/>
            <a:ext cx="4572000" cy="257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95475" y="261800"/>
            <a:ext cx="2309950" cy="23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823050" y="154000"/>
            <a:ext cx="292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Primavera</a:t>
            </a:r>
            <a:endParaRPr sz="25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875" y="154000"/>
            <a:ext cx="2741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Verano</a:t>
            </a:r>
            <a:endParaRPr sz="25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115550" y="2664150"/>
            <a:ext cx="26334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Otoño</a:t>
            </a:r>
            <a:endParaRPr sz="25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5898075" y="2771950"/>
            <a:ext cx="24177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Invierno</a:t>
            </a:r>
            <a:endParaRPr sz="25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1" name="Google Shape;81;p15"/>
          <p:cNvSpPr txBox="1"/>
          <p:nvPr/>
        </p:nvSpPr>
        <p:spPr>
          <a:xfrm>
            <a:off x="4465925" y="662175"/>
            <a:ext cx="46200" cy="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42900"/>
            <a:ext cx="91440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/>
        </p:nvSpPr>
        <p:spPr>
          <a:xfrm>
            <a:off x="1738350" y="53225"/>
            <a:ext cx="5667300" cy="13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7100" b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Primavera.</a:t>
            </a:r>
            <a:endParaRPr sz="7100" b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1485" y="2222741"/>
            <a:ext cx="3036665" cy="3022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000" y="169400"/>
            <a:ext cx="2309950" cy="23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2618100" y="847000"/>
            <a:ext cx="6525900" cy="1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En primavera los días son más largos, sale más el sol.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Comienzan días de calor.</a:t>
            </a:r>
            <a:r>
              <a:rPr lang="es" sz="23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23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b="6585"/>
          <a:stretch/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446700" y="445025"/>
            <a:ext cx="8385600" cy="9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Aparecen las primeras flores en los parques, jardines y árboles.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5525" y="3139875"/>
            <a:ext cx="2288110" cy="155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698" y="2080200"/>
            <a:ext cx="1765853" cy="1624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9386" y="1967499"/>
            <a:ext cx="3343851" cy="202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1212" y="939733"/>
            <a:ext cx="2302225" cy="263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34852" y="559722"/>
            <a:ext cx="1241750" cy="161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200" y="1986500"/>
            <a:ext cx="2211696" cy="2903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99236" y="3453128"/>
            <a:ext cx="1522284" cy="118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-382896" y="53212"/>
            <a:ext cx="7592100" cy="17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Los animales salen a los campos, los pájaros comienzan a cantar mas seguido.</a:t>
            </a:r>
            <a:endParaRPr sz="2700" b="1" i="1" dirty="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0" y="0"/>
            <a:ext cx="91377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0825" y="3646996"/>
            <a:ext cx="2159650" cy="168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/>
          <p:nvPr/>
        </p:nvSpPr>
        <p:spPr>
          <a:xfrm>
            <a:off x="200200" y="209075"/>
            <a:ext cx="518970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En primavera se puede salir a jugar con amigos.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6" name="Google Shape;12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3650" y="3448725"/>
            <a:ext cx="1186350" cy="169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01050" y="3647002"/>
            <a:ext cx="1556248" cy="154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34" name="Google Shape;134;p20"/>
          <p:cNvSpPr txBox="1"/>
          <p:nvPr/>
        </p:nvSpPr>
        <p:spPr>
          <a:xfrm>
            <a:off x="765475" y="134300"/>
            <a:ext cx="82323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/>
          <p:nvPr/>
        </p:nvSpPr>
        <p:spPr>
          <a:xfrm>
            <a:off x="0" y="193550"/>
            <a:ext cx="9144000" cy="8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Alimentos que consumimos en primavera.</a:t>
            </a:r>
            <a:endParaRPr/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438" y="1142425"/>
            <a:ext cx="1175225" cy="11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2275" y="1064423"/>
            <a:ext cx="1331225" cy="13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675" y="2882075"/>
            <a:ext cx="1311503" cy="13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97475" y="1142436"/>
            <a:ext cx="1997889" cy="117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/>
          <p:nvPr/>
        </p:nvSpPr>
        <p:spPr>
          <a:xfrm>
            <a:off x="311700" y="2248350"/>
            <a:ext cx="2186700" cy="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Naranja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3495725" y="2417750"/>
            <a:ext cx="1998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Kiwi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7022275" y="2463950"/>
            <a:ext cx="1894200" cy="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Plátano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311713" y="4271150"/>
            <a:ext cx="2186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Frutilla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8">
            <a:alphaModFix/>
          </a:blip>
          <a:srcRect b="19530"/>
          <a:stretch/>
        </p:blipFill>
        <p:spPr>
          <a:xfrm>
            <a:off x="3651437" y="2813150"/>
            <a:ext cx="1089984" cy="14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 txBox="1"/>
          <p:nvPr/>
        </p:nvSpPr>
        <p:spPr>
          <a:xfrm>
            <a:off x="3197475" y="4390475"/>
            <a:ext cx="2186700" cy="4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Lechuga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 rotWithShape="1">
          <a:blip r:embed="rId9">
            <a:alphaModFix/>
          </a:blip>
          <a:srcRect l="18145" t="12857" r="32707" b="3157"/>
          <a:stretch/>
        </p:blipFill>
        <p:spPr>
          <a:xfrm>
            <a:off x="7234524" y="2882075"/>
            <a:ext cx="1175225" cy="131971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 txBox="1"/>
          <p:nvPr/>
        </p:nvSpPr>
        <p:spPr>
          <a:xfrm>
            <a:off x="6875900" y="4378025"/>
            <a:ext cx="1998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Digûeñes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Una Cuncuna Amarilla - Bichikids _ El Reino Infantil_480p" descr="y2mate.com - Una Cuncuna Amarilla - Bichikids _ El Reino Infantil_480p">
            <a:hlinkClick r:id="" action="ppaction://media"/>
            <a:extLst>
              <a:ext uri="{FF2B5EF4-FFF2-40B4-BE49-F238E27FC236}">
                <a16:creationId xmlns:a16="http://schemas.microsoft.com/office/drawing/2014/main" id="{22947262-254C-6744-B884-5A8F9DE740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3" y="1588"/>
            <a:ext cx="8677324" cy="4876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 txBox="1"/>
          <p:nvPr/>
        </p:nvSpPr>
        <p:spPr>
          <a:xfrm>
            <a:off x="483450" y="445025"/>
            <a:ext cx="7654800" cy="8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¿Quien es el protagonista de la canción?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64" name="Google Shape;16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7150" y="1747825"/>
            <a:ext cx="1885950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/>
          <p:nvPr/>
        </p:nvSpPr>
        <p:spPr>
          <a:xfrm>
            <a:off x="2215875" y="3411100"/>
            <a:ext cx="188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Perro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6" name="Google Shape;166;p22"/>
          <p:cNvSpPr txBox="1"/>
          <p:nvPr/>
        </p:nvSpPr>
        <p:spPr>
          <a:xfrm>
            <a:off x="5761250" y="3599100"/>
            <a:ext cx="2162100" cy="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Cuncuna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67" name="Google Shape;16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1250" y="1638783"/>
            <a:ext cx="2162100" cy="1960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4" name="Google Shape;17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3"/>
          <p:cNvSpPr txBox="1"/>
          <p:nvPr/>
        </p:nvSpPr>
        <p:spPr>
          <a:xfrm>
            <a:off x="914475" y="200075"/>
            <a:ext cx="7099200" cy="1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¿Que es la cuncuna?</a:t>
            </a:r>
            <a:endParaRPr sz="2700" b="1" i="1" dirty="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76" name="Google Shape;176;p23"/>
          <p:cNvPicPr preferRelativeResize="0"/>
          <p:nvPr/>
        </p:nvPicPr>
        <p:blipFill rotWithShape="1">
          <a:blip r:embed="rId4">
            <a:alphaModFix/>
          </a:blip>
          <a:srcRect l="33947" t="33033" r="19326" b="9326"/>
          <a:stretch/>
        </p:blipFill>
        <p:spPr>
          <a:xfrm>
            <a:off x="514675" y="1394625"/>
            <a:ext cx="2655975" cy="15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6400" y="1536125"/>
            <a:ext cx="921100" cy="9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1924" y="1753002"/>
            <a:ext cx="763654" cy="92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6402" y="2457227"/>
            <a:ext cx="994450" cy="73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 txBox="1"/>
          <p:nvPr/>
        </p:nvSpPr>
        <p:spPr>
          <a:xfrm>
            <a:off x="754575" y="2987550"/>
            <a:ext cx="239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Animal salvaje</a:t>
            </a:r>
            <a:endParaRPr sz="2700" b="1" i="1" dirty="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5975075" y="3264725"/>
            <a:ext cx="217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Insecto</a:t>
            </a:r>
            <a:endParaRPr sz="2700" b="1" i="1" dirty="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1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8" name="Google Shape;18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4"/>
          <p:cNvSpPr txBox="1"/>
          <p:nvPr/>
        </p:nvSpPr>
        <p:spPr>
          <a:xfrm>
            <a:off x="846975" y="354200"/>
            <a:ext cx="6760500" cy="1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¿Por donde se desplazaba la cuncuna?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0" name="Google Shape;19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3350" y="1622520"/>
            <a:ext cx="2561950" cy="170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4"/>
          <p:cNvSpPr txBox="1"/>
          <p:nvPr/>
        </p:nvSpPr>
        <p:spPr>
          <a:xfrm>
            <a:off x="1124175" y="3464925"/>
            <a:ext cx="2531100" cy="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Agua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2" name="Google Shape;19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6566" y="1622525"/>
            <a:ext cx="3046384" cy="170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 txBox="1"/>
          <p:nvPr/>
        </p:nvSpPr>
        <p:spPr>
          <a:xfrm>
            <a:off x="4927900" y="3603525"/>
            <a:ext cx="2945100" cy="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Pasto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0" name="Google Shape;2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5"/>
          <p:cNvSpPr txBox="1"/>
          <p:nvPr/>
        </p:nvSpPr>
        <p:spPr>
          <a:xfrm>
            <a:off x="646775" y="354200"/>
            <a:ext cx="7484400" cy="11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¿Cómo se sintió la cuncuna, al despertar como mariposa?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02" name="Google Shape;2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3625" y="1457701"/>
            <a:ext cx="2228100" cy="222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6950" y="1552952"/>
            <a:ext cx="2037600" cy="203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5"/>
          <p:cNvSpPr txBox="1"/>
          <p:nvPr/>
        </p:nvSpPr>
        <p:spPr>
          <a:xfrm>
            <a:off x="1955750" y="3464925"/>
            <a:ext cx="22281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Feliz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5" name="Google Shape;205;p25"/>
          <p:cNvSpPr txBox="1"/>
          <p:nvPr/>
        </p:nvSpPr>
        <p:spPr>
          <a:xfrm>
            <a:off x="5651700" y="3526525"/>
            <a:ext cx="2228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Enojada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2" name="Google Shape;21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6"/>
          <p:cNvSpPr txBox="1"/>
          <p:nvPr/>
        </p:nvSpPr>
        <p:spPr>
          <a:xfrm>
            <a:off x="0" y="477400"/>
            <a:ext cx="8951700" cy="19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 jugar a las adivinanzas. </a:t>
            </a:r>
            <a:endParaRPr sz="6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20" name="Google Shape;22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7"/>
          <p:cNvSpPr txBox="1"/>
          <p:nvPr/>
        </p:nvSpPr>
        <p:spPr>
          <a:xfrm>
            <a:off x="723775" y="261800"/>
            <a:ext cx="7253400" cy="1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Cuando llueve, y sale el sol, todos los colores tengo yo.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22" name="Google Shape;22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2743" y="1412800"/>
            <a:ext cx="6541240" cy="315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29" name="Google Shape;2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8"/>
          <p:cNvSpPr txBox="1"/>
          <p:nvPr/>
        </p:nvSpPr>
        <p:spPr>
          <a:xfrm>
            <a:off x="539000" y="354200"/>
            <a:ext cx="7746000" cy="11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Vuelo entre las flores, vivo en la colmena. fabricó allí la miel, y también la cera.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31" name="Google Shape;23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5164" y="1362075"/>
            <a:ext cx="2606224" cy="32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38" name="Google Shape;2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9"/>
          <p:cNvSpPr txBox="1"/>
          <p:nvPr/>
        </p:nvSpPr>
        <p:spPr>
          <a:xfrm>
            <a:off x="616000" y="261800"/>
            <a:ext cx="7237800" cy="1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Doy calorcito, soy muy redondo, salgo prontito y tarde me escondo.</a:t>
            </a:r>
            <a:endParaRPr sz="2700" b="1" i="1" dirty="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40" name="Google Shape;2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3125" y="1282075"/>
            <a:ext cx="3641901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47" name="Google Shape;24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8775" y="127550"/>
            <a:ext cx="7638450" cy="384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174</Words>
  <Application>Microsoft Macintosh PowerPoint</Application>
  <PresentationFormat>Presentación en pantalla (16:9)</PresentationFormat>
  <Paragraphs>34</Paragraphs>
  <Slides>18</Slides>
  <Notes>18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Georgia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Microsoft Office User</cp:lastModifiedBy>
  <cp:revision>2</cp:revision>
  <dcterms:modified xsi:type="dcterms:W3CDTF">2020-09-30T23:44:10Z</dcterms:modified>
</cp:coreProperties>
</file>