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313" r:id="rId3"/>
    <p:sldId id="314" r:id="rId4"/>
    <p:sldId id="315" r:id="rId5"/>
    <p:sldId id="316" r:id="rId6"/>
    <p:sldId id="317" r:id="rId7"/>
    <p:sldId id="318" r:id="rId8"/>
    <p:sldId id="319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E22B1"/>
    <a:srgbClr val="00FF00"/>
    <a:srgbClr val="FF6600"/>
    <a:srgbClr val="EC8CDA"/>
    <a:srgbClr val="FDB601"/>
    <a:srgbClr val="B8B8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5" autoAdjust="0"/>
    <p:restoredTop sz="92364" autoAdjust="0"/>
  </p:normalViewPr>
  <p:slideViewPr>
    <p:cSldViewPr snapToGrid="0">
      <p:cViewPr varScale="1">
        <p:scale>
          <a:sx n="79" d="100"/>
          <a:sy n="79" d="100"/>
        </p:scale>
        <p:origin x="82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ene alejandra perez vega" userId="fe0bbaa5a6bfbced" providerId="LiveId" clId="{1BE348FE-4A12-48A7-ADF1-E5B6662B28B0}"/>
    <pc:docChg chg="delSld modSld">
      <pc:chgData name="silene alejandra perez vega" userId="fe0bbaa5a6bfbced" providerId="LiveId" clId="{1BE348FE-4A12-48A7-ADF1-E5B6662B28B0}" dt="2020-10-02T21:37:15.912" v="25" actId="47"/>
      <pc:docMkLst>
        <pc:docMk/>
      </pc:docMkLst>
      <pc:sldChg chg="del">
        <pc:chgData name="silene alejandra perez vega" userId="fe0bbaa5a6bfbced" providerId="LiveId" clId="{1BE348FE-4A12-48A7-ADF1-E5B6662B28B0}" dt="2020-10-02T21:36:57.378" v="12" actId="47"/>
        <pc:sldMkLst>
          <pc:docMk/>
          <pc:sldMk cId="764047365" sldId="258"/>
        </pc:sldMkLst>
      </pc:sldChg>
      <pc:sldChg chg="del">
        <pc:chgData name="silene alejandra perez vega" userId="fe0bbaa5a6bfbced" providerId="LiveId" clId="{1BE348FE-4A12-48A7-ADF1-E5B6662B28B0}" dt="2020-10-02T21:36:52.403" v="8" actId="47"/>
        <pc:sldMkLst>
          <pc:docMk/>
          <pc:sldMk cId="3426470896" sldId="259"/>
        </pc:sldMkLst>
      </pc:sldChg>
      <pc:sldChg chg="del">
        <pc:chgData name="silene alejandra perez vega" userId="fe0bbaa5a6bfbced" providerId="LiveId" clId="{1BE348FE-4A12-48A7-ADF1-E5B6662B28B0}" dt="2020-10-02T21:36:54.762" v="10" actId="47"/>
        <pc:sldMkLst>
          <pc:docMk/>
          <pc:sldMk cId="100742765" sldId="260"/>
        </pc:sldMkLst>
      </pc:sldChg>
      <pc:sldChg chg="del">
        <pc:chgData name="silene alejandra perez vega" userId="fe0bbaa5a6bfbced" providerId="LiveId" clId="{1BE348FE-4A12-48A7-ADF1-E5B6662B28B0}" dt="2020-10-02T21:36:59.822" v="14" actId="47"/>
        <pc:sldMkLst>
          <pc:docMk/>
          <pc:sldMk cId="2761127410" sldId="261"/>
        </pc:sldMkLst>
      </pc:sldChg>
      <pc:sldChg chg="del">
        <pc:chgData name="silene alejandra perez vega" userId="fe0bbaa5a6bfbced" providerId="LiveId" clId="{1BE348FE-4A12-48A7-ADF1-E5B6662B28B0}" dt="2020-10-02T21:36:53.625" v="9" actId="47"/>
        <pc:sldMkLst>
          <pc:docMk/>
          <pc:sldMk cId="2878464381" sldId="267"/>
        </pc:sldMkLst>
      </pc:sldChg>
      <pc:sldChg chg="del">
        <pc:chgData name="silene alejandra perez vega" userId="fe0bbaa5a6bfbced" providerId="LiveId" clId="{1BE348FE-4A12-48A7-ADF1-E5B6662B28B0}" dt="2020-10-02T21:36:56.064" v="11" actId="47"/>
        <pc:sldMkLst>
          <pc:docMk/>
          <pc:sldMk cId="4088135157" sldId="268"/>
        </pc:sldMkLst>
      </pc:sldChg>
      <pc:sldChg chg="del">
        <pc:chgData name="silene alejandra perez vega" userId="fe0bbaa5a6bfbced" providerId="LiveId" clId="{1BE348FE-4A12-48A7-ADF1-E5B6662B28B0}" dt="2020-10-02T21:36:58.603" v="13" actId="47"/>
        <pc:sldMkLst>
          <pc:docMk/>
          <pc:sldMk cId="2720345774" sldId="269"/>
        </pc:sldMkLst>
      </pc:sldChg>
      <pc:sldChg chg="del">
        <pc:chgData name="silene alejandra perez vega" userId="fe0bbaa5a6bfbced" providerId="LiveId" clId="{1BE348FE-4A12-48A7-ADF1-E5B6662B28B0}" dt="2020-10-02T21:37:01.059" v="15" actId="47"/>
        <pc:sldMkLst>
          <pc:docMk/>
          <pc:sldMk cId="682504118" sldId="271"/>
        </pc:sldMkLst>
      </pc:sldChg>
      <pc:sldChg chg="del">
        <pc:chgData name="silene alejandra perez vega" userId="fe0bbaa5a6bfbced" providerId="LiveId" clId="{1BE348FE-4A12-48A7-ADF1-E5B6662B28B0}" dt="2020-10-02T21:37:07.393" v="19" actId="47"/>
        <pc:sldMkLst>
          <pc:docMk/>
          <pc:sldMk cId="644439601" sldId="277"/>
        </pc:sldMkLst>
      </pc:sldChg>
      <pc:sldChg chg="del">
        <pc:chgData name="silene alejandra perez vega" userId="fe0bbaa5a6bfbced" providerId="LiveId" clId="{1BE348FE-4A12-48A7-ADF1-E5B6662B28B0}" dt="2020-10-02T21:37:10.760" v="21" actId="47"/>
        <pc:sldMkLst>
          <pc:docMk/>
          <pc:sldMk cId="1018310874" sldId="278"/>
        </pc:sldMkLst>
      </pc:sldChg>
      <pc:sldChg chg="del">
        <pc:chgData name="silene alejandra perez vega" userId="fe0bbaa5a6bfbced" providerId="LiveId" clId="{1BE348FE-4A12-48A7-ADF1-E5B6662B28B0}" dt="2020-10-02T21:37:13.377" v="23" actId="47"/>
        <pc:sldMkLst>
          <pc:docMk/>
          <pc:sldMk cId="807925894" sldId="287"/>
        </pc:sldMkLst>
      </pc:sldChg>
      <pc:sldChg chg="del">
        <pc:chgData name="silene alejandra perez vega" userId="fe0bbaa5a6bfbced" providerId="LiveId" clId="{1BE348FE-4A12-48A7-ADF1-E5B6662B28B0}" dt="2020-10-02T21:37:08.963" v="20" actId="47"/>
        <pc:sldMkLst>
          <pc:docMk/>
          <pc:sldMk cId="3808172135" sldId="288"/>
        </pc:sldMkLst>
      </pc:sldChg>
      <pc:sldChg chg="del">
        <pc:chgData name="silene alejandra perez vega" userId="fe0bbaa5a6bfbced" providerId="LiveId" clId="{1BE348FE-4A12-48A7-ADF1-E5B6662B28B0}" dt="2020-10-02T21:37:11.877" v="22" actId="47"/>
        <pc:sldMkLst>
          <pc:docMk/>
          <pc:sldMk cId="2944267485" sldId="289"/>
        </pc:sldMkLst>
      </pc:sldChg>
      <pc:sldChg chg="del">
        <pc:chgData name="silene alejandra perez vega" userId="fe0bbaa5a6bfbced" providerId="LiveId" clId="{1BE348FE-4A12-48A7-ADF1-E5B6662B28B0}" dt="2020-10-02T21:37:03.511" v="17" actId="47"/>
        <pc:sldMkLst>
          <pc:docMk/>
          <pc:sldMk cId="803634610" sldId="297"/>
        </pc:sldMkLst>
      </pc:sldChg>
      <pc:sldChg chg="del modAnim">
        <pc:chgData name="silene alejandra perez vega" userId="fe0bbaa5a6bfbced" providerId="LiveId" clId="{1BE348FE-4A12-48A7-ADF1-E5B6662B28B0}" dt="2020-10-02T21:37:04.946" v="18" actId="47"/>
        <pc:sldMkLst>
          <pc:docMk/>
          <pc:sldMk cId="1890038381" sldId="300"/>
        </pc:sldMkLst>
      </pc:sldChg>
      <pc:sldChg chg="del">
        <pc:chgData name="silene alejandra perez vega" userId="fe0bbaa5a6bfbced" providerId="LiveId" clId="{1BE348FE-4A12-48A7-ADF1-E5B6662B28B0}" dt="2020-10-02T21:37:02.277" v="16" actId="47"/>
        <pc:sldMkLst>
          <pc:docMk/>
          <pc:sldMk cId="1688051381" sldId="311"/>
        </pc:sldMkLst>
      </pc:sldChg>
      <pc:sldChg chg="del">
        <pc:chgData name="silene alejandra perez vega" userId="fe0bbaa5a6bfbced" providerId="LiveId" clId="{1BE348FE-4A12-48A7-ADF1-E5B6662B28B0}" dt="2020-10-02T21:36:50.898" v="7" actId="47"/>
        <pc:sldMkLst>
          <pc:docMk/>
          <pc:sldMk cId="2225151768" sldId="312"/>
        </pc:sldMkLst>
      </pc:sldChg>
      <pc:sldChg chg="addSp modSp del mod modAnim">
        <pc:chgData name="silene alejandra perez vega" userId="fe0bbaa5a6bfbced" providerId="LiveId" clId="{1BE348FE-4A12-48A7-ADF1-E5B6662B28B0}" dt="2020-10-02T21:05:43.495" v="6" actId="47"/>
        <pc:sldMkLst>
          <pc:docMk/>
          <pc:sldMk cId="3804065579" sldId="320"/>
        </pc:sldMkLst>
        <pc:picChg chg="add mod">
          <ac:chgData name="silene alejandra perez vega" userId="fe0bbaa5a6bfbced" providerId="LiveId" clId="{1BE348FE-4A12-48A7-ADF1-E5B6662B28B0}" dt="2020-10-02T16:50:46.509" v="2" actId="14100"/>
          <ac:picMkLst>
            <pc:docMk/>
            <pc:sldMk cId="3804065579" sldId="320"/>
            <ac:picMk id="2" creationId="{4E684BE8-265A-4318-85DD-927227B408E6}"/>
          </ac:picMkLst>
        </pc:picChg>
      </pc:sldChg>
      <pc:sldChg chg="del">
        <pc:chgData name="silene alejandra perez vega" userId="fe0bbaa5a6bfbced" providerId="LiveId" clId="{1BE348FE-4A12-48A7-ADF1-E5B6662B28B0}" dt="2020-10-02T16:50:48.599" v="3" actId="47"/>
        <pc:sldMkLst>
          <pc:docMk/>
          <pc:sldMk cId="2746059176" sldId="321"/>
        </pc:sldMkLst>
      </pc:sldChg>
      <pc:sldChg chg="del">
        <pc:chgData name="silene alejandra perez vega" userId="fe0bbaa5a6bfbced" providerId="LiveId" clId="{1BE348FE-4A12-48A7-ADF1-E5B6662B28B0}" dt="2020-10-02T21:37:14.583" v="24" actId="47"/>
        <pc:sldMkLst>
          <pc:docMk/>
          <pc:sldMk cId="3524731052" sldId="322"/>
        </pc:sldMkLst>
      </pc:sldChg>
      <pc:sldChg chg="del">
        <pc:chgData name="silene alejandra perez vega" userId="fe0bbaa5a6bfbced" providerId="LiveId" clId="{1BE348FE-4A12-48A7-ADF1-E5B6662B28B0}" dt="2020-10-02T21:37:15.912" v="25" actId="47"/>
        <pc:sldMkLst>
          <pc:docMk/>
          <pc:sldMk cId="2640059210" sldId="32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EA793-B534-4519-A95D-C7EEF5C450AB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264B19-0D00-4055-BB94-0FD6B518A78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8100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8397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6479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0774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0502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7916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9922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2250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0211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8730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7806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5624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C613F0-04E7-446C-8624-AE7DD81C03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F467FA-1960-47DB-BBA6-CA3BEF7FF3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2D20CD-8CA8-454D-B626-890DC10A6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A9BC8A-42DF-4275-885F-484F3C8ED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B99EA3-4F02-4FBD-AF4C-16407D575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797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63BDB9-7F35-4E9E-A559-1AE1B0BF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D3C5F2-71DA-4027-BC53-491265607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D89C59-CCBD-40CC-A8F2-4398FEA2C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D51613-170D-4627-8276-331DE520F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9D7A1F-CA4B-4749-8DD5-8ED2EB10C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417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65A5FE-2A80-43BF-BE83-973F58D7B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98494F-50C6-478C-B358-828CF40C2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38F5A8-8FC9-406F-8F52-438C1985D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8E2869-16F5-4AF1-90EA-2A284AC7F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55D2BA-621B-4EB7-A83C-00B8A5E2A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9659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F46E3A-451D-4824-A767-5E60B0CDA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80FCDA-28E9-4400-800F-986EA37D95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A9E87CC-4487-4EE6-A0FF-26D1F8FF3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F51695-6D80-4500-B5B6-6B57BB9A9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CD72927-8EBE-4743-9A25-F76D948D4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A5D1A0-34EC-4793-8696-8C5B2489F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096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A8E5B0-AE58-49A5-9982-B39974EDD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A0F4B18-6562-4F50-9F5D-C20D6C448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19D54F-F208-429B-93EE-569334CE46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4B694F5-AE6C-40EA-BCCC-65EF75A76A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D095091-ED91-4481-8D39-EF28E05253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5F2821F-59C8-42D5-8DE7-94C48A64F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39EDBD3-53B6-460D-A4AB-5951C3A6B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FAA87F0-2C78-4F3F-A9C1-D75DB65ED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2664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89FC61-C2BD-4FC8-813E-5C528A690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665C561-F458-4FE3-A61C-49ED80775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62C5856-F8AE-43FE-BE68-5B6BE7E6B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015A9E-8C14-47D9-9AEB-C4318E99D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389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135F466-B519-45C4-9282-F884448FF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2494280-5C48-446D-87E8-38A8192D3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DC862FB-E506-4206-A7E7-0871FE08A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9003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798B16-40C3-49DB-94D3-46BFB397F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06F0DA-752D-4199-9DEB-B5AD4C8BE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4D06C7-9A98-425D-AAF7-877901224A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7072444-D907-47EA-B01A-4DFF90025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C79104-F66A-4C59-A846-C253644D8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3F853A-63C3-49D1-AD06-05971ECE5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996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57EDE4-7A4F-4528-8D21-CA4FA7FC2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9209B47-CF22-44D7-9352-DFF92E013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829A8F4-BB85-4E16-B1AD-E17487A1C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B72A196-79B1-46D4-9DFA-2043A4278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B9D1AB7-A15F-4F68-B5B8-D226AC3F8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F78E139-868E-42D7-ABF4-072EF2497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374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96F3E5-11FF-47A8-9DD4-2A2A716FB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0E0C17-461C-4C9B-81DF-70F501B793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48B765-FE4D-45D2-B8E2-DF217FF02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E5CEEB-A657-4EF5-8F09-A5195902C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F7DEDF-2D2B-4768-9253-5CF8E8734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017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22A963E-0C24-4517-BE53-856D19BA7E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550F0FD-42BA-468A-B6C3-212A18544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F1A793-2DBB-4B7D-ABD9-0BAD6C5CF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7794C2-D506-497E-9346-AF00CB6C0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FB56A1-3E57-4456-B792-6C1E6D568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051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4029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627D8B8-9E44-406F-8296-E6B2F4753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766C30-AF0C-406F-AA5E-62C41F07F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421247-F17F-463F-A9F1-6A303EA3EE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3C136F-49D2-4A35-B2D9-5F65729BF4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E387DA-BEAA-423E-B7AC-DE26D761C1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578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3.wav"/><Relationship Id="rId7" Type="http://schemas.microsoft.com/office/2007/relationships/hdphoto" Target="../media/hdphoto1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audio" Target="../media/audio1.wav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3.xml"/><Relationship Id="rId6" Type="http://schemas.openxmlformats.org/officeDocument/2006/relationships/audio" Target="../media/audio4.wav"/><Relationship Id="rId5" Type="http://schemas.openxmlformats.org/officeDocument/2006/relationships/image" Target="../media/image3.png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3.xml"/><Relationship Id="rId6" Type="http://schemas.openxmlformats.org/officeDocument/2006/relationships/audio" Target="../media/audio4.wav"/><Relationship Id="rId5" Type="http://schemas.openxmlformats.org/officeDocument/2006/relationships/image" Target="../media/image3.png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DA3243EA-E1D0-4A32-8565-2EBFBB84CF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313" y="1073426"/>
            <a:ext cx="7103165" cy="547314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CL" sz="4000" dirty="0" err="1">
                <a:latin typeface="Century Gothic" panose="020B0502020202020204" pitchFamily="34" charset="0"/>
              </a:rPr>
              <a:t>Mic</a:t>
            </a:r>
            <a:r>
              <a:rPr lang="es-CL" sz="4000" dirty="0">
                <a:latin typeface="Century Gothic" panose="020B0502020202020204" pitchFamily="34" charset="0"/>
              </a:rPr>
              <a:t> </a:t>
            </a:r>
            <a:r>
              <a:rPr lang="es-CL" sz="4000" dirty="0" err="1">
                <a:latin typeface="Century Gothic" panose="020B0502020202020204" pitchFamily="34" charset="0"/>
              </a:rPr>
              <a:t>Mic</a:t>
            </a:r>
            <a:r>
              <a:rPr lang="es-CL" sz="4000" dirty="0">
                <a:latin typeface="Century Gothic" panose="020B0502020202020204" pitchFamily="34" charset="0"/>
              </a:rPr>
              <a:t> es un marciano de color verde, tiene 3 ojos y 4 dientes. </a:t>
            </a:r>
          </a:p>
          <a:p>
            <a:pPr algn="just"/>
            <a:r>
              <a:rPr lang="es-CL" sz="4000" dirty="0">
                <a:latin typeface="Century Gothic" panose="020B0502020202020204" pitchFamily="34" charset="0"/>
              </a:rPr>
              <a:t>Un día </a:t>
            </a:r>
            <a:r>
              <a:rPr lang="es-CL" sz="4000" dirty="0" err="1">
                <a:latin typeface="Century Gothic" panose="020B0502020202020204" pitchFamily="34" charset="0"/>
              </a:rPr>
              <a:t>Mic</a:t>
            </a:r>
            <a:r>
              <a:rPr lang="es-CL" sz="4000" dirty="0">
                <a:latin typeface="Century Gothic" panose="020B0502020202020204" pitchFamily="34" charset="0"/>
              </a:rPr>
              <a:t> </a:t>
            </a:r>
            <a:r>
              <a:rPr lang="es-CL" sz="4000" dirty="0" err="1">
                <a:latin typeface="Century Gothic" panose="020B0502020202020204" pitchFamily="34" charset="0"/>
              </a:rPr>
              <a:t>Mic</a:t>
            </a:r>
            <a:r>
              <a:rPr lang="es-CL" sz="4000" dirty="0">
                <a:latin typeface="Century Gothic" panose="020B0502020202020204" pitchFamily="34" charset="0"/>
              </a:rPr>
              <a:t> subió en su nave espacial para explorar la tierra, al llegar unos niños lo vieron y gritaron muy fuerte ¡</a:t>
            </a:r>
            <a:r>
              <a:rPr lang="es-CL" sz="4000" dirty="0" err="1">
                <a:latin typeface="Century Gothic" panose="020B0502020202020204" pitchFamily="34" charset="0"/>
              </a:rPr>
              <a:t>aaaaa</a:t>
            </a:r>
            <a:r>
              <a:rPr lang="es-CL" sz="4000" dirty="0">
                <a:latin typeface="Century Gothic" panose="020B0502020202020204" pitchFamily="34" charset="0"/>
              </a:rPr>
              <a:t>, un  marciano!.</a:t>
            </a:r>
          </a:p>
          <a:p>
            <a:pPr algn="just"/>
            <a:r>
              <a:rPr lang="es-CL" sz="4000" dirty="0" err="1">
                <a:latin typeface="Century Gothic" panose="020B0502020202020204" pitchFamily="34" charset="0"/>
              </a:rPr>
              <a:t>Mic</a:t>
            </a:r>
            <a:r>
              <a:rPr lang="es-CL" sz="4000" dirty="0">
                <a:latin typeface="Century Gothic" panose="020B0502020202020204" pitchFamily="34" charset="0"/>
              </a:rPr>
              <a:t> </a:t>
            </a:r>
            <a:r>
              <a:rPr lang="es-CL" sz="4000" dirty="0" err="1">
                <a:latin typeface="Century Gothic" panose="020B0502020202020204" pitchFamily="34" charset="0"/>
              </a:rPr>
              <a:t>Mic</a:t>
            </a:r>
            <a:r>
              <a:rPr lang="es-CL" sz="4000" dirty="0">
                <a:latin typeface="Century Gothic" panose="020B0502020202020204" pitchFamily="34" charset="0"/>
              </a:rPr>
              <a:t> se asustó tanto que  subió rápido a su nave para volver a su hogar.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0F3D763-F2E0-4886-8D48-7DF83855E9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301" y="2644726"/>
            <a:ext cx="3901848" cy="390184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FF304BC-5655-40AC-8DEB-719BD053F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0915">
            <a:off x="8171265" y="178581"/>
            <a:ext cx="2373759" cy="2286039"/>
          </a:xfrm>
          <a:prstGeom prst="rect">
            <a:avLst/>
          </a:prstGeom>
        </p:spPr>
      </p:pic>
      <p:pic>
        <p:nvPicPr>
          <p:cNvPr id="6" name="Imagen 5">
            <a:hlinkClick r:id="" action="ppaction://hlinkshowjump?jump=nextslide">
              <a:snd r:embed="rId4" name="click.wav"/>
            </a:hlinkClick>
            <a:extLst>
              <a:ext uri="{FF2B5EF4-FFF2-40B4-BE49-F238E27FC236}">
                <a16:creationId xmlns:a16="http://schemas.microsoft.com/office/drawing/2014/main" id="{B4BFBB32-A0A7-4A8D-96C8-D7664F6733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6747" y="51318"/>
            <a:ext cx="1147088" cy="1147088"/>
          </a:xfrm>
          <a:prstGeom prst="rect">
            <a:avLst/>
          </a:prstGeom>
        </p:spPr>
      </p:pic>
      <p:sp>
        <p:nvSpPr>
          <p:cNvPr id="8" name="Diagrama de flujo: proceso alternativo 7">
            <a:extLst>
              <a:ext uri="{FF2B5EF4-FFF2-40B4-BE49-F238E27FC236}">
                <a16:creationId xmlns:a16="http://schemas.microsoft.com/office/drawing/2014/main" id="{BF7D5D99-AB5D-4B21-9383-8F604BF56CB9}"/>
              </a:ext>
            </a:extLst>
          </p:cNvPr>
          <p:cNvSpPr/>
          <p:nvPr/>
        </p:nvSpPr>
        <p:spPr>
          <a:xfrm>
            <a:off x="384313" y="311426"/>
            <a:ext cx="6945401" cy="724651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L" sz="4400" dirty="0">
                <a:latin typeface="Delius Unicase" panose="02000603000000000000" pitchFamily="2" charset="0"/>
              </a:rPr>
              <a:t>El marciano</a:t>
            </a:r>
          </a:p>
        </p:txBody>
      </p:sp>
    </p:spTree>
    <p:extLst>
      <p:ext uri="{BB962C8B-B14F-4D97-AF65-F5344CB8AC3E}">
        <p14:creationId xmlns:p14="http://schemas.microsoft.com/office/powerpoint/2010/main" val="4191881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agrama de flujo: proceso alternativo 12">
            <a:extLst>
              <a:ext uri="{FF2B5EF4-FFF2-40B4-BE49-F238E27FC236}">
                <a16:creationId xmlns:a16="http://schemas.microsoft.com/office/drawing/2014/main" id="{0DF83038-4B66-4A64-B4FE-771BFEB0CD27}"/>
              </a:ext>
            </a:extLst>
          </p:cNvPr>
          <p:cNvSpPr/>
          <p:nvPr/>
        </p:nvSpPr>
        <p:spPr>
          <a:xfrm>
            <a:off x="492208" y="188660"/>
            <a:ext cx="10765405" cy="1048325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</a:rPr>
              <a:t>¿De qué color es </a:t>
            </a:r>
            <a:r>
              <a:rPr lang="es-CL" sz="54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Mic</a:t>
            </a:r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CL" sz="54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Mic</a:t>
            </a:r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</a:rPr>
              <a:t>?</a:t>
            </a:r>
            <a:endParaRPr lang="es-CL" sz="105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8D15001D-F320-404B-842C-30AE2C814C3C}"/>
              </a:ext>
            </a:extLst>
          </p:cNvPr>
          <p:cNvSpPr/>
          <p:nvPr/>
        </p:nvSpPr>
        <p:spPr>
          <a:xfrm>
            <a:off x="642110" y="1459388"/>
            <a:ext cx="4523509" cy="4114800"/>
          </a:xfrm>
          <a:prstGeom prst="ellipse">
            <a:avLst/>
          </a:prstGeom>
          <a:solidFill>
            <a:srgbClr val="BDD7EE"/>
          </a:solidFill>
          <a:ln w="104775">
            <a:solidFill>
              <a:srgbClr val="4454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prstClr val="white"/>
              </a:solidFill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22FDC54C-44DE-4483-A105-70F6CD236E99}"/>
              </a:ext>
            </a:extLst>
          </p:cNvPr>
          <p:cNvSpPr/>
          <p:nvPr/>
        </p:nvSpPr>
        <p:spPr>
          <a:xfrm>
            <a:off x="6608784" y="1459388"/>
            <a:ext cx="4648829" cy="4027013"/>
          </a:xfrm>
          <a:prstGeom prst="ellipse">
            <a:avLst/>
          </a:prstGeom>
          <a:solidFill>
            <a:srgbClr val="BDD7EE"/>
          </a:solidFill>
          <a:ln w="104775">
            <a:solidFill>
              <a:srgbClr val="4454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prstClr val="white"/>
              </a:solidFill>
            </a:endParaRPr>
          </a:p>
        </p:txBody>
      </p:sp>
      <p:sp>
        <p:nvSpPr>
          <p:cNvPr id="14" name="Diagrama de flujo: proceso alternativo 13">
            <a:extLst>
              <a:ext uri="{FF2B5EF4-FFF2-40B4-BE49-F238E27FC236}">
                <a16:creationId xmlns:a16="http://schemas.microsoft.com/office/drawing/2014/main" id="{04091C72-9ED9-4D45-AB71-3ECEF07625DF}"/>
              </a:ext>
            </a:extLst>
          </p:cNvPr>
          <p:cNvSpPr/>
          <p:nvPr/>
        </p:nvSpPr>
        <p:spPr>
          <a:xfrm>
            <a:off x="1318576" y="5752724"/>
            <a:ext cx="2870769" cy="740388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</a:rPr>
              <a:t>Verde</a:t>
            </a:r>
            <a:endParaRPr lang="es-CL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Imagen 10">
            <a:hlinkClick r:id="" action="ppaction://hlinkshowjump?jump=nextslide">
              <a:snd r:embed="rId4" name="click.wav"/>
            </a:hlinkClick>
            <a:extLst>
              <a:ext uri="{FF2B5EF4-FFF2-40B4-BE49-F238E27FC236}">
                <a16:creationId xmlns:a16="http://schemas.microsoft.com/office/drawing/2014/main" id="{0439C1F3-D514-4BF1-9165-83F8690739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3640" y="5486401"/>
            <a:ext cx="1147088" cy="1147088"/>
          </a:xfrm>
          <a:prstGeom prst="rect">
            <a:avLst/>
          </a:prstGeom>
        </p:spPr>
      </p:pic>
      <p:sp>
        <p:nvSpPr>
          <p:cNvPr id="12" name="Diagrama de flujo: proceso alternativo 11">
            <a:extLst>
              <a:ext uri="{FF2B5EF4-FFF2-40B4-BE49-F238E27FC236}">
                <a16:creationId xmlns:a16="http://schemas.microsoft.com/office/drawing/2014/main" id="{E64143FC-D9B7-4B50-914A-7F1BCC71422D}"/>
              </a:ext>
            </a:extLst>
          </p:cNvPr>
          <p:cNvSpPr/>
          <p:nvPr/>
        </p:nvSpPr>
        <p:spPr>
          <a:xfrm>
            <a:off x="7497813" y="5768818"/>
            <a:ext cx="2870769" cy="740388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</a:rPr>
              <a:t>Rojo</a:t>
            </a:r>
            <a:endParaRPr lang="es-CL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4DB8321-DE13-485B-8269-BDFEF8325A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6800" r="92400">
                        <a14:foregroundMark x1="92600" y1="16600" x2="92600" y2="16600"/>
                        <a14:foregroundMark x1="6800" y1="16200" x2="6800" y2="16200"/>
                        <a14:foregroundMark x1="16200" y1="63600" x2="16200" y2="63600"/>
                        <a14:foregroundMark x1="28800" y1="80400" x2="28800" y2="80400"/>
                        <a14:foregroundMark x1="34800" y1="87200" x2="34800" y2="87200"/>
                        <a14:foregroundMark x1="37200" y1="78800" x2="37200" y2="78800"/>
                        <a14:foregroundMark x1="54400" y1="85800" x2="54400" y2="85800"/>
                        <a14:foregroundMark x1="76400" y1="67600" x2="76400" y2="67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665" y="1888855"/>
            <a:ext cx="3685333" cy="368533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C2A9D5E-B1B1-461F-B097-A1C52A350C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6400" r="92600">
                        <a14:foregroundMark x1="6400" y1="17600" x2="6400" y2="17600"/>
                        <a14:foregroundMark x1="92600" y1="19600" x2="92600" y2="19600"/>
                        <a14:foregroundMark x1="78200" y1="65200" x2="78200" y2="65200"/>
                        <a14:foregroundMark x1="54600" y1="86200" x2="54600" y2="86200"/>
                        <a14:foregroundMark x1="34800" y1="88200" x2="34800" y2="88200"/>
                        <a14:foregroundMark x1="28800" y1="80800" x2="28800" y2="80800"/>
                        <a14:foregroundMark x1="39000" y1="77000" x2="39000" y2="77000"/>
                        <a14:foregroundMark x1="15000" y1="64200" x2="15000" y2="64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43" y="1945693"/>
            <a:ext cx="3540708" cy="354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95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mbo Guat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agrama de flujo: proceso alternativo 12">
            <a:extLst>
              <a:ext uri="{FF2B5EF4-FFF2-40B4-BE49-F238E27FC236}">
                <a16:creationId xmlns:a16="http://schemas.microsoft.com/office/drawing/2014/main" id="{0DF83038-4B66-4A64-B4FE-771BFEB0CD27}"/>
              </a:ext>
            </a:extLst>
          </p:cNvPr>
          <p:cNvSpPr/>
          <p:nvPr/>
        </p:nvSpPr>
        <p:spPr>
          <a:xfrm>
            <a:off x="492208" y="188660"/>
            <a:ext cx="10765405" cy="1048325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400" dirty="0">
                <a:latin typeface="Century Gothic" panose="020B0502020202020204" pitchFamily="34" charset="0"/>
              </a:rPr>
              <a:t>¿Cuántos ojos tiene </a:t>
            </a:r>
            <a:r>
              <a:rPr lang="es-CL" sz="5400" dirty="0" err="1">
                <a:latin typeface="Century Gothic" panose="020B0502020202020204" pitchFamily="34" charset="0"/>
              </a:rPr>
              <a:t>Mic</a:t>
            </a:r>
            <a:r>
              <a:rPr lang="es-CL" sz="5400" dirty="0">
                <a:latin typeface="Century Gothic" panose="020B0502020202020204" pitchFamily="34" charset="0"/>
              </a:rPr>
              <a:t> </a:t>
            </a:r>
            <a:r>
              <a:rPr lang="es-CL" sz="5400" dirty="0" err="1">
                <a:latin typeface="Century Gothic" panose="020B0502020202020204" pitchFamily="34" charset="0"/>
              </a:rPr>
              <a:t>Mic</a:t>
            </a:r>
            <a:r>
              <a:rPr lang="es-CL" sz="5400" dirty="0">
                <a:latin typeface="Century Gothic" panose="020B0502020202020204" pitchFamily="34" charset="0"/>
              </a:rPr>
              <a:t>?</a:t>
            </a:r>
            <a:endParaRPr lang="es-CL" sz="1050" dirty="0">
              <a:latin typeface="Century Gothic" panose="020B0502020202020204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8D15001D-F320-404B-842C-30AE2C814C3C}"/>
              </a:ext>
            </a:extLst>
          </p:cNvPr>
          <p:cNvSpPr/>
          <p:nvPr/>
        </p:nvSpPr>
        <p:spPr>
          <a:xfrm>
            <a:off x="642110" y="1459388"/>
            <a:ext cx="4523509" cy="4114800"/>
          </a:xfrm>
          <a:prstGeom prst="ellipse">
            <a:avLst/>
          </a:prstGeom>
          <a:solidFill>
            <a:srgbClr val="BDD7EE"/>
          </a:solidFill>
          <a:ln w="104775">
            <a:solidFill>
              <a:srgbClr val="4454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22FDC54C-44DE-4483-A105-70F6CD236E99}"/>
              </a:ext>
            </a:extLst>
          </p:cNvPr>
          <p:cNvSpPr/>
          <p:nvPr/>
        </p:nvSpPr>
        <p:spPr>
          <a:xfrm>
            <a:off x="6608784" y="1459388"/>
            <a:ext cx="4648829" cy="4027013"/>
          </a:xfrm>
          <a:prstGeom prst="ellipse">
            <a:avLst/>
          </a:prstGeom>
          <a:solidFill>
            <a:srgbClr val="BDD7EE"/>
          </a:solidFill>
          <a:ln w="104775">
            <a:solidFill>
              <a:srgbClr val="4454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Diagrama de flujo: proceso alternativo 13">
            <a:extLst>
              <a:ext uri="{FF2B5EF4-FFF2-40B4-BE49-F238E27FC236}">
                <a16:creationId xmlns:a16="http://schemas.microsoft.com/office/drawing/2014/main" id="{04091C72-9ED9-4D45-AB71-3ECEF07625DF}"/>
              </a:ext>
            </a:extLst>
          </p:cNvPr>
          <p:cNvSpPr/>
          <p:nvPr/>
        </p:nvSpPr>
        <p:spPr>
          <a:xfrm>
            <a:off x="1318576" y="5752724"/>
            <a:ext cx="2870769" cy="740388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Dos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11" name="Imagen 10">
            <a:hlinkClick r:id="" action="ppaction://hlinkshowjump?jump=nextslide">
              <a:snd r:embed="rId4" name="click.wav"/>
            </a:hlinkClick>
            <a:extLst>
              <a:ext uri="{FF2B5EF4-FFF2-40B4-BE49-F238E27FC236}">
                <a16:creationId xmlns:a16="http://schemas.microsoft.com/office/drawing/2014/main" id="{0439C1F3-D514-4BF1-9165-83F8690739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3640" y="5486401"/>
            <a:ext cx="1147088" cy="1147088"/>
          </a:xfrm>
          <a:prstGeom prst="rect">
            <a:avLst/>
          </a:prstGeom>
        </p:spPr>
      </p:pic>
      <p:sp>
        <p:nvSpPr>
          <p:cNvPr id="12" name="Diagrama de flujo: proceso alternativo 11">
            <a:extLst>
              <a:ext uri="{FF2B5EF4-FFF2-40B4-BE49-F238E27FC236}">
                <a16:creationId xmlns:a16="http://schemas.microsoft.com/office/drawing/2014/main" id="{E64143FC-D9B7-4B50-914A-7F1BCC71422D}"/>
              </a:ext>
            </a:extLst>
          </p:cNvPr>
          <p:cNvSpPr/>
          <p:nvPr/>
        </p:nvSpPr>
        <p:spPr>
          <a:xfrm>
            <a:off x="7497813" y="5768818"/>
            <a:ext cx="2870769" cy="740388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Tres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sp>
        <p:nvSpPr>
          <p:cNvPr id="15" name="CuadroTexto 14">
            <a:hlinkHover r:id="" action="ppaction://noaction">
              <a:snd r:embed="rId2" name="Combo Guaton.wav"/>
            </a:hlinkHover>
            <a:extLst>
              <a:ext uri="{FF2B5EF4-FFF2-40B4-BE49-F238E27FC236}">
                <a16:creationId xmlns:a16="http://schemas.microsoft.com/office/drawing/2014/main" id="{D0D9AC71-53DC-4A4B-AA28-BBDF5FE6FE5A}"/>
              </a:ext>
            </a:extLst>
          </p:cNvPr>
          <p:cNvSpPr txBox="1"/>
          <p:nvPr/>
        </p:nvSpPr>
        <p:spPr>
          <a:xfrm>
            <a:off x="2163276" y="1087083"/>
            <a:ext cx="1181362" cy="52168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es-CL" sz="33300" b="1" dirty="0">
                <a:solidFill>
                  <a:prstClr val="black"/>
                </a:solidFill>
                <a:latin typeface="Learning Curve Pro" panose="02000000000000000000" pitchFamily="50" charset="0"/>
              </a:rPr>
              <a:t>2</a:t>
            </a:r>
          </a:p>
        </p:txBody>
      </p:sp>
      <p:sp>
        <p:nvSpPr>
          <p:cNvPr id="16" name="CuadroTexto 15">
            <a:hlinkHover r:id="" action="ppaction://noaction">
              <a:snd r:embed="rId6" name="chimes.wav"/>
            </a:hlinkHover>
            <a:extLst>
              <a:ext uri="{FF2B5EF4-FFF2-40B4-BE49-F238E27FC236}">
                <a16:creationId xmlns:a16="http://schemas.microsoft.com/office/drawing/2014/main" id="{5809C239-1902-4B61-AE43-FF2728753F9B}"/>
              </a:ext>
            </a:extLst>
          </p:cNvPr>
          <p:cNvSpPr txBox="1"/>
          <p:nvPr/>
        </p:nvSpPr>
        <p:spPr>
          <a:xfrm>
            <a:off x="8196013" y="1087082"/>
            <a:ext cx="1181362" cy="52168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es-CL" sz="33300" b="1" dirty="0">
                <a:solidFill>
                  <a:prstClr val="black"/>
                </a:solidFill>
                <a:latin typeface="Learning Curve Pro" panose="02000000000000000000" pitchFamily="50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7635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mbo Guat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agrama de flujo: proceso alternativo 12">
            <a:extLst>
              <a:ext uri="{FF2B5EF4-FFF2-40B4-BE49-F238E27FC236}">
                <a16:creationId xmlns:a16="http://schemas.microsoft.com/office/drawing/2014/main" id="{0DF83038-4B66-4A64-B4FE-771BFEB0CD27}"/>
              </a:ext>
            </a:extLst>
          </p:cNvPr>
          <p:cNvSpPr/>
          <p:nvPr/>
        </p:nvSpPr>
        <p:spPr>
          <a:xfrm>
            <a:off x="492208" y="188660"/>
            <a:ext cx="10765405" cy="1048325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L" sz="5000" dirty="0">
                <a:latin typeface="Century Gothic" panose="020B0502020202020204" pitchFamily="34" charset="0"/>
              </a:rPr>
              <a:t>¿Cuántos dientes tiene </a:t>
            </a:r>
            <a:r>
              <a:rPr lang="es-CL" sz="5000" dirty="0" err="1">
                <a:latin typeface="Century Gothic" panose="020B0502020202020204" pitchFamily="34" charset="0"/>
              </a:rPr>
              <a:t>Mic</a:t>
            </a:r>
            <a:r>
              <a:rPr lang="es-CL" sz="5000" dirty="0">
                <a:latin typeface="Century Gothic" panose="020B0502020202020204" pitchFamily="34" charset="0"/>
              </a:rPr>
              <a:t> </a:t>
            </a:r>
            <a:r>
              <a:rPr lang="es-CL" sz="5000" dirty="0" err="1">
                <a:latin typeface="Century Gothic" panose="020B0502020202020204" pitchFamily="34" charset="0"/>
              </a:rPr>
              <a:t>Mic</a:t>
            </a:r>
            <a:r>
              <a:rPr lang="es-CL" sz="5000" dirty="0">
                <a:latin typeface="Century Gothic" panose="020B0502020202020204" pitchFamily="34" charset="0"/>
              </a:rPr>
              <a:t>?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8D15001D-F320-404B-842C-30AE2C814C3C}"/>
              </a:ext>
            </a:extLst>
          </p:cNvPr>
          <p:cNvSpPr/>
          <p:nvPr/>
        </p:nvSpPr>
        <p:spPr>
          <a:xfrm>
            <a:off x="642110" y="1459388"/>
            <a:ext cx="4523509" cy="4114800"/>
          </a:xfrm>
          <a:prstGeom prst="ellipse">
            <a:avLst/>
          </a:prstGeom>
          <a:solidFill>
            <a:srgbClr val="BDD7EE"/>
          </a:solidFill>
          <a:ln w="104775">
            <a:solidFill>
              <a:srgbClr val="4454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22FDC54C-44DE-4483-A105-70F6CD236E99}"/>
              </a:ext>
            </a:extLst>
          </p:cNvPr>
          <p:cNvSpPr/>
          <p:nvPr/>
        </p:nvSpPr>
        <p:spPr>
          <a:xfrm>
            <a:off x="6608784" y="1459388"/>
            <a:ext cx="4648829" cy="4027013"/>
          </a:xfrm>
          <a:prstGeom prst="ellipse">
            <a:avLst/>
          </a:prstGeom>
          <a:solidFill>
            <a:srgbClr val="BDD7EE"/>
          </a:solidFill>
          <a:ln w="104775">
            <a:solidFill>
              <a:srgbClr val="4454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Diagrama de flujo: proceso alternativo 13">
            <a:extLst>
              <a:ext uri="{FF2B5EF4-FFF2-40B4-BE49-F238E27FC236}">
                <a16:creationId xmlns:a16="http://schemas.microsoft.com/office/drawing/2014/main" id="{04091C72-9ED9-4D45-AB71-3ECEF07625DF}"/>
              </a:ext>
            </a:extLst>
          </p:cNvPr>
          <p:cNvSpPr/>
          <p:nvPr/>
        </p:nvSpPr>
        <p:spPr>
          <a:xfrm>
            <a:off x="1318576" y="5752724"/>
            <a:ext cx="2870769" cy="740388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Cuatro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11" name="Imagen 10">
            <a:hlinkClick r:id="" action="ppaction://hlinkshowjump?jump=nextslide">
              <a:snd r:embed="rId4" name="click.wav"/>
            </a:hlinkClick>
            <a:extLst>
              <a:ext uri="{FF2B5EF4-FFF2-40B4-BE49-F238E27FC236}">
                <a16:creationId xmlns:a16="http://schemas.microsoft.com/office/drawing/2014/main" id="{0439C1F3-D514-4BF1-9165-83F8690739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3640" y="5486401"/>
            <a:ext cx="1147088" cy="1147088"/>
          </a:xfrm>
          <a:prstGeom prst="rect">
            <a:avLst/>
          </a:prstGeom>
        </p:spPr>
      </p:pic>
      <p:sp>
        <p:nvSpPr>
          <p:cNvPr id="12" name="Diagrama de flujo: proceso alternativo 11">
            <a:extLst>
              <a:ext uri="{FF2B5EF4-FFF2-40B4-BE49-F238E27FC236}">
                <a16:creationId xmlns:a16="http://schemas.microsoft.com/office/drawing/2014/main" id="{E64143FC-D9B7-4B50-914A-7F1BCC71422D}"/>
              </a:ext>
            </a:extLst>
          </p:cNvPr>
          <p:cNvSpPr/>
          <p:nvPr/>
        </p:nvSpPr>
        <p:spPr>
          <a:xfrm>
            <a:off x="7497813" y="5768818"/>
            <a:ext cx="2870769" cy="740388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Tres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sp>
        <p:nvSpPr>
          <p:cNvPr id="15" name="CuadroTexto 14">
            <a:hlinkHover r:id="" action="ppaction://noaction">
              <a:snd r:embed="rId6" name="chimes.wav"/>
            </a:hlinkHover>
            <a:extLst>
              <a:ext uri="{FF2B5EF4-FFF2-40B4-BE49-F238E27FC236}">
                <a16:creationId xmlns:a16="http://schemas.microsoft.com/office/drawing/2014/main" id="{D0D9AC71-53DC-4A4B-AA28-BBDF5FE6FE5A}"/>
              </a:ext>
            </a:extLst>
          </p:cNvPr>
          <p:cNvSpPr txBox="1"/>
          <p:nvPr/>
        </p:nvSpPr>
        <p:spPr>
          <a:xfrm>
            <a:off x="2163276" y="1087083"/>
            <a:ext cx="1181362" cy="52168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es-CL" sz="33300" b="1" dirty="0">
                <a:solidFill>
                  <a:prstClr val="black"/>
                </a:solidFill>
                <a:latin typeface="Learning Curve Pro" panose="02000000000000000000" pitchFamily="50" charset="0"/>
              </a:rPr>
              <a:t>4</a:t>
            </a:r>
          </a:p>
        </p:txBody>
      </p:sp>
      <p:sp>
        <p:nvSpPr>
          <p:cNvPr id="16" name="CuadroTexto 15">
            <a:hlinkHover r:id="" action="ppaction://noaction">
              <a:snd r:embed="rId3" name="Combo Guaton.wav"/>
            </a:hlinkHover>
            <a:extLst>
              <a:ext uri="{FF2B5EF4-FFF2-40B4-BE49-F238E27FC236}">
                <a16:creationId xmlns:a16="http://schemas.microsoft.com/office/drawing/2014/main" id="{5809C239-1902-4B61-AE43-FF2728753F9B}"/>
              </a:ext>
            </a:extLst>
          </p:cNvPr>
          <p:cNvSpPr txBox="1"/>
          <p:nvPr/>
        </p:nvSpPr>
        <p:spPr>
          <a:xfrm>
            <a:off x="8196013" y="1087082"/>
            <a:ext cx="1181362" cy="52168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es-CL" sz="33300" b="1" dirty="0">
                <a:solidFill>
                  <a:prstClr val="black"/>
                </a:solidFill>
                <a:latin typeface="Learning Curve Pro" panose="02000000000000000000" pitchFamily="50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7871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mbo Guat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agrama de flujo: proceso alternativo 12">
            <a:extLst>
              <a:ext uri="{FF2B5EF4-FFF2-40B4-BE49-F238E27FC236}">
                <a16:creationId xmlns:a16="http://schemas.microsoft.com/office/drawing/2014/main" id="{0DF83038-4B66-4A64-B4FE-771BFEB0CD27}"/>
              </a:ext>
            </a:extLst>
          </p:cNvPr>
          <p:cNvSpPr/>
          <p:nvPr/>
        </p:nvSpPr>
        <p:spPr>
          <a:xfrm>
            <a:off x="492208" y="188660"/>
            <a:ext cx="10765405" cy="1048325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L" sz="5000" dirty="0">
                <a:latin typeface="Century Gothic" panose="020B0502020202020204" pitchFamily="34" charset="0"/>
              </a:rPr>
              <a:t>¿En qué viajó </a:t>
            </a:r>
            <a:r>
              <a:rPr lang="es-CL" sz="5000" dirty="0" err="1">
                <a:latin typeface="Century Gothic" panose="020B0502020202020204" pitchFamily="34" charset="0"/>
              </a:rPr>
              <a:t>Mic</a:t>
            </a:r>
            <a:r>
              <a:rPr lang="es-CL" sz="5000" dirty="0">
                <a:latin typeface="Century Gothic" panose="020B0502020202020204" pitchFamily="34" charset="0"/>
              </a:rPr>
              <a:t> </a:t>
            </a:r>
            <a:r>
              <a:rPr lang="es-CL" sz="5000" dirty="0" err="1">
                <a:latin typeface="Century Gothic" panose="020B0502020202020204" pitchFamily="34" charset="0"/>
              </a:rPr>
              <a:t>Mic</a:t>
            </a:r>
            <a:r>
              <a:rPr lang="es-CL" sz="5000" dirty="0">
                <a:latin typeface="Century Gothic" panose="020B0502020202020204" pitchFamily="34" charset="0"/>
              </a:rPr>
              <a:t> a la tierra?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8D15001D-F320-404B-842C-30AE2C814C3C}"/>
              </a:ext>
            </a:extLst>
          </p:cNvPr>
          <p:cNvSpPr/>
          <p:nvPr/>
        </p:nvSpPr>
        <p:spPr>
          <a:xfrm>
            <a:off x="642110" y="1459388"/>
            <a:ext cx="4523509" cy="4114800"/>
          </a:xfrm>
          <a:prstGeom prst="ellipse">
            <a:avLst/>
          </a:prstGeom>
          <a:solidFill>
            <a:srgbClr val="BDD7EE"/>
          </a:solidFill>
          <a:ln w="104775">
            <a:solidFill>
              <a:srgbClr val="4454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22FDC54C-44DE-4483-A105-70F6CD236E99}"/>
              </a:ext>
            </a:extLst>
          </p:cNvPr>
          <p:cNvSpPr/>
          <p:nvPr/>
        </p:nvSpPr>
        <p:spPr>
          <a:xfrm>
            <a:off x="6608784" y="1459388"/>
            <a:ext cx="4648829" cy="4027013"/>
          </a:xfrm>
          <a:prstGeom prst="ellipse">
            <a:avLst/>
          </a:prstGeom>
          <a:solidFill>
            <a:srgbClr val="BDD7EE"/>
          </a:solidFill>
          <a:ln w="104775">
            <a:solidFill>
              <a:srgbClr val="4454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Diagrama de flujo: proceso alternativo 13">
            <a:extLst>
              <a:ext uri="{FF2B5EF4-FFF2-40B4-BE49-F238E27FC236}">
                <a16:creationId xmlns:a16="http://schemas.microsoft.com/office/drawing/2014/main" id="{04091C72-9ED9-4D45-AB71-3ECEF07625DF}"/>
              </a:ext>
            </a:extLst>
          </p:cNvPr>
          <p:cNvSpPr/>
          <p:nvPr/>
        </p:nvSpPr>
        <p:spPr>
          <a:xfrm>
            <a:off x="492208" y="5751433"/>
            <a:ext cx="4902342" cy="740388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Nave espacial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11" name="Imagen 10">
            <a:hlinkClick r:id="" action="ppaction://hlinkshowjump?jump=nextslide">
              <a:snd r:embed="rId4" name="click.wav"/>
            </a:hlinkClick>
            <a:extLst>
              <a:ext uri="{FF2B5EF4-FFF2-40B4-BE49-F238E27FC236}">
                <a16:creationId xmlns:a16="http://schemas.microsoft.com/office/drawing/2014/main" id="{0439C1F3-D514-4BF1-9165-83F8690739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3640" y="5486401"/>
            <a:ext cx="1147088" cy="1147088"/>
          </a:xfrm>
          <a:prstGeom prst="rect">
            <a:avLst/>
          </a:prstGeom>
        </p:spPr>
      </p:pic>
      <p:sp>
        <p:nvSpPr>
          <p:cNvPr id="12" name="Diagrama de flujo: proceso alternativo 11">
            <a:extLst>
              <a:ext uri="{FF2B5EF4-FFF2-40B4-BE49-F238E27FC236}">
                <a16:creationId xmlns:a16="http://schemas.microsoft.com/office/drawing/2014/main" id="{E64143FC-D9B7-4B50-914A-7F1BCC71422D}"/>
              </a:ext>
            </a:extLst>
          </p:cNvPr>
          <p:cNvSpPr/>
          <p:nvPr/>
        </p:nvSpPr>
        <p:spPr>
          <a:xfrm>
            <a:off x="7497813" y="5768818"/>
            <a:ext cx="2870769" cy="740388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Cohete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B300120F-5EC9-4FC8-BAF9-58F3CEEC41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4173">
            <a:off x="1231100" y="1905838"/>
            <a:ext cx="3345529" cy="322189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D2735DA-EF02-4A6A-ADDD-EE1D8460D8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620" y="1660617"/>
            <a:ext cx="3536766" cy="353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617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mbo Guat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agrama de flujo: proceso alternativo 12">
            <a:extLst>
              <a:ext uri="{FF2B5EF4-FFF2-40B4-BE49-F238E27FC236}">
                <a16:creationId xmlns:a16="http://schemas.microsoft.com/office/drawing/2014/main" id="{0DF83038-4B66-4A64-B4FE-771BFEB0CD27}"/>
              </a:ext>
            </a:extLst>
          </p:cNvPr>
          <p:cNvSpPr/>
          <p:nvPr/>
        </p:nvSpPr>
        <p:spPr>
          <a:xfrm>
            <a:off x="492208" y="188660"/>
            <a:ext cx="10765405" cy="1048325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L" sz="4000" dirty="0">
                <a:latin typeface="Century Gothic" panose="020B0502020202020204" pitchFamily="34" charset="0"/>
              </a:rPr>
              <a:t>¿Qué hicieron los niños al ver a </a:t>
            </a:r>
            <a:r>
              <a:rPr lang="es-CL" sz="4000" dirty="0" err="1">
                <a:latin typeface="Century Gothic" panose="020B0502020202020204" pitchFamily="34" charset="0"/>
              </a:rPr>
              <a:t>Mic</a:t>
            </a:r>
            <a:r>
              <a:rPr lang="es-CL" sz="4000" dirty="0">
                <a:latin typeface="Century Gothic" panose="020B0502020202020204" pitchFamily="34" charset="0"/>
              </a:rPr>
              <a:t> </a:t>
            </a:r>
            <a:r>
              <a:rPr lang="es-CL" sz="4000" dirty="0" err="1">
                <a:latin typeface="Century Gothic" panose="020B0502020202020204" pitchFamily="34" charset="0"/>
              </a:rPr>
              <a:t>Mic</a:t>
            </a:r>
            <a:r>
              <a:rPr lang="es-CL" sz="4000" dirty="0">
                <a:latin typeface="Century Gothic" panose="020B0502020202020204" pitchFamily="34" charset="0"/>
              </a:rPr>
              <a:t>?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8D15001D-F320-404B-842C-30AE2C814C3C}"/>
              </a:ext>
            </a:extLst>
          </p:cNvPr>
          <p:cNvSpPr/>
          <p:nvPr/>
        </p:nvSpPr>
        <p:spPr>
          <a:xfrm>
            <a:off x="642110" y="1459388"/>
            <a:ext cx="4523509" cy="4114800"/>
          </a:xfrm>
          <a:prstGeom prst="ellipse">
            <a:avLst/>
          </a:prstGeom>
          <a:solidFill>
            <a:srgbClr val="BDD7EE"/>
          </a:solidFill>
          <a:ln w="104775">
            <a:solidFill>
              <a:srgbClr val="4454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22FDC54C-44DE-4483-A105-70F6CD236E99}"/>
              </a:ext>
            </a:extLst>
          </p:cNvPr>
          <p:cNvSpPr/>
          <p:nvPr/>
        </p:nvSpPr>
        <p:spPr>
          <a:xfrm>
            <a:off x="6608784" y="1459388"/>
            <a:ext cx="4648829" cy="4027013"/>
          </a:xfrm>
          <a:prstGeom prst="ellipse">
            <a:avLst/>
          </a:prstGeom>
          <a:solidFill>
            <a:srgbClr val="BDD7EE"/>
          </a:solidFill>
          <a:ln w="104775">
            <a:solidFill>
              <a:srgbClr val="4454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Diagrama de flujo: proceso alternativo 13">
            <a:extLst>
              <a:ext uri="{FF2B5EF4-FFF2-40B4-BE49-F238E27FC236}">
                <a16:creationId xmlns:a16="http://schemas.microsoft.com/office/drawing/2014/main" id="{04091C72-9ED9-4D45-AB71-3ECEF07625DF}"/>
              </a:ext>
            </a:extLst>
          </p:cNvPr>
          <p:cNvSpPr/>
          <p:nvPr/>
        </p:nvSpPr>
        <p:spPr>
          <a:xfrm>
            <a:off x="1523132" y="5745949"/>
            <a:ext cx="2761464" cy="740388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Gritar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11" name="Imagen 10">
            <a:hlinkClick r:id="" action="ppaction://hlinkshowjump?jump=nextslide">
              <a:snd r:embed="rId4" name="click.wav"/>
            </a:hlinkClick>
            <a:extLst>
              <a:ext uri="{FF2B5EF4-FFF2-40B4-BE49-F238E27FC236}">
                <a16:creationId xmlns:a16="http://schemas.microsoft.com/office/drawing/2014/main" id="{0439C1F3-D514-4BF1-9165-83F8690739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3640" y="5486401"/>
            <a:ext cx="1147088" cy="1147088"/>
          </a:xfrm>
          <a:prstGeom prst="rect">
            <a:avLst/>
          </a:prstGeom>
        </p:spPr>
      </p:pic>
      <p:sp>
        <p:nvSpPr>
          <p:cNvPr id="12" name="Diagrama de flujo: proceso alternativo 11">
            <a:extLst>
              <a:ext uri="{FF2B5EF4-FFF2-40B4-BE49-F238E27FC236}">
                <a16:creationId xmlns:a16="http://schemas.microsoft.com/office/drawing/2014/main" id="{E64143FC-D9B7-4B50-914A-7F1BCC71422D}"/>
              </a:ext>
            </a:extLst>
          </p:cNvPr>
          <p:cNvSpPr/>
          <p:nvPr/>
        </p:nvSpPr>
        <p:spPr>
          <a:xfrm>
            <a:off x="7497813" y="5768818"/>
            <a:ext cx="2870769" cy="740388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 err="1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Reir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8384C49-C578-41C9-A31A-0B2DA73EF4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654" y="2563121"/>
            <a:ext cx="2443593" cy="244359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BFEBEE7-3EDD-4123-BEB2-E577FAE69727}"/>
              </a:ext>
            </a:extLst>
          </p:cNvPr>
          <p:cNvSpPr txBox="1"/>
          <p:nvPr/>
        </p:nvSpPr>
        <p:spPr>
          <a:xfrm rot="2298865">
            <a:off x="3082790" y="2200202"/>
            <a:ext cx="21885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b="1" dirty="0">
                <a:latin typeface="Century Gothic" panose="020B0502020202020204" pitchFamily="34" charset="0"/>
              </a:rPr>
              <a:t>AA!!!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50A4952D-D6FD-4CCE-B8ED-A1974FB559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228" y="2441626"/>
            <a:ext cx="2561340" cy="256134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30595C5C-9843-4DA8-B067-6EC059079431}"/>
              </a:ext>
            </a:extLst>
          </p:cNvPr>
          <p:cNvSpPr txBox="1"/>
          <p:nvPr/>
        </p:nvSpPr>
        <p:spPr>
          <a:xfrm rot="2298865">
            <a:off x="8887347" y="2200201"/>
            <a:ext cx="21885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b="1" dirty="0">
                <a:latin typeface="Century Gothic" panose="020B0502020202020204" pitchFamily="34" charset="0"/>
              </a:rPr>
              <a:t>JAJA</a:t>
            </a:r>
          </a:p>
        </p:txBody>
      </p:sp>
    </p:spTree>
    <p:extLst>
      <p:ext uri="{BB962C8B-B14F-4D97-AF65-F5344CB8AC3E}">
        <p14:creationId xmlns:p14="http://schemas.microsoft.com/office/powerpoint/2010/main" val="198869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mbo Guat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agrama de flujo: proceso alternativo 12">
            <a:extLst>
              <a:ext uri="{FF2B5EF4-FFF2-40B4-BE49-F238E27FC236}">
                <a16:creationId xmlns:a16="http://schemas.microsoft.com/office/drawing/2014/main" id="{0DF83038-4B66-4A64-B4FE-771BFEB0CD27}"/>
              </a:ext>
            </a:extLst>
          </p:cNvPr>
          <p:cNvSpPr/>
          <p:nvPr/>
        </p:nvSpPr>
        <p:spPr>
          <a:xfrm>
            <a:off x="492208" y="188660"/>
            <a:ext cx="10765405" cy="1048325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L" sz="3300" dirty="0">
                <a:latin typeface="Century Gothic" panose="020B0502020202020204" pitchFamily="34" charset="0"/>
              </a:rPr>
              <a:t>¿Qué le pasó a </a:t>
            </a:r>
            <a:r>
              <a:rPr lang="es-CL" sz="3300" dirty="0" err="1">
                <a:latin typeface="Century Gothic" panose="020B0502020202020204" pitchFamily="34" charset="0"/>
              </a:rPr>
              <a:t>Mic</a:t>
            </a:r>
            <a:r>
              <a:rPr lang="es-CL" sz="3300" dirty="0">
                <a:latin typeface="Century Gothic" panose="020B0502020202020204" pitchFamily="34" charset="0"/>
              </a:rPr>
              <a:t> </a:t>
            </a:r>
            <a:r>
              <a:rPr lang="es-CL" sz="3300" dirty="0" err="1">
                <a:latin typeface="Century Gothic" panose="020B0502020202020204" pitchFamily="34" charset="0"/>
              </a:rPr>
              <a:t>Mic</a:t>
            </a:r>
            <a:r>
              <a:rPr lang="es-CL" sz="3300" dirty="0">
                <a:latin typeface="Century Gothic" panose="020B0502020202020204" pitchFamily="34" charset="0"/>
              </a:rPr>
              <a:t> cuando los niños gritaron?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8D15001D-F320-404B-842C-30AE2C814C3C}"/>
              </a:ext>
            </a:extLst>
          </p:cNvPr>
          <p:cNvSpPr/>
          <p:nvPr/>
        </p:nvSpPr>
        <p:spPr>
          <a:xfrm>
            <a:off x="642110" y="1459388"/>
            <a:ext cx="4523509" cy="4114800"/>
          </a:xfrm>
          <a:prstGeom prst="ellipse">
            <a:avLst/>
          </a:prstGeom>
          <a:solidFill>
            <a:srgbClr val="BDD7EE"/>
          </a:solidFill>
          <a:ln w="104775">
            <a:solidFill>
              <a:srgbClr val="4454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22FDC54C-44DE-4483-A105-70F6CD236E99}"/>
              </a:ext>
            </a:extLst>
          </p:cNvPr>
          <p:cNvSpPr/>
          <p:nvPr/>
        </p:nvSpPr>
        <p:spPr>
          <a:xfrm>
            <a:off x="6608784" y="1459388"/>
            <a:ext cx="4648829" cy="4027013"/>
          </a:xfrm>
          <a:prstGeom prst="ellipse">
            <a:avLst/>
          </a:prstGeom>
          <a:solidFill>
            <a:srgbClr val="BDD7EE"/>
          </a:solidFill>
          <a:ln w="104775">
            <a:solidFill>
              <a:srgbClr val="4454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Diagrama de flujo: proceso alternativo 13">
            <a:extLst>
              <a:ext uri="{FF2B5EF4-FFF2-40B4-BE49-F238E27FC236}">
                <a16:creationId xmlns:a16="http://schemas.microsoft.com/office/drawing/2014/main" id="{04091C72-9ED9-4D45-AB71-3ECEF07625DF}"/>
              </a:ext>
            </a:extLst>
          </p:cNvPr>
          <p:cNvSpPr/>
          <p:nvPr/>
        </p:nvSpPr>
        <p:spPr>
          <a:xfrm>
            <a:off x="1262763" y="5800412"/>
            <a:ext cx="3171054" cy="740388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Se enojó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11" name="Imagen 10">
            <a:hlinkClick r:id="" action="ppaction://hlinkshowjump?jump=nextslide">
              <a:snd r:embed="rId4" name="click.wav"/>
            </a:hlinkClick>
            <a:extLst>
              <a:ext uri="{FF2B5EF4-FFF2-40B4-BE49-F238E27FC236}">
                <a16:creationId xmlns:a16="http://schemas.microsoft.com/office/drawing/2014/main" id="{0439C1F3-D514-4BF1-9165-83F8690739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3640" y="5486401"/>
            <a:ext cx="1147088" cy="1147088"/>
          </a:xfrm>
          <a:prstGeom prst="rect">
            <a:avLst/>
          </a:prstGeom>
        </p:spPr>
      </p:pic>
      <p:sp>
        <p:nvSpPr>
          <p:cNvPr id="12" name="Diagrama de flujo: proceso alternativo 11">
            <a:extLst>
              <a:ext uri="{FF2B5EF4-FFF2-40B4-BE49-F238E27FC236}">
                <a16:creationId xmlns:a16="http://schemas.microsoft.com/office/drawing/2014/main" id="{E64143FC-D9B7-4B50-914A-7F1BCC71422D}"/>
              </a:ext>
            </a:extLst>
          </p:cNvPr>
          <p:cNvSpPr/>
          <p:nvPr/>
        </p:nvSpPr>
        <p:spPr>
          <a:xfrm>
            <a:off x="7312827" y="5800412"/>
            <a:ext cx="3171055" cy="740388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Se asustó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8296E7AD-6320-476F-8F92-A029A8C663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70" y="2107712"/>
            <a:ext cx="2878112" cy="287811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05651B4-9B95-4B41-B96F-D9D81BC33F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862" y="2257614"/>
            <a:ext cx="2728210" cy="272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54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mbo Guat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8469</TotalTime>
  <Words>142</Words>
  <Application>Microsoft Office PowerPoint</Application>
  <PresentationFormat>Panorámica</PresentationFormat>
  <Paragraphs>28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Delius Unicase</vt:lpstr>
      <vt:lpstr>Learning Curve Pro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Hans Moya</dc:creator>
  <cp:lastModifiedBy>silene alejandra perez vega</cp:lastModifiedBy>
  <cp:revision>142</cp:revision>
  <dcterms:created xsi:type="dcterms:W3CDTF">2020-08-02T00:05:07Z</dcterms:created>
  <dcterms:modified xsi:type="dcterms:W3CDTF">2020-10-02T21:37:19Z</dcterms:modified>
</cp:coreProperties>
</file>