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312" r:id="rId3"/>
    <p:sldId id="259" r:id="rId4"/>
    <p:sldId id="267" r:id="rId5"/>
    <p:sldId id="260" r:id="rId6"/>
    <p:sldId id="268" r:id="rId7"/>
    <p:sldId id="258" r:id="rId8"/>
    <p:sldId id="269" r:id="rId9"/>
    <p:sldId id="261" r:id="rId10"/>
    <p:sldId id="271" r:id="rId11"/>
    <p:sldId id="311" r:id="rId12"/>
    <p:sldId id="297" r:id="rId13"/>
    <p:sldId id="300" r:id="rId14"/>
    <p:sldId id="277" r:id="rId15"/>
    <p:sldId id="288" r:id="rId16"/>
    <p:sldId id="278" r:id="rId17"/>
    <p:sldId id="289" r:id="rId18"/>
    <p:sldId id="287" r:id="rId19"/>
    <p:sldId id="322" r:id="rId20"/>
    <p:sldId id="323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E22B1"/>
    <a:srgbClr val="00FF00"/>
    <a:srgbClr val="FF6600"/>
    <a:srgbClr val="EC8CDA"/>
    <a:srgbClr val="FDB601"/>
    <a:srgbClr val="B8B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5" autoAdjust="0"/>
    <p:restoredTop sz="92364" autoAdjust="0"/>
  </p:normalViewPr>
  <p:slideViewPr>
    <p:cSldViewPr snapToGrid="0">
      <p:cViewPr varScale="1">
        <p:scale>
          <a:sx n="79" d="100"/>
          <a:sy n="79" d="100"/>
        </p:scale>
        <p:origin x="82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A2B45DA9-8A64-4751-944D-71AE19468C89}"/>
    <pc:docChg chg="delSld">
      <pc:chgData name="silene alejandra perez vega" userId="fe0bbaa5a6bfbced" providerId="LiveId" clId="{A2B45DA9-8A64-4751-944D-71AE19468C89}" dt="2020-10-02T21:35:55.046" v="6" actId="47"/>
      <pc:docMkLst>
        <pc:docMk/>
      </pc:docMkLst>
      <pc:sldChg chg="del">
        <pc:chgData name="silene alejandra perez vega" userId="fe0bbaa5a6bfbced" providerId="LiveId" clId="{A2B45DA9-8A64-4751-944D-71AE19468C89}" dt="2020-10-02T21:35:52.840" v="0" actId="47"/>
        <pc:sldMkLst>
          <pc:docMk/>
          <pc:sldMk cId="4191881193" sldId="313"/>
        </pc:sldMkLst>
      </pc:sldChg>
      <pc:sldChg chg="del">
        <pc:chgData name="silene alejandra perez vega" userId="fe0bbaa5a6bfbced" providerId="LiveId" clId="{A2B45DA9-8A64-4751-944D-71AE19468C89}" dt="2020-10-02T21:35:53.330" v="1" actId="47"/>
        <pc:sldMkLst>
          <pc:docMk/>
          <pc:sldMk cId="3070954883" sldId="314"/>
        </pc:sldMkLst>
      </pc:sldChg>
      <pc:sldChg chg="del">
        <pc:chgData name="silene alejandra perez vega" userId="fe0bbaa5a6bfbced" providerId="LiveId" clId="{A2B45DA9-8A64-4751-944D-71AE19468C89}" dt="2020-10-02T21:35:53.737" v="2" actId="47"/>
        <pc:sldMkLst>
          <pc:docMk/>
          <pc:sldMk cId="3876350231" sldId="315"/>
        </pc:sldMkLst>
      </pc:sldChg>
      <pc:sldChg chg="del">
        <pc:chgData name="silene alejandra perez vega" userId="fe0bbaa5a6bfbced" providerId="LiveId" clId="{A2B45DA9-8A64-4751-944D-71AE19468C89}" dt="2020-10-02T21:35:53.984" v="3" actId="47"/>
        <pc:sldMkLst>
          <pc:docMk/>
          <pc:sldMk cId="3678711462" sldId="316"/>
        </pc:sldMkLst>
      </pc:sldChg>
      <pc:sldChg chg="del">
        <pc:chgData name="silene alejandra perez vega" userId="fe0bbaa5a6bfbced" providerId="LiveId" clId="{A2B45DA9-8A64-4751-944D-71AE19468C89}" dt="2020-10-02T21:35:54.256" v="4" actId="47"/>
        <pc:sldMkLst>
          <pc:docMk/>
          <pc:sldMk cId="3443617981" sldId="317"/>
        </pc:sldMkLst>
      </pc:sldChg>
      <pc:sldChg chg="del">
        <pc:chgData name="silene alejandra perez vega" userId="fe0bbaa5a6bfbced" providerId="LiveId" clId="{A2B45DA9-8A64-4751-944D-71AE19468C89}" dt="2020-10-02T21:35:54.625" v="5" actId="47"/>
        <pc:sldMkLst>
          <pc:docMk/>
          <pc:sldMk cId="1988692559" sldId="318"/>
        </pc:sldMkLst>
      </pc:sldChg>
      <pc:sldChg chg="del">
        <pc:chgData name="silene alejandra perez vega" userId="fe0bbaa5a6bfbced" providerId="LiveId" clId="{A2B45DA9-8A64-4751-944D-71AE19468C89}" dt="2020-10-02T21:35:55.046" v="6" actId="47"/>
        <pc:sldMkLst>
          <pc:docMk/>
          <pc:sldMk cId="1503542907" sldId="319"/>
        </pc:sldMkLst>
      </pc:sldChg>
    </pc:docChg>
  </pc:docChgLst>
  <pc:docChgLst>
    <pc:chgData name="silene alejandra perez vega" userId="fe0bbaa5a6bfbced" providerId="LiveId" clId="{1BE348FE-4A12-48A7-ADF1-E5B6662B28B0}"/>
    <pc:docChg chg="delSld modSld">
      <pc:chgData name="silene alejandra perez vega" userId="fe0bbaa5a6bfbced" providerId="LiveId" clId="{1BE348FE-4A12-48A7-ADF1-E5B6662B28B0}" dt="2020-10-02T21:05:43.495" v="6" actId="47"/>
      <pc:docMkLst>
        <pc:docMk/>
      </pc:docMkLst>
      <pc:sldChg chg="modAnim">
        <pc:chgData name="silene alejandra perez vega" userId="fe0bbaa5a6bfbced" providerId="LiveId" clId="{1BE348FE-4A12-48A7-ADF1-E5B6662B28B0}" dt="2020-10-02T18:51:42.501" v="5"/>
        <pc:sldMkLst>
          <pc:docMk/>
          <pc:sldMk cId="1890038381" sldId="300"/>
        </pc:sldMkLst>
      </pc:sldChg>
      <pc:sldChg chg="addSp modSp del mod modAnim">
        <pc:chgData name="silene alejandra perez vega" userId="fe0bbaa5a6bfbced" providerId="LiveId" clId="{1BE348FE-4A12-48A7-ADF1-E5B6662B28B0}" dt="2020-10-02T21:05:43.495" v="6" actId="47"/>
        <pc:sldMkLst>
          <pc:docMk/>
          <pc:sldMk cId="3804065579" sldId="320"/>
        </pc:sldMkLst>
        <pc:picChg chg="add mod">
          <ac:chgData name="silene alejandra perez vega" userId="fe0bbaa5a6bfbced" providerId="LiveId" clId="{1BE348FE-4A12-48A7-ADF1-E5B6662B28B0}" dt="2020-10-02T16:50:46.509" v="2" actId="14100"/>
          <ac:picMkLst>
            <pc:docMk/>
            <pc:sldMk cId="3804065579" sldId="320"/>
            <ac:picMk id="2" creationId="{4E684BE8-265A-4318-85DD-927227B408E6}"/>
          </ac:picMkLst>
        </pc:picChg>
      </pc:sldChg>
      <pc:sldChg chg="del">
        <pc:chgData name="silene alejandra perez vega" userId="fe0bbaa5a6bfbced" providerId="LiveId" clId="{1BE348FE-4A12-48A7-ADF1-E5B6662B28B0}" dt="2020-10-02T16:50:48.599" v="3" actId="47"/>
        <pc:sldMkLst>
          <pc:docMk/>
          <pc:sldMk cId="2746059176" sldId="32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EA793-B534-4519-A95D-C7EEF5C450AB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64B19-0D00-4055-BB94-0FD6B518A78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810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64B19-0D00-4055-BB94-0FD6B518A785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4438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8397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6479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0774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050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7916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992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2250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0211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8730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7806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5624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C613F0-04E7-446C-8624-AE7DD81C0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F467FA-1960-47DB-BBA6-CA3BEF7FF3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2D20CD-8CA8-454D-B626-890DC10A6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A9BC8A-42DF-4275-885F-484F3C8ED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B99EA3-4F02-4FBD-AF4C-16407D57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797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63BDB9-7F35-4E9E-A559-1AE1B0BF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D3C5F2-71DA-4027-BC53-491265607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D89C59-CCBD-40CC-A8F2-4398FEA2C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D51613-170D-4627-8276-331DE520F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9D7A1F-CA4B-4749-8DD5-8ED2EB10C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417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5A5FE-2A80-43BF-BE83-973F58D7B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98494F-50C6-478C-B358-828CF40C2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38F5A8-8FC9-406F-8F52-438C1985D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8E2869-16F5-4AF1-90EA-2A284AC7F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55D2BA-621B-4EB7-A83C-00B8A5E2A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965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F46E3A-451D-4824-A767-5E60B0CDA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80FCDA-28E9-4400-800F-986EA37D95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9E87CC-4487-4EE6-A0FF-26D1F8FF3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F51695-6D80-4500-B5B6-6B57BB9A9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D72927-8EBE-4743-9A25-F76D948D4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A5D1A0-34EC-4793-8696-8C5B2489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096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A8E5B0-AE58-49A5-9982-B39974EDD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A0F4B18-6562-4F50-9F5D-C20D6C448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19D54F-F208-429B-93EE-569334CE4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B694F5-AE6C-40EA-BCCC-65EF75A76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D095091-ED91-4481-8D39-EF28E0525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5F2821F-59C8-42D5-8DE7-94C48A64F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39EDBD3-53B6-460D-A4AB-5951C3A6B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FAA87F0-2C78-4F3F-A9C1-D75DB65ED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266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89FC61-C2BD-4FC8-813E-5C528A690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665C561-F458-4FE3-A61C-49ED80775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62C5856-F8AE-43FE-BE68-5B6BE7E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015A9E-8C14-47D9-9AEB-C4318E99D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89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135F466-B519-45C4-9282-F884448FF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2494280-5C48-446D-87E8-38A8192D3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DC862FB-E506-4206-A7E7-0871FE08A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900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798B16-40C3-49DB-94D3-46BFB397F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06F0DA-752D-4199-9DEB-B5AD4C8BE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4D06C7-9A98-425D-AAF7-877901224A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072444-D907-47EA-B01A-4DFF90025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C79104-F66A-4C59-A846-C253644D8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3F853A-63C3-49D1-AD06-05971ECE5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996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57EDE4-7A4F-4528-8D21-CA4FA7FC2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9209B47-CF22-44D7-9352-DFF92E013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29A8F4-BB85-4E16-B1AD-E17487A1C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72A196-79B1-46D4-9DFA-2043A4278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9D1AB7-A15F-4F68-B5B8-D226AC3F8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F78E139-868E-42D7-ABF4-072EF2497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374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96F3E5-11FF-47A8-9DD4-2A2A716FB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0E0C17-461C-4C9B-81DF-70F501B79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48B765-FE4D-45D2-B8E2-DF217FF02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E5CEEB-A657-4EF5-8F09-A5195902C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F7DEDF-2D2B-4768-9253-5CF8E8734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017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22A963E-0C24-4517-BE53-856D19BA7E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550F0FD-42BA-468A-B6C3-212A18544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F1A793-2DBB-4B7D-ABD9-0BAD6C5CF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7794C2-D506-497E-9346-AF00CB6C0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FB56A1-3E57-4456-B792-6C1E6D568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51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2FB0A-ED80-499F-99EA-0EB02E6B79B6}" type="datetimeFigureOut">
              <a:rPr lang="es-ES" smtClean="0"/>
              <a:t>02/10/2020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E619F-31F8-4BFE-BEA4-DF4986713B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4029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627D8B8-9E44-406F-8296-E6B2F4753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766C30-AF0C-406F-AA5E-62C41F07F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421247-F17F-463F-A9F1-6A303EA3E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1CD55-7EC3-4169-9D71-A14032C9493C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02-10-2020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3C136F-49D2-4A35-B2D9-5F65729BF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E387DA-BEAA-423E-B7AC-DE26D761C1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2D8E1-7F0D-47EE-A5A0-C46C445ECBA1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578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5.gif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0.gif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1.jpeg"/><Relationship Id="rId7" Type="http://schemas.openxmlformats.org/officeDocument/2006/relationships/image" Target="../media/image25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28.jpeg"/><Relationship Id="rId7" Type="http://schemas.openxmlformats.org/officeDocument/2006/relationships/image" Target="../media/image31.gif"/><Relationship Id="rId12" Type="http://schemas.openxmlformats.org/officeDocument/2006/relationships/audio" Target="../media/audio4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audio" Target="../media/audio1.wav"/><Relationship Id="rId11" Type="http://schemas.openxmlformats.org/officeDocument/2006/relationships/image" Target="../media/image33.gif"/><Relationship Id="rId5" Type="http://schemas.openxmlformats.org/officeDocument/2006/relationships/image" Target="../media/image30.gif"/><Relationship Id="rId10" Type="http://schemas.openxmlformats.org/officeDocument/2006/relationships/audio" Target="../media/audio3.wav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3.wav"/><Relationship Id="rId7" Type="http://schemas.openxmlformats.org/officeDocument/2006/relationships/image" Target="../media/image30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9.png"/><Relationship Id="rId5" Type="http://schemas.openxmlformats.org/officeDocument/2006/relationships/image" Target="../media/image34.jpeg"/><Relationship Id="rId4" Type="http://schemas.openxmlformats.org/officeDocument/2006/relationships/audio" Target="../media/audio1.wav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6" Type="http://schemas.openxmlformats.org/officeDocument/2006/relationships/image" Target="../media/image39.gif"/><Relationship Id="rId5" Type="http://schemas.openxmlformats.org/officeDocument/2006/relationships/image" Target="../media/image38.jpg"/><Relationship Id="rId4" Type="http://schemas.openxmlformats.org/officeDocument/2006/relationships/image" Target="../media/image3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6" Type="http://schemas.openxmlformats.org/officeDocument/2006/relationships/image" Target="../media/image39.gif"/><Relationship Id="rId5" Type="http://schemas.openxmlformats.org/officeDocument/2006/relationships/image" Target="../media/image38.jpg"/><Relationship Id="rId4" Type="http://schemas.openxmlformats.org/officeDocument/2006/relationships/image" Target="../media/image4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6" Type="http://schemas.openxmlformats.org/officeDocument/2006/relationships/image" Target="../media/image39.gif"/><Relationship Id="rId5" Type="http://schemas.openxmlformats.org/officeDocument/2006/relationships/image" Target="../media/image38.jpg"/><Relationship Id="rId4" Type="http://schemas.openxmlformats.org/officeDocument/2006/relationships/image" Target="../media/image4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6" Type="http://schemas.openxmlformats.org/officeDocument/2006/relationships/image" Target="../media/image39.gif"/><Relationship Id="rId5" Type="http://schemas.openxmlformats.org/officeDocument/2006/relationships/image" Target="../media/image38.jpg"/><Relationship Id="rId4" Type="http://schemas.openxmlformats.org/officeDocument/2006/relationships/image" Target="../media/image4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394855" y="1465407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9600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LOS NÚMEROS </a:t>
            </a:r>
          </a:p>
          <a:p>
            <a:pPr marL="0" indent="0" algn="ctr">
              <a:buNone/>
            </a:pPr>
            <a:r>
              <a:rPr lang="es-ES" sz="9600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DEL</a:t>
            </a:r>
          </a:p>
          <a:p>
            <a:pPr marL="0" indent="0" algn="ctr">
              <a:buNone/>
            </a:pPr>
            <a:r>
              <a:rPr lang="es-ES" sz="9600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 AL 4</a:t>
            </a:r>
          </a:p>
        </p:txBody>
      </p:sp>
      <p:pic>
        <p:nvPicPr>
          <p:cNvPr id="4" name="y2mate.com - Música Alegre y Divertida _ Música de Fondo Para Videos_sIKIzVX4VOE (1) (1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8600" y="6032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515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 numSld="999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contenido 10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8837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393" y="622300"/>
            <a:ext cx="6858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565" y="2325938"/>
            <a:ext cx="5585547" cy="3927337"/>
          </a:xfrm>
          <a:prstGeom prst="rect">
            <a:avLst/>
          </a:prstGeom>
        </p:spPr>
      </p:pic>
      <p:sp>
        <p:nvSpPr>
          <p:cNvPr id="3" name="Rectángulo redondeado 2">
            <a:hlinkClick r:id="" action="ppaction://hlinkshowjump?jump=nextslide"/>
          </p:cNvPr>
          <p:cNvSpPr/>
          <p:nvPr/>
        </p:nvSpPr>
        <p:spPr>
          <a:xfrm>
            <a:off x="5815013" y="401888"/>
            <a:ext cx="4814887" cy="12065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>
                <a:ln>
                  <a:solidFill>
                    <a:schemeClr val="tx1"/>
                  </a:solidFill>
                </a:ln>
                <a:latin typeface="Arial Rounded MT Bold" panose="020F0704030504030204" pitchFamily="34" charset="0"/>
              </a:rPr>
              <a:t>EJEMPLO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647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500187"/>
            <a:ext cx="5486400" cy="3857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846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0" y="60325"/>
            <a:ext cx="6858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268" y="2142877"/>
            <a:ext cx="5770420" cy="4057327"/>
          </a:xfrm>
          <a:prstGeom prst="rect">
            <a:avLst/>
          </a:prstGeom>
        </p:spPr>
      </p:pic>
      <p:sp>
        <p:nvSpPr>
          <p:cNvPr id="7" name="Rectángulo redondeado 6">
            <a:hlinkClick r:id="" action="ppaction://hlinkshowjump?jump=nextslide"/>
          </p:cNvPr>
          <p:cNvSpPr/>
          <p:nvPr/>
        </p:nvSpPr>
        <p:spPr>
          <a:xfrm>
            <a:off x="5815013" y="401888"/>
            <a:ext cx="4814887" cy="12065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Arial Rounded MT Bold" panose="020F0704030504030204" pitchFamily="34" charset="0"/>
              </a:rPr>
              <a:t>EJEMPLO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74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763" y="2862190"/>
            <a:ext cx="5486400" cy="3857625"/>
          </a:xfrm>
        </p:spPr>
      </p:pic>
      <p:pic>
        <p:nvPicPr>
          <p:cNvPr id="8" name="Marcador de contenido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62190"/>
            <a:ext cx="5486400" cy="3857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813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14288"/>
            <a:ext cx="6858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662" y="2345531"/>
            <a:ext cx="5486400" cy="3857625"/>
          </a:xfrm>
          <a:prstGeom prst="rect">
            <a:avLst/>
          </a:prstGeom>
        </p:spPr>
      </p:pic>
      <p:sp>
        <p:nvSpPr>
          <p:cNvPr id="6" name="Rectángulo redondeado 5">
            <a:hlinkClick r:id="" action="ppaction://hlinkshowjump?jump=nextslide"/>
          </p:cNvPr>
          <p:cNvSpPr/>
          <p:nvPr/>
        </p:nvSpPr>
        <p:spPr>
          <a:xfrm>
            <a:off x="5815013" y="401888"/>
            <a:ext cx="4814887" cy="120650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>
                <a:ln>
                  <a:solidFill>
                    <a:schemeClr val="tx1"/>
                  </a:solidFill>
                </a:ln>
                <a:latin typeface="Arial Rounded MT Bold" panose="020F0704030504030204" pitchFamily="34" charset="0"/>
              </a:rPr>
              <a:t>EJEMPLO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404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82" y="2327780"/>
            <a:ext cx="3893127" cy="389312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673" y="2687783"/>
            <a:ext cx="4170218" cy="417021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82" y="2327780"/>
            <a:ext cx="3893127" cy="38931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034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235527"/>
            <a:ext cx="6858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536" y="2393947"/>
            <a:ext cx="5486400" cy="3857625"/>
          </a:xfrm>
          <a:prstGeom prst="rect">
            <a:avLst/>
          </a:prstGeom>
        </p:spPr>
      </p:pic>
      <p:sp>
        <p:nvSpPr>
          <p:cNvPr id="7" name="Rectángulo redondeado 6">
            <a:hlinkClick r:id="" action="ppaction://hlinkshowjump?jump=nextslide"/>
          </p:cNvPr>
          <p:cNvSpPr/>
          <p:nvPr/>
        </p:nvSpPr>
        <p:spPr>
          <a:xfrm>
            <a:off x="5815013" y="401888"/>
            <a:ext cx="4814887" cy="1206500"/>
          </a:xfrm>
          <a:prstGeom prst="round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Arial Rounded MT Bold" panose="020F0704030504030204" pitchFamily="34" charset="0"/>
              </a:rPr>
              <a:t>EJEMPLO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112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064329" y="1274369"/>
            <a:ext cx="4987635" cy="246531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04092" y="3739686"/>
            <a:ext cx="3491345" cy="283805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02040" y="4204382"/>
            <a:ext cx="3394373" cy="314516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31391" y="4086275"/>
            <a:ext cx="3422063" cy="249146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3911291"/>
            <a:ext cx="3685310" cy="31924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50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" t="-7207" r="-608" b="7207"/>
          <a:stretch/>
        </p:blipFill>
        <p:spPr>
          <a:xfrm>
            <a:off x="0" y="-508126"/>
            <a:ext cx="12257903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461120" y="1343500"/>
            <a:ext cx="10515600" cy="439222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dirty="0">
                <a:ln>
                  <a:solidFill>
                    <a:schemeClr val="tx1"/>
                  </a:solidFill>
                </a:ln>
                <a:solidFill>
                  <a:srgbClr val="EC8CDA"/>
                </a:solidFill>
                <a:latin typeface="Comic Sans MS" panose="030F0702030302020204" pitchFamily="66" charset="0"/>
              </a:rPr>
              <a:t>Mira los siguientes números y señala el que debería continuar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805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Flecha derecha 4"/>
          <p:cNvSpPr/>
          <p:nvPr/>
        </p:nvSpPr>
        <p:spPr>
          <a:xfrm>
            <a:off x="3516346" y="1779141"/>
            <a:ext cx="1017559" cy="609600"/>
          </a:xfrm>
          <a:prstGeom prst="rightArrow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FF0000"/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920811" y="757111"/>
            <a:ext cx="2624264" cy="2624264"/>
            <a:chOff x="-156983" y="805167"/>
            <a:chExt cx="2624264" cy="2624264"/>
          </a:xfrm>
        </p:grpSpPr>
        <p:pic>
          <p:nvPicPr>
            <p:cNvPr id="7" name="Marcador de contenido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6983" y="805167"/>
              <a:ext cx="2624264" cy="2624264"/>
            </a:xfrm>
            <a:prstGeom prst="rect">
              <a:avLst/>
            </a:prstGeom>
          </p:spPr>
        </p:pic>
        <p:sp>
          <p:nvSpPr>
            <p:cNvPr id="8" name="CuadroTexto 7"/>
            <p:cNvSpPr txBox="1"/>
            <p:nvPr/>
          </p:nvSpPr>
          <p:spPr>
            <a:xfrm>
              <a:off x="659521" y="1147803"/>
              <a:ext cx="1098378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0" dirty="0">
                  <a:ln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4319208" y="743681"/>
            <a:ext cx="2624264" cy="2624264"/>
            <a:chOff x="3018585" y="805167"/>
            <a:chExt cx="2624264" cy="2624264"/>
          </a:xfrm>
        </p:grpSpPr>
        <p:pic>
          <p:nvPicPr>
            <p:cNvPr id="10" name="Marcador de contenido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8585" y="805167"/>
              <a:ext cx="2624264" cy="2624264"/>
            </a:xfrm>
            <a:prstGeom prst="rect">
              <a:avLst/>
            </a:prstGeom>
          </p:spPr>
        </p:pic>
        <p:sp>
          <p:nvSpPr>
            <p:cNvPr id="11" name="CuadroTexto 10"/>
            <p:cNvSpPr txBox="1"/>
            <p:nvPr/>
          </p:nvSpPr>
          <p:spPr>
            <a:xfrm>
              <a:off x="3838680" y="1147803"/>
              <a:ext cx="1098378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0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latin typeface="Arial Rounded MT Bold" panose="020F0704030504030204" pitchFamily="34" charset="0"/>
                </a:rPr>
                <a:t>2</a:t>
              </a:r>
            </a:p>
          </p:txBody>
        </p:sp>
      </p:grpSp>
      <p:pic>
        <p:nvPicPr>
          <p:cNvPr id="15" name="Marcador de contenido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504" y="743681"/>
            <a:ext cx="2624264" cy="2624264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798" y="1485288"/>
            <a:ext cx="1265213" cy="1167911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2554192" y="4307203"/>
            <a:ext cx="3236269" cy="2513113"/>
            <a:chOff x="2554192" y="4307203"/>
            <a:chExt cx="3236269" cy="2513113"/>
          </a:xfrm>
        </p:grpSpPr>
        <p:pic>
          <p:nvPicPr>
            <p:cNvPr id="24" name="Imagen 23">
              <a:hlinkClick r:id="" action="ppaction://noaction">
                <a:snd r:embed="rId6" name="error-fallo 2.wav"/>
              </a:hlinkClick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7348" y="4307203"/>
              <a:ext cx="2513113" cy="2513113"/>
            </a:xfrm>
            <a:prstGeom prst="rect">
              <a:avLst/>
            </a:prstGeom>
          </p:spPr>
        </p:pic>
        <p:pic>
          <p:nvPicPr>
            <p:cNvPr id="18" name="Imagen 17">
              <a:hlinkClick r:id="" action="ppaction://noaction">
                <a:snd r:embed="rId8" name="2473ff20-bb4c-42ab-b014-e402b2687e00 (1).wav"/>
              </a:hlinkClick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192" y="4452977"/>
              <a:ext cx="962154" cy="676515"/>
            </a:xfrm>
            <a:prstGeom prst="rect">
              <a:avLst/>
            </a:prstGeom>
          </p:spPr>
        </p:pic>
      </p:grpSp>
      <p:grpSp>
        <p:nvGrpSpPr>
          <p:cNvPr id="20" name="Grupo 19"/>
          <p:cNvGrpSpPr/>
          <p:nvPr/>
        </p:nvGrpSpPr>
        <p:grpSpPr>
          <a:xfrm>
            <a:off x="6513617" y="4385327"/>
            <a:ext cx="3187747" cy="2516899"/>
            <a:chOff x="6513617" y="4385327"/>
            <a:chExt cx="3187747" cy="2516899"/>
          </a:xfrm>
        </p:grpSpPr>
        <p:pic>
          <p:nvPicPr>
            <p:cNvPr id="25" name="Imagen 24">
              <a:hlinkClick r:id="" action="ppaction://noaction">
                <a:snd r:embed="rId10" name="y2mate.com - Descargar Efecto de Sonido Acierto Correcto en HD (Sin Copyright)_GYefSfSrqyI (online-audio-converter.com).wav"/>
              </a:hlinkClick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4465" y="4385327"/>
              <a:ext cx="2516899" cy="2516899"/>
            </a:xfrm>
            <a:prstGeom prst="rect">
              <a:avLst/>
            </a:prstGeom>
          </p:spPr>
        </p:pic>
        <p:pic>
          <p:nvPicPr>
            <p:cNvPr id="21" name="Imagen 20">
              <a:hlinkClick r:id="" action="ppaction://noaction">
                <a:snd r:embed="rId12" name="f0f88ecb-f1fb-4de8-8199-e8ddacb9943b (1).wav"/>
              </a:hlinkClick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3617" y="4600895"/>
              <a:ext cx="962154" cy="67651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80363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Flecha derecha 5"/>
          <p:cNvSpPr/>
          <p:nvPr/>
        </p:nvSpPr>
        <p:spPr>
          <a:xfrm>
            <a:off x="3516346" y="1779141"/>
            <a:ext cx="1017559" cy="609600"/>
          </a:xfrm>
          <a:prstGeom prst="rightArrow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FF0000"/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Marcador de contenido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11" y="757111"/>
            <a:ext cx="2624264" cy="2624264"/>
          </a:xfrm>
          <a:prstGeom prst="rect">
            <a:avLst/>
          </a:prstGeom>
        </p:spPr>
      </p:pic>
      <p:pic>
        <p:nvPicPr>
          <p:cNvPr id="11" name="Marcador de contenido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208" y="743681"/>
            <a:ext cx="2624264" cy="2624264"/>
          </a:xfrm>
          <a:prstGeom prst="rect">
            <a:avLst/>
          </a:prstGeom>
        </p:spPr>
      </p:pic>
      <p:pic>
        <p:nvPicPr>
          <p:cNvPr id="13" name="Marcador de contenido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958" y="4105014"/>
            <a:ext cx="2624264" cy="262426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798" y="1485288"/>
            <a:ext cx="1265213" cy="1167911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4211412"/>
            <a:ext cx="3182388" cy="2517866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18843" y="1027906"/>
            <a:ext cx="1097375" cy="1944793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1644679" y="1027906"/>
            <a:ext cx="109837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Rounded MT Bold" panose="020F0704030504030204" pitchFamily="34" charset="0"/>
              </a:rPr>
              <a:t>2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3126901" y="4362332"/>
            <a:ext cx="109837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Rounded MT Bold" panose="020F0704030504030204" pitchFamily="34" charset="0"/>
              </a:rPr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003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26 -0.0743 L 0.07526 -0.0743 C 0.08164 -0.07939 0.08789 -0.08449 0.0944 -0.08912 C 0.10065 -0.09375 0.11927 -0.10439 0.12513 -0.11134 C 0.12683 -0.11342 0.12839 -0.11574 0.13021 -0.11736 C 0.13203 -0.11921 0.13425 -0.1199 0.13607 -0.12175 C 0.15795 -0.14513 0.13529 -0.12615 0.15938 -0.1456 C 0.16367 -0.14907 0.1638 -0.14837 0.16849 -0.15138 C 0.16992 -0.15231 0.17123 -0.15347 0.17266 -0.15439 C 0.17383 -0.15509 0.175 -0.15509 0.17604 -0.15578 C 0.17852 -0.15763 0.18099 -0.15995 0.18347 -0.1618 C 0.18438 -0.1625 0.18529 -0.1625 0.18607 -0.16319 C 0.18698 -0.16412 0.18763 -0.1655 0.18854 -0.1662 C 0.19258 -0.1699 0.19688 -0.17291 0.20104 -0.17662 C 0.20443 -0.17986 0.20768 -0.18379 0.21107 -0.18703 C 0.21433 -0.19004 0.21784 -0.19259 0.22097 -0.19583 C 0.22787 -0.203 0.23399 -0.2118 0.24102 -0.21805 C 0.24818 -0.22453 0.25508 -0.23287 0.26263 -0.23726 C 0.27005 -0.24166 0.25834 -0.23472 0.2694 -0.24166 C 0.27097 -0.24282 0.27279 -0.24328 0.27435 -0.24467 L 0.28607 -0.25509 C 0.28763 -0.25648 0.28959 -0.25763 0.29102 -0.25949 C 0.29219 -0.26111 0.2931 -0.26273 0.2944 -0.26388 C 0.29597 -0.26574 0.29766 -0.26689 0.29935 -0.26851 C 0.30026 -0.26921 0.30091 -0.2706 0.30183 -0.27129 C 0.30404 -0.27361 0.30638 -0.27523 0.30847 -0.27731 C 0.31992 -0.28865 0.31472 -0.28564 0.32852 -0.29652 C 0.33099 -0.29861 0.3336 -0.30023 0.33607 -0.30254 C 0.33802 -0.30439 0.33972 -0.30694 0.3418 -0.30833 C 0.34727 -0.3125 0.35 -0.31273 0.35521 -0.31435 C 0.35625 -0.31574 0.35729 -0.31759 0.35847 -0.31875 C 0.35925 -0.31967 0.36016 -0.31967 0.36107 -0.32037 C 0.36237 -0.32129 0.3638 -0.32199 0.36524 -0.32314 C 0.37539 -0.33217 0.35912 -0.31921 0.37018 -0.33055 C 0.37253 -0.3331 0.37513 -0.33449 0.37774 -0.33657 C 0.38021 -0.3412 0.38034 -0.34166 0.38347 -0.34537 C 0.38633 -0.34884 0.38763 -0.34953 0.39024 -0.35277 C 0.39558 -0.36018 0.39232 -0.35763 0.39688 -0.36018 C 0.41341 -0.38472 0.39545 -0.35995 0.4043 -0.36921 C 0.40768 -0.37268 0.41771 -0.38379 0.42266 -0.38981 C 0.42461 -0.39236 0.42656 -0.3949 0.42852 -0.39722 C 0.43021 -0.3993 0.43216 -0.40046 0.43347 -0.40324 C 0.44167 -0.4206 0.43334 -0.40393 0.44271 -0.41944 C 0.44558 -0.4243 0.44805 -0.42986 0.45104 -0.43425 C 0.46042 -0.44861 0.45899 -0.44444 0.4694 -0.45347 C 0.47018 -0.45439 0.47097 -0.45578 0.47188 -0.45648 C 0.47383 -0.45833 0.4763 -0.45972 0.47852 -0.46087 C 0.47995 -0.50069 0.47722 -0.47384 0.48099 -0.4905 C 0.48164 -0.49351 0.48125 -0.49768 0.48268 -0.49953 C 0.48841 -0.50625 0.48568 -0.50532 0.49024 -0.50532 L 0.49024 -0.50532 " pathEditMode="relative" ptsTypes="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8 0.00649 L 0.00508 0.00649 C 0.00808 0.00579 0.0112 0.00625 0.0142 0.00487 C 0.02266 0.00116 0.01966 -0.00046 0.02591 -0.00555 C 0.02995 -0.00879 0.03425 -0.01087 0.03841 -0.01435 C 0.04076 -0.01643 0.04271 -0.01967 0.04505 -0.02175 C 0.04662 -0.02314 0.04844 -0.02361 0.05 -0.02476 C 0.05261 -0.02662 0.05508 -0.02847 0.05755 -0.03078 C 0.06068 -0.03333 0.06354 -0.03703 0.06667 -0.03958 C 0.0763 -0.04699 0.08685 -0.05069 0.09584 -0.06041 C 0.125 -0.09143 0.09141 -0.05416 0.12084 -0.09143 C 0.15821 -0.13865 0.12852 -0.10208 0.14584 -0.11805 C 0.15039 -0.12222 0.15469 -0.12731 0.15925 -0.13148 C 0.16472 -0.13634 0.16927 -0.14074 0.175 -0.14467 C 0.17943 -0.14791 0.18399 -0.15023 0.18841 -0.1537 C 0.19024 -0.15509 0.19154 -0.1581 0.19336 -0.15949 C 0.21302 -0.17708 0.18151 -0.14513 0.20417 -0.16689 C 0.23047 -0.19212 0.18685 -0.15347 0.21498 -0.17731 C 0.21901 -0.18078 0.22266 -0.18495 0.2267 -0.18773 C 0.23347 -0.19236 0.24753 -0.19953 0.24753 -0.19953 C 0.25495 -0.20949 0.24818 -0.20162 0.2642 -0.20995 C 0.2918 -0.2243 0.26263 -0.21157 0.2875 -0.22175 C 0.29141 -0.22523 0.29505 -0.23032 0.29922 -0.23217 C 0.30026 -0.23263 0.30143 -0.23287 0.30261 -0.23356 C 0.31393 -0.2412 0.31055 -0.23981 0.32084 -0.24837 C 0.32279 -0.25 0.32487 -0.25115 0.3267 -0.253 C 0.33008 -0.25625 0.33334 -0.25972 0.33672 -0.26342 C 0.33815 -0.26481 0.33946 -0.26643 0.34089 -0.26782 C 0.34584 -0.27222 0.35078 -0.27708 0.35586 -0.28101 C 0.35782 -0.28263 0.35977 -0.28402 0.36172 -0.28564 C 0.36289 -0.28634 0.36393 -0.2875 0.36511 -0.28842 C 0.36641 -0.28958 0.36784 -0.29027 0.36927 -0.29143 C 0.37032 -0.29236 0.37136 -0.29375 0.37253 -0.29444 C 0.37357 -0.29513 0.37474 -0.29537 0.37591 -0.29583 C 0.37735 -0.29675 0.37865 -0.29791 0.38008 -0.29884 C 0.38086 -0.29953 0.38177 -0.29976 0.38255 -0.30046 C 0.38959 -0.30509 0.39518 -0.30833 0.40091 -0.31805 C 0.40677 -0.328 0.41354 -0.33634 0.41836 -0.34768 C 0.42162 -0.35532 0.4211 -0.35486 0.42591 -0.3625 C 0.42748 -0.36527 0.42917 -0.36759 0.43086 -0.3699 C 0.43373 -0.37384 0.43347 -0.37199 0.43594 -0.37731 C 0.4375 -0.38078 0.45222 -0.41458 0.45417 -0.42175 C 0.45508 -0.42476 0.4556 -0.428 0.45677 -0.43078 C 0.45768 -0.4331 0.45899 -0.43449 0.46003 -0.43657 C 0.46068 -0.43796 0.46107 -0.43981 0.46172 -0.4412 C 0.46446 -0.44675 0.46719 -0.45231 0.47005 -0.4574 C 0.47136 -0.45972 0.47292 -0.46111 0.47422 -0.46342 C 0.47526 -0.46504 0.47565 -0.46759 0.4767 -0.46921 C 0.47735 -0.47037 0.47839 -0.47013 0.47917 -0.47083 C 0.48008 -0.47152 0.48086 -0.47268 0.48177 -0.47361 C 0.48321 -0.48194 0.48164 -0.47453 0.48425 -0.48263 C 0.48555 -0.4868 0.4862 -0.4912 0.48841 -0.49444 C 0.48946 -0.49606 0.4905 -0.49583 0.4918 -0.49583 L 0.4918 -0.49583 " pathEditMode="relative" ptsTypes="AAAAAAAAAAAAAAAAAAAAAAAAAAAAAAAAAAAAAAAAAAAAAAAAAAAAAA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2mate.com - Descargar Efecto de Sonido Acierto Correcto en HD (Sin Copyright)_GYefSfSrqyI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rror-fallo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" t="-7207" r="-608" b="7207"/>
          <a:stretch/>
        </p:blipFill>
        <p:spPr>
          <a:xfrm>
            <a:off x="-1" y="-494271"/>
            <a:ext cx="12257903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9346" y="1254812"/>
            <a:ext cx="10515600" cy="4392226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s-ES" sz="9600" dirty="0">
                <a:ln>
                  <a:solidFill>
                    <a:schemeClr val="tx1"/>
                  </a:solidFill>
                </a:ln>
                <a:solidFill>
                  <a:srgbClr val="EC8CDA"/>
                </a:solidFill>
                <a:latin typeface="Comic Sans MS" panose="030F0702030302020204" pitchFamily="66" charset="0"/>
              </a:rPr>
              <a:t>Nombra los números que veras a continuación </a:t>
            </a:r>
          </a:p>
        </p:txBody>
      </p:sp>
    </p:spTree>
    <p:extLst>
      <p:ext uri="{BB962C8B-B14F-4D97-AF65-F5344CB8AC3E}">
        <p14:creationId xmlns:p14="http://schemas.microsoft.com/office/powerpoint/2010/main" val="64443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069192" y="594747"/>
            <a:ext cx="109748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600" dirty="0">
                <a:ln w="412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Rounded MT Bold" panose="020F0704030504030204" pitchFamily="34" charset="0"/>
              </a:rPr>
              <a:t>¿Qué número es? </a:t>
            </a:r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0" y="0"/>
            <a:ext cx="12192000" cy="6858000"/>
            <a:chOff x="2918584" y="1943100"/>
            <a:chExt cx="12192000" cy="68580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8584" y="1943100"/>
              <a:ext cx="12192000" cy="6858000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6889" y="3215935"/>
              <a:ext cx="6810824" cy="4788581"/>
            </a:xfrm>
            <a:prstGeom prst="rect">
              <a:avLst/>
            </a:prstGeom>
          </p:spPr>
        </p:pic>
      </p:grpSp>
      <p:pic>
        <p:nvPicPr>
          <p:cNvPr id="3" name="y2mate.com - sonido hechizo magico brillo brillante  BANCO DE SONIDOS Y EFECTOS_rPtEReJy-AI (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2561" y="145106"/>
            <a:ext cx="449641" cy="4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721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69192" y="594747"/>
            <a:ext cx="109748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600" dirty="0">
                <a:ln w="412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Rounded MT Bold" panose="020F0704030504030204" pitchFamily="34" charset="0"/>
              </a:rPr>
              <a:t>¿Qué número es? </a:t>
            </a:r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0" y="0"/>
            <a:ext cx="12192000" cy="6858831"/>
            <a:chOff x="-1934990" y="5302810"/>
            <a:chExt cx="12192000" cy="68580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34990" y="5302810"/>
              <a:ext cx="12192000" cy="6858000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540" y="6337518"/>
              <a:ext cx="6810824" cy="4788581"/>
            </a:xfrm>
            <a:prstGeom prst="rect">
              <a:avLst/>
            </a:prstGeom>
          </p:spPr>
        </p:pic>
      </p:grpSp>
      <p:pic>
        <p:nvPicPr>
          <p:cNvPr id="9" name="y2mate.com - sonido hechizo magico brillo brillante  BANCO DE SONIDOS Y EFECTOS_rPtEReJy-AI (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2561" y="145106"/>
            <a:ext cx="449641" cy="4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3108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69192" y="594747"/>
            <a:ext cx="109748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600" dirty="0">
                <a:ln w="412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Rounded MT Bold" panose="020F0704030504030204" pitchFamily="34" charset="0"/>
              </a:rPr>
              <a:t>¿Qué número es? </a:t>
            </a:r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0" y="0"/>
            <a:ext cx="12192000" cy="6858000"/>
            <a:chOff x="2918584" y="1943100"/>
            <a:chExt cx="12192000" cy="68580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8584" y="1943100"/>
              <a:ext cx="12192000" cy="6858000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6889" y="3215935"/>
              <a:ext cx="6810824" cy="4788581"/>
            </a:xfrm>
            <a:prstGeom prst="rect">
              <a:avLst/>
            </a:prstGeom>
          </p:spPr>
        </p:pic>
      </p:grpSp>
      <p:pic>
        <p:nvPicPr>
          <p:cNvPr id="9" name="y2mate.com - sonido hechizo magico brillo brillante  BANCO DE SONIDOS Y EFECTOS_rPtEReJy-AI (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2561" y="145106"/>
            <a:ext cx="449641" cy="4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267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69192" y="594747"/>
            <a:ext cx="109748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600" dirty="0">
                <a:ln w="412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Rounded MT Bold" panose="020F0704030504030204" pitchFamily="34" charset="0"/>
              </a:rPr>
              <a:t>¿Qué número es? </a:t>
            </a:r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0" y="0"/>
            <a:ext cx="12192000" cy="6858000"/>
            <a:chOff x="2918584" y="1943100"/>
            <a:chExt cx="12192000" cy="68580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8584" y="1943100"/>
              <a:ext cx="12192000" cy="6858000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6889" y="3215935"/>
              <a:ext cx="6810824" cy="4788581"/>
            </a:xfrm>
            <a:prstGeom prst="rect">
              <a:avLst/>
            </a:prstGeom>
          </p:spPr>
        </p:pic>
      </p:grpSp>
      <p:pic>
        <p:nvPicPr>
          <p:cNvPr id="9" name="y2mate.com - sonido hechizo magico brillo brillante  BANCO DE SONIDOS Y EFECTOS_rPtEReJy-AI (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54.78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2561" y="145106"/>
            <a:ext cx="449641" cy="4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258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524" y="777890"/>
            <a:ext cx="6968252" cy="243636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524" y="3668049"/>
            <a:ext cx="6968252" cy="3189951"/>
          </a:xfrm>
          <a:prstGeom prst="rect">
            <a:avLst/>
          </a:prstGeom>
        </p:spPr>
      </p:pic>
      <p:sp>
        <p:nvSpPr>
          <p:cNvPr id="6" name="Diagrama de flujo: proceso alternativo 12">
            <a:extLst>
              <a:ext uri="{FF2B5EF4-FFF2-40B4-BE49-F238E27FC236}">
                <a16:creationId xmlns:a16="http://schemas.microsoft.com/office/drawing/2014/main" id="{0DF83038-4B66-4A64-B4FE-771BFEB0CD27}"/>
              </a:ext>
            </a:extLst>
          </p:cNvPr>
          <p:cNvSpPr/>
          <p:nvPr/>
        </p:nvSpPr>
        <p:spPr>
          <a:xfrm>
            <a:off x="783626" y="186664"/>
            <a:ext cx="9580047" cy="462504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2400" dirty="0">
                <a:latin typeface="Century Gothic" panose="020B0502020202020204" pitchFamily="34" charset="0"/>
              </a:rPr>
              <a:t>Pega plasticina en el número 4 y colorea las figuras. Cuéntalos </a:t>
            </a:r>
          </a:p>
        </p:txBody>
      </p:sp>
      <p:sp>
        <p:nvSpPr>
          <p:cNvPr id="7" name="Diagrama de flujo: proceso alternativo 12">
            <a:extLst>
              <a:ext uri="{FF2B5EF4-FFF2-40B4-BE49-F238E27FC236}">
                <a16:creationId xmlns:a16="http://schemas.microsoft.com/office/drawing/2014/main" id="{0DF83038-4B66-4A64-B4FE-771BFEB0CD27}"/>
              </a:ext>
            </a:extLst>
          </p:cNvPr>
          <p:cNvSpPr/>
          <p:nvPr/>
        </p:nvSpPr>
        <p:spPr>
          <a:xfrm>
            <a:off x="290945" y="3205545"/>
            <a:ext cx="11083637" cy="462504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2400" dirty="0">
                <a:latin typeface="Century Gothic" panose="020B0502020202020204" pitchFamily="34" charset="0"/>
              </a:rPr>
              <a:t>Traza y colorea en cada conjunto tantos objetos como indica el número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618509" y="1080655"/>
            <a:ext cx="304800" cy="1052945"/>
          </a:xfrm>
          <a:prstGeom prst="rect">
            <a:avLst/>
          </a:prstGeom>
          <a:solidFill>
            <a:srgbClr val="AE22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 8"/>
          <p:cNvSpPr/>
          <p:nvPr/>
        </p:nvSpPr>
        <p:spPr>
          <a:xfrm>
            <a:off x="2923309" y="1773382"/>
            <a:ext cx="706582" cy="36021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/>
          <p:cNvSpPr/>
          <p:nvPr/>
        </p:nvSpPr>
        <p:spPr>
          <a:xfrm>
            <a:off x="3283527" y="1080655"/>
            <a:ext cx="346364" cy="692727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Rectángulo 10"/>
          <p:cNvSpPr/>
          <p:nvPr/>
        </p:nvSpPr>
        <p:spPr>
          <a:xfrm>
            <a:off x="3283527" y="2133600"/>
            <a:ext cx="346364" cy="6181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Rectángulo 11"/>
          <p:cNvSpPr/>
          <p:nvPr/>
        </p:nvSpPr>
        <p:spPr>
          <a:xfrm>
            <a:off x="4117312" y="20813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33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5281093" y="85914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33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587544" y="213081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33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038148" y="80559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33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4</a:t>
            </a:r>
          </a:p>
        </p:txBody>
      </p:sp>
      <p:cxnSp>
        <p:nvCxnSpPr>
          <p:cNvPr id="17" name="Conector recto 16"/>
          <p:cNvCxnSpPr/>
          <p:nvPr/>
        </p:nvCxnSpPr>
        <p:spPr>
          <a:xfrm>
            <a:off x="3020291" y="4059382"/>
            <a:ext cx="0" cy="526473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3020291" y="4585855"/>
            <a:ext cx="6096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3609109" y="4059382"/>
            <a:ext cx="0" cy="105294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orma libre 24"/>
          <p:cNvSpPr/>
          <p:nvPr/>
        </p:nvSpPr>
        <p:spPr>
          <a:xfrm>
            <a:off x="2991773" y="5929745"/>
            <a:ext cx="624272" cy="457200"/>
          </a:xfrm>
          <a:custGeom>
            <a:avLst/>
            <a:gdLst>
              <a:gd name="connsiteX0" fmla="*/ 333318 w 624272"/>
              <a:gd name="connsiteY0" fmla="*/ 0 h 457200"/>
              <a:gd name="connsiteX1" fmla="*/ 541136 w 624272"/>
              <a:gd name="connsiteY1" fmla="*/ 41564 h 457200"/>
              <a:gd name="connsiteX2" fmla="*/ 568845 w 624272"/>
              <a:gd name="connsiteY2" fmla="*/ 83128 h 457200"/>
              <a:gd name="connsiteX3" fmla="*/ 582700 w 624272"/>
              <a:gd name="connsiteY3" fmla="*/ 138546 h 457200"/>
              <a:gd name="connsiteX4" fmla="*/ 624263 w 624272"/>
              <a:gd name="connsiteY4" fmla="*/ 180110 h 457200"/>
              <a:gd name="connsiteX5" fmla="*/ 596554 w 624272"/>
              <a:gd name="connsiteY5" fmla="*/ 277091 h 457200"/>
              <a:gd name="connsiteX6" fmla="*/ 554991 w 624272"/>
              <a:gd name="connsiteY6" fmla="*/ 304800 h 457200"/>
              <a:gd name="connsiteX7" fmla="*/ 541136 w 624272"/>
              <a:gd name="connsiteY7" fmla="*/ 346364 h 457200"/>
              <a:gd name="connsiteX8" fmla="*/ 416445 w 624272"/>
              <a:gd name="connsiteY8" fmla="*/ 443346 h 457200"/>
              <a:gd name="connsiteX9" fmla="*/ 319463 w 624272"/>
              <a:gd name="connsiteY9" fmla="*/ 457200 h 457200"/>
              <a:gd name="connsiteX10" fmla="*/ 167063 w 624272"/>
              <a:gd name="connsiteY10" fmla="*/ 429491 h 457200"/>
              <a:gd name="connsiteX11" fmla="*/ 125500 w 624272"/>
              <a:gd name="connsiteY11" fmla="*/ 415637 h 457200"/>
              <a:gd name="connsiteX12" fmla="*/ 56227 w 624272"/>
              <a:gd name="connsiteY12" fmla="*/ 374073 h 457200"/>
              <a:gd name="connsiteX13" fmla="*/ 14663 w 624272"/>
              <a:gd name="connsiteY13" fmla="*/ 332510 h 457200"/>
              <a:gd name="connsiteX14" fmla="*/ 809 w 624272"/>
              <a:gd name="connsiteY14" fmla="*/ 235528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4272" h="457200">
                <a:moveTo>
                  <a:pt x="333318" y="0"/>
                </a:moveTo>
                <a:cubicBezTo>
                  <a:pt x="409493" y="6348"/>
                  <a:pt x="485242" y="-14330"/>
                  <a:pt x="541136" y="41564"/>
                </a:cubicBezTo>
                <a:cubicBezTo>
                  <a:pt x="552910" y="53338"/>
                  <a:pt x="559609" y="69273"/>
                  <a:pt x="568845" y="83128"/>
                </a:cubicBezTo>
                <a:cubicBezTo>
                  <a:pt x="573463" y="101601"/>
                  <a:pt x="573253" y="122014"/>
                  <a:pt x="582700" y="138546"/>
                </a:cubicBezTo>
                <a:cubicBezTo>
                  <a:pt x="592421" y="155558"/>
                  <a:pt x="618880" y="161271"/>
                  <a:pt x="624263" y="180110"/>
                </a:cubicBezTo>
                <a:cubicBezTo>
                  <a:pt x="624788" y="181946"/>
                  <a:pt x="602686" y="269426"/>
                  <a:pt x="596554" y="277091"/>
                </a:cubicBezTo>
                <a:cubicBezTo>
                  <a:pt x="586152" y="290093"/>
                  <a:pt x="568845" y="295564"/>
                  <a:pt x="554991" y="304800"/>
                </a:cubicBezTo>
                <a:cubicBezTo>
                  <a:pt x="550373" y="318655"/>
                  <a:pt x="548228" y="333598"/>
                  <a:pt x="541136" y="346364"/>
                </a:cubicBezTo>
                <a:cubicBezTo>
                  <a:pt x="488176" y="441692"/>
                  <a:pt x="507399" y="428187"/>
                  <a:pt x="416445" y="443346"/>
                </a:cubicBezTo>
                <a:cubicBezTo>
                  <a:pt x="384234" y="448715"/>
                  <a:pt x="351790" y="452582"/>
                  <a:pt x="319463" y="457200"/>
                </a:cubicBezTo>
                <a:cubicBezTo>
                  <a:pt x="268663" y="447964"/>
                  <a:pt x="217550" y="440309"/>
                  <a:pt x="167063" y="429491"/>
                </a:cubicBezTo>
                <a:cubicBezTo>
                  <a:pt x="152783" y="426431"/>
                  <a:pt x="138562" y="422168"/>
                  <a:pt x="125500" y="415637"/>
                </a:cubicBezTo>
                <a:cubicBezTo>
                  <a:pt x="101414" y="403594"/>
                  <a:pt x="77770" y="390230"/>
                  <a:pt x="56227" y="374073"/>
                </a:cubicBezTo>
                <a:cubicBezTo>
                  <a:pt x="40552" y="362317"/>
                  <a:pt x="28518" y="346364"/>
                  <a:pt x="14663" y="332510"/>
                </a:cubicBezTo>
                <a:cubicBezTo>
                  <a:pt x="-5032" y="273421"/>
                  <a:pt x="809" y="305550"/>
                  <a:pt x="809" y="235528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00FF00"/>
              </a:solidFill>
            </a:endParaRPr>
          </a:p>
        </p:txBody>
      </p:sp>
      <p:sp>
        <p:nvSpPr>
          <p:cNvPr id="26" name="Forma libre 25"/>
          <p:cNvSpPr/>
          <p:nvPr/>
        </p:nvSpPr>
        <p:spPr>
          <a:xfrm>
            <a:off x="2978727" y="5514109"/>
            <a:ext cx="586745" cy="415636"/>
          </a:xfrm>
          <a:custGeom>
            <a:avLst/>
            <a:gdLst>
              <a:gd name="connsiteX0" fmla="*/ 0 w 586745"/>
              <a:gd name="connsiteY0" fmla="*/ 138546 h 415636"/>
              <a:gd name="connsiteX1" fmla="*/ 110837 w 586745"/>
              <a:gd name="connsiteY1" fmla="*/ 55418 h 415636"/>
              <a:gd name="connsiteX2" fmla="*/ 193964 w 586745"/>
              <a:gd name="connsiteY2" fmla="*/ 0 h 415636"/>
              <a:gd name="connsiteX3" fmla="*/ 443346 w 586745"/>
              <a:gd name="connsiteY3" fmla="*/ 13855 h 415636"/>
              <a:gd name="connsiteX4" fmla="*/ 554182 w 586745"/>
              <a:gd name="connsiteY4" fmla="*/ 41564 h 415636"/>
              <a:gd name="connsiteX5" fmla="*/ 581891 w 586745"/>
              <a:gd name="connsiteY5" fmla="*/ 83127 h 415636"/>
              <a:gd name="connsiteX6" fmla="*/ 512618 w 586745"/>
              <a:gd name="connsiteY6" fmla="*/ 318655 h 415636"/>
              <a:gd name="connsiteX7" fmla="*/ 471055 w 586745"/>
              <a:gd name="connsiteY7" fmla="*/ 346364 h 415636"/>
              <a:gd name="connsiteX8" fmla="*/ 429491 w 586745"/>
              <a:gd name="connsiteY8" fmla="*/ 387927 h 415636"/>
              <a:gd name="connsiteX9" fmla="*/ 346364 w 586745"/>
              <a:gd name="connsiteY9" fmla="*/ 415636 h 415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6745" h="415636">
                <a:moveTo>
                  <a:pt x="0" y="138546"/>
                </a:moveTo>
                <a:cubicBezTo>
                  <a:pt x="110850" y="-18"/>
                  <a:pt x="-1305" y="111489"/>
                  <a:pt x="110837" y="55418"/>
                </a:cubicBezTo>
                <a:cubicBezTo>
                  <a:pt x="140623" y="40525"/>
                  <a:pt x="193964" y="0"/>
                  <a:pt x="193964" y="0"/>
                </a:cubicBezTo>
                <a:cubicBezTo>
                  <a:pt x="277091" y="4618"/>
                  <a:pt x="360639" y="4312"/>
                  <a:pt x="443346" y="13855"/>
                </a:cubicBezTo>
                <a:cubicBezTo>
                  <a:pt x="481177" y="18220"/>
                  <a:pt x="554182" y="41564"/>
                  <a:pt x="554182" y="41564"/>
                </a:cubicBezTo>
                <a:cubicBezTo>
                  <a:pt x="563418" y="55418"/>
                  <a:pt x="580852" y="66509"/>
                  <a:pt x="581891" y="83127"/>
                </a:cubicBezTo>
                <a:cubicBezTo>
                  <a:pt x="589109" y="198613"/>
                  <a:pt x="600603" y="259998"/>
                  <a:pt x="512618" y="318655"/>
                </a:cubicBezTo>
                <a:cubicBezTo>
                  <a:pt x="498764" y="327891"/>
                  <a:pt x="483847" y="335704"/>
                  <a:pt x="471055" y="346364"/>
                </a:cubicBezTo>
                <a:cubicBezTo>
                  <a:pt x="456003" y="358907"/>
                  <a:pt x="446619" y="378412"/>
                  <a:pt x="429491" y="387927"/>
                </a:cubicBezTo>
                <a:cubicBezTo>
                  <a:pt x="403959" y="402111"/>
                  <a:pt x="346364" y="415636"/>
                  <a:pt x="346364" y="415636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Estrella de 7 puntas 30"/>
          <p:cNvSpPr/>
          <p:nvPr/>
        </p:nvSpPr>
        <p:spPr>
          <a:xfrm>
            <a:off x="4218708" y="4210596"/>
            <a:ext cx="457200" cy="389040"/>
          </a:xfrm>
          <a:prstGeom prst="star7">
            <a:avLst/>
          </a:prstGeom>
          <a:solidFill>
            <a:srgbClr val="00FF00"/>
          </a:solidFill>
          <a:ln>
            <a:solidFill>
              <a:srgbClr val="AE22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00FF00"/>
              </a:solidFill>
            </a:endParaRPr>
          </a:p>
        </p:txBody>
      </p:sp>
      <p:sp>
        <p:nvSpPr>
          <p:cNvPr id="32" name="Estrella de 7 puntas 31"/>
          <p:cNvSpPr/>
          <p:nvPr/>
        </p:nvSpPr>
        <p:spPr>
          <a:xfrm>
            <a:off x="4888354" y="4194602"/>
            <a:ext cx="457200" cy="389040"/>
          </a:xfrm>
          <a:prstGeom prst="star7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strella de 7 puntas 32"/>
          <p:cNvSpPr/>
          <p:nvPr/>
        </p:nvSpPr>
        <p:spPr>
          <a:xfrm>
            <a:off x="4385174" y="4685610"/>
            <a:ext cx="457200" cy="389040"/>
          </a:xfrm>
          <a:prstGeom prst="star7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4" name="Estrella de 7 puntas 33"/>
          <p:cNvSpPr/>
          <p:nvPr/>
        </p:nvSpPr>
        <p:spPr>
          <a:xfrm>
            <a:off x="5031011" y="4648397"/>
            <a:ext cx="457200" cy="389040"/>
          </a:xfrm>
          <a:prstGeom prst="star7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" name="Estrella de 7 puntas 34"/>
          <p:cNvSpPr/>
          <p:nvPr/>
        </p:nvSpPr>
        <p:spPr>
          <a:xfrm>
            <a:off x="5739403" y="4257377"/>
            <a:ext cx="457200" cy="389040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" name="Estrella de 7 puntas 35"/>
          <p:cNvSpPr/>
          <p:nvPr/>
        </p:nvSpPr>
        <p:spPr>
          <a:xfrm>
            <a:off x="6396198" y="4194602"/>
            <a:ext cx="457200" cy="389040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" name="Estrella de 7 puntas 36"/>
          <p:cNvSpPr/>
          <p:nvPr/>
        </p:nvSpPr>
        <p:spPr>
          <a:xfrm>
            <a:off x="5862442" y="4669932"/>
            <a:ext cx="457200" cy="389040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" name="Estrella de 7 puntas 37"/>
          <p:cNvSpPr/>
          <p:nvPr/>
        </p:nvSpPr>
        <p:spPr>
          <a:xfrm>
            <a:off x="6474487" y="4583642"/>
            <a:ext cx="457200" cy="389040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" name="Estrella de 7 puntas 38"/>
          <p:cNvSpPr/>
          <p:nvPr/>
        </p:nvSpPr>
        <p:spPr>
          <a:xfrm>
            <a:off x="7290262" y="4210596"/>
            <a:ext cx="457200" cy="389040"/>
          </a:xfrm>
          <a:prstGeom prst="star7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0" name="Estrella de 7 puntas 39"/>
          <p:cNvSpPr/>
          <p:nvPr/>
        </p:nvSpPr>
        <p:spPr>
          <a:xfrm>
            <a:off x="8038148" y="4585855"/>
            <a:ext cx="457200" cy="389040"/>
          </a:xfrm>
          <a:prstGeom prst="star7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" name="Estrella de 7 puntas 40"/>
          <p:cNvSpPr/>
          <p:nvPr/>
        </p:nvSpPr>
        <p:spPr>
          <a:xfrm>
            <a:off x="7479151" y="4711172"/>
            <a:ext cx="457200" cy="389040"/>
          </a:xfrm>
          <a:prstGeom prst="star7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2" name="Estrella de 7 puntas 41"/>
          <p:cNvSpPr/>
          <p:nvPr/>
        </p:nvSpPr>
        <p:spPr>
          <a:xfrm>
            <a:off x="7881352" y="4141047"/>
            <a:ext cx="457200" cy="389040"/>
          </a:xfrm>
          <a:prstGeom prst="star7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" name="Estrella de 7 puntas 42"/>
          <p:cNvSpPr/>
          <p:nvPr/>
        </p:nvSpPr>
        <p:spPr>
          <a:xfrm>
            <a:off x="4239121" y="5641909"/>
            <a:ext cx="457200" cy="389040"/>
          </a:xfrm>
          <a:prstGeom prst="star7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" name="Estrella de 7 puntas 44"/>
          <p:cNvSpPr/>
          <p:nvPr/>
        </p:nvSpPr>
        <p:spPr>
          <a:xfrm>
            <a:off x="4802411" y="5381591"/>
            <a:ext cx="457200" cy="389040"/>
          </a:xfrm>
          <a:prstGeom prst="star7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" name="Estrella de 7 puntas 45"/>
          <p:cNvSpPr/>
          <p:nvPr/>
        </p:nvSpPr>
        <p:spPr>
          <a:xfrm>
            <a:off x="4403075" y="6143370"/>
            <a:ext cx="457200" cy="389040"/>
          </a:xfrm>
          <a:prstGeom prst="star7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" name="Estrella de 7 puntas 46"/>
          <p:cNvSpPr/>
          <p:nvPr/>
        </p:nvSpPr>
        <p:spPr>
          <a:xfrm>
            <a:off x="5746329" y="5559032"/>
            <a:ext cx="457200" cy="389040"/>
          </a:xfrm>
          <a:prstGeom prst="star7">
            <a:avLst/>
          </a:prstGeom>
          <a:solidFill>
            <a:srgbClr val="AE22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" name="Estrella de 7 puntas 47"/>
          <p:cNvSpPr/>
          <p:nvPr/>
        </p:nvSpPr>
        <p:spPr>
          <a:xfrm>
            <a:off x="6319642" y="5451861"/>
            <a:ext cx="457200" cy="389040"/>
          </a:xfrm>
          <a:prstGeom prst="star7">
            <a:avLst/>
          </a:prstGeom>
          <a:solidFill>
            <a:srgbClr val="AE22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9" name="Estrella de 7 puntas 48"/>
          <p:cNvSpPr/>
          <p:nvPr/>
        </p:nvSpPr>
        <p:spPr>
          <a:xfrm>
            <a:off x="6501825" y="5948072"/>
            <a:ext cx="457200" cy="389040"/>
          </a:xfrm>
          <a:prstGeom prst="star7">
            <a:avLst/>
          </a:prstGeom>
          <a:solidFill>
            <a:srgbClr val="AE22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" name="Estrella de 7 puntas 49"/>
          <p:cNvSpPr/>
          <p:nvPr/>
        </p:nvSpPr>
        <p:spPr>
          <a:xfrm>
            <a:off x="7342660" y="5573307"/>
            <a:ext cx="457200" cy="389040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2" name="Estrella de 7 puntas 51"/>
          <p:cNvSpPr/>
          <p:nvPr/>
        </p:nvSpPr>
        <p:spPr>
          <a:xfrm>
            <a:off x="8038148" y="5901184"/>
            <a:ext cx="457200" cy="389040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Estrella de 7 puntas 52"/>
          <p:cNvSpPr/>
          <p:nvPr/>
        </p:nvSpPr>
        <p:spPr>
          <a:xfrm>
            <a:off x="7461804" y="6046402"/>
            <a:ext cx="457200" cy="389040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473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25" grpId="0" animBg="1"/>
      <p:bldP spid="26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agrama de flujo: proceso alternativo 12">
            <a:extLst>
              <a:ext uri="{FF2B5EF4-FFF2-40B4-BE49-F238E27FC236}">
                <a16:creationId xmlns:a16="http://schemas.microsoft.com/office/drawing/2014/main" id="{0DF83038-4B66-4A64-B4FE-771BFEB0CD27}"/>
              </a:ext>
            </a:extLst>
          </p:cNvPr>
          <p:cNvSpPr/>
          <p:nvPr/>
        </p:nvSpPr>
        <p:spPr>
          <a:xfrm>
            <a:off x="1458377" y="327205"/>
            <a:ext cx="8083756" cy="1048325"/>
          </a:xfrm>
          <a:prstGeom prst="flowChartAlternateProcess">
            <a:avLst/>
          </a:prstGeom>
          <a:solidFill>
            <a:srgbClr val="BDD7EE"/>
          </a:solidFill>
          <a:ln>
            <a:solidFill>
              <a:srgbClr val="44546A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3200" dirty="0">
                <a:latin typeface="Century Gothic" panose="020B0502020202020204" pitchFamily="34" charset="0"/>
              </a:rPr>
              <a:t>Traza el número 4 y colorea los conejos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699" y="1637965"/>
            <a:ext cx="4925112" cy="480127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006436" y="1637964"/>
            <a:ext cx="4973782" cy="4859817"/>
          </a:xfrm>
          <a:prstGeom prst="rect">
            <a:avLst/>
          </a:prstGeom>
          <a:noFill/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6" name="Conector recto 5"/>
          <p:cNvCxnSpPr/>
          <p:nvPr/>
        </p:nvCxnSpPr>
        <p:spPr>
          <a:xfrm>
            <a:off x="4502727" y="3158836"/>
            <a:ext cx="0" cy="263237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5375564" y="3158836"/>
            <a:ext cx="0" cy="263237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6317672" y="3158836"/>
            <a:ext cx="0" cy="263237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7232073" y="3165763"/>
            <a:ext cx="0" cy="263237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4502727" y="3422073"/>
            <a:ext cx="374073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5375564" y="3429000"/>
            <a:ext cx="374073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>
            <a:off x="6317672" y="3422073"/>
            <a:ext cx="374073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7232073" y="3449782"/>
            <a:ext cx="374073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>
            <a:off x="4724399" y="3158836"/>
            <a:ext cx="0" cy="588818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>
            <a:off x="5749637" y="3127664"/>
            <a:ext cx="0" cy="588818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>
            <a:off x="6546270" y="3127664"/>
            <a:ext cx="0" cy="588818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7419109" y="3190008"/>
            <a:ext cx="0" cy="557646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05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|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|1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4|1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4|0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|1.2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6|0.7|0.8|0.7|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3|0.2|0.2|0.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8469</TotalTime>
  <Words>88</Words>
  <Application>Microsoft Office PowerPoint</Application>
  <PresentationFormat>Panorámica</PresentationFormat>
  <Paragraphs>25</Paragraphs>
  <Slides>19</Slides>
  <Notes>1</Notes>
  <HiddenSlides>0</HiddenSlides>
  <MMClips>5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Arial</vt:lpstr>
      <vt:lpstr>Arial Rounded MT Bold</vt:lpstr>
      <vt:lpstr>Calibri</vt:lpstr>
      <vt:lpstr>Calibri Light</vt:lpstr>
      <vt:lpstr>Century Gothic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Nombra los números que veras a continuación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Hans Moya</dc:creator>
  <cp:lastModifiedBy>silene alejandra perez vega</cp:lastModifiedBy>
  <cp:revision>142</cp:revision>
  <dcterms:created xsi:type="dcterms:W3CDTF">2020-08-02T00:05:07Z</dcterms:created>
  <dcterms:modified xsi:type="dcterms:W3CDTF">2020-10-02T21:35:59Z</dcterms:modified>
</cp:coreProperties>
</file>