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80"/>
  </p:normalViewPr>
  <p:slideViewPr>
    <p:cSldViewPr snapToGrid="0" snapToObjects="1">
      <p:cViewPr varScale="1">
        <p:scale>
          <a:sx n="90" d="100"/>
          <a:sy n="90" d="100"/>
        </p:scale>
        <p:origin x="232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7452E-36FD-C84F-9718-1432CE1084AC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17994-653A-6E44-8B64-D3F31BBB52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9765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17994-653A-6E44-8B64-D3F31BBB5267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171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17994-653A-6E44-8B64-D3F31BBB5267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532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D5BF3A-63B7-1148-88E2-2750FE735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FDCF32-277F-8A44-939A-165F30D2C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9F2EAA-FEB3-314E-B75B-874709FC3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03B5A2-D163-1245-B865-DE2B01244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5EA5BB-056C-F24F-9DFF-716DA09E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819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25F21-7B32-3745-ACE1-4AA6FCCE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7B8CBB-D911-B242-B2AB-8B5602BA5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351E27-8B2E-9449-A35A-E70109477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1516CD-FA4D-6045-AD06-28BAC1FC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E2A026-4800-5043-B910-683018025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4722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9A67A-360D-344B-B778-B043B7CC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1342EE-094B-5E4F-B179-5499C0453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3B1EEE-AE25-9543-B04E-5AC0D837C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4A772B-C07E-F04A-8726-07A67E540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8A0C77-59B7-7D4A-9DB3-18145B442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3464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EC9D7A-9124-824E-B0E4-F6575AB89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88A75D-FF5D-714B-B6A3-FA963DBC8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7AB035-2D33-9B48-BA42-74F83C448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9698A5-122E-5A4E-A97C-0C5AEDC4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51AEFD-232E-A843-848F-0DCD266CA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77187E-7874-B848-BD74-5CC7A3D09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9796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38768-5E91-8D41-AFFF-2997FEA8B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2E7752-97FE-2442-97C2-664314971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71DDEE-5076-2D4B-9E8F-2C06237C9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1659AB-6619-A940-B553-2C270022C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8BEE1A-D685-CE45-8B57-17177B3BBA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0CE1FB7-DC66-7B43-9890-48EBFC080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A39AE2C-E2EC-FD43-BB7D-70554A467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604C4D2-D5BA-7346-8884-F24B3C7FF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112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E822A-B5B6-8B44-8A82-1E4BC9D2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616E22-FE1E-8849-B28E-A5E095BF8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CA8424-B6AF-4540-A1D7-F6DD1E943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0C91DBD-95DA-1D48-9E7F-38E8E735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222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10806D-7CB2-C545-B14A-850B726F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E296095-1117-BB40-B4AA-5F469A7D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AB9E08-DD16-654D-9253-DA5786138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521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EA81F8-3129-6A48-8050-BF9F3E33E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1EE173-535D-3147-A093-A397F245F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80D5A7-E33B-1D4D-9198-62685BB7B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098864-E142-E24B-9070-4C8ADBAB9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07F7BF-88F3-114B-AAF4-1C3A5811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B3AA76-45F4-6C40-BB70-0F65988FF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009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14256-250D-1F4F-B34C-4BD1856CE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133DA0D-C2A4-0949-AB3A-05BDC1A76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100B5A-8D3A-5945-AD2C-0EC265B96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B99553-30FB-AA47-89E7-B9A884F74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5DC18B-6FC3-7349-8476-0B6340788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6C92C8-D5E3-5243-B998-E95EDDB1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7675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41928E-D6BD-7E47-A1AD-527D7E610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B79D73-CD3B-C748-890A-0B7510DD9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916BD6-5B20-EE49-9DCC-81385C29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285C2D-9B12-054F-966A-369C7D5E4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F5EB61-3D30-1346-ADD9-8F9CB2925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4674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7FF4A4-3E24-AC45-B482-EE7084B77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22A3CA-0463-8940-8AE2-A4CE145D0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9A05A1-3DD9-8448-9A6B-E1C1BC8AB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4CA830-19B6-5543-AA17-7F9C73F3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2D99D1-DD80-2C4C-97DE-4B44D81BF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722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61C2BF3-38B5-7147-8975-39BBA883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F7F0AE-AC01-BA4F-A3CD-050AA956E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CD6D1C-643A-384D-BC36-125F756F0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9A90-83AF-C840-9371-33DCC5CEA563}" type="datetimeFigureOut">
              <a:rPr lang="es-CL" smtClean="0"/>
              <a:t>19-08-20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7135F1-ACDA-7649-A62E-9E7404701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63E659-5F27-2E41-A59D-D08118338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61D17-D219-B945-A763-7D7A3DF737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8169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8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11" Type="http://schemas.microsoft.com/office/2007/relationships/hdphoto" Target="../media/hdphoto3.wdp"/><Relationship Id="rId5" Type="http://schemas.openxmlformats.org/officeDocument/2006/relationships/image" Target="../media/image1.jpeg"/><Relationship Id="rId10" Type="http://schemas.microsoft.com/office/2007/relationships/hdphoto" Target="../media/hdphoto2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12" Type="http://schemas.microsoft.com/office/2007/relationships/hdphoto" Target="../media/hdphoto6.wdp"/><Relationship Id="rId17" Type="http://schemas.openxmlformats.org/officeDocument/2006/relationships/image" Target="../media/image15.gif"/><Relationship Id="rId2" Type="http://schemas.openxmlformats.org/officeDocument/2006/relationships/audio" Target="../media/media4.mp3"/><Relationship Id="rId16" Type="http://schemas.microsoft.com/office/2007/relationships/hdphoto" Target="../media/hdphoto9.wdp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11" Type="http://schemas.microsoft.com/office/2007/relationships/hdphoto" Target="../media/hdphoto5.wdp"/><Relationship Id="rId5" Type="http://schemas.openxmlformats.org/officeDocument/2006/relationships/image" Target="../media/image9.jpeg"/><Relationship Id="rId15" Type="http://schemas.microsoft.com/office/2007/relationships/hdphoto" Target="../media/hdphoto8.wdp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tiff"/><Relationship Id="rId1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gif"/><Relationship Id="rId3" Type="http://schemas.openxmlformats.org/officeDocument/2006/relationships/image" Target="../media/image2.png"/><Relationship Id="rId7" Type="http://schemas.openxmlformats.org/officeDocument/2006/relationships/image" Target="../media/image13.tiff"/><Relationship Id="rId12" Type="http://schemas.microsoft.com/office/2007/relationships/hdphoto" Target="../media/hdphoto15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microsoft.com/office/2007/relationships/hdphoto" Target="../media/hdphoto14.wdp"/><Relationship Id="rId5" Type="http://schemas.microsoft.com/office/2007/relationships/hdphoto" Target="../media/hdphoto10.wdp"/><Relationship Id="rId10" Type="http://schemas.microsoft.com/office/2007/relationships/hdphoto" Target="../media/hdphoto13.wdp"/><Relationship Id="rId4" Type="http://schemas.openxmlformats.org/officeDocument/2006/relationships/image" Target="../media/image14.png"/><Relationship Id="rId9" Type="http://schemas.microsoft.com/office/2007/relationships/hdphoto" Target="../media/hdphoto12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microsoft.com/office/2007/relationships/hdphoto" Target="../media/hdphoto23.wdp"/><Relationship Id="rId18" Type="http://schemas.microsoft.com/office/2007/relationships/hdphoto" Target="../media/hdphoto26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28.wdp"/><Relationship Id="rId7" Type="http://schemas.microsoft.com/office/2007/relationships/hdphoto" Target="../media/hdphoto17.wdp"/><Relationship Id="rId12" Type="http://schemas.microsoft.com/office/2007/relationships/hdphoto" Target="../media/hdphoto22.wdp"/><Relationship Id="rId17" Type="http://schemas.microsoft.com/office/2007/relationships/hdphoto" Target="../media/hdphoto25.wdp"/><Relationship Id="rId2" Type="http://schemas.openxmlformats.org/officeDocument/2006/relationships/audio" Target="../media/media4.mp3"/><Relationship Id="rId16" Type="http://schemas.microsoft.com/office/2007/relationships/hdphoto" Target="../media/hdphoto24.wdp"/><Relationship Id="rId20" Type="http://schemas.openxmlformats.org/officeDocument/2006/relationships/image" Target="../media/image4.png"/><Relationship Id="rId1" Type="http://schemas.microsoft.com/office/2007/relationships/media" Target="../media/media4.mp3"/><Relationship Id="rId6" Type="http://schemas.microsoft.com/office/2007/relationships/hdphoto" Target="../media/hdphoto16.wdp"/><Relationship Id="rId11" Type="http://schemas.microsoft.com/office/2007/relationships/hdphoto" Target="../media/hdphoto21.wdp"/><Relationship Id="rId5" Type="http://schemas.openxmlformats.org/officeDocument/2006/relationships/image" Target="../media/image16.png"/><Relationship Id="rId15" Type="http://schemas.openxmlformats.org/officeDocument/2006/relationships/image" Target="../media/image18.png"/><Relationship Id="rId10" Type="http://schemas.microsoft.com/office/2007/relationships/hdphoto" Target="../media/hdphoto20.wdp"/><Relationship Id="rId19" Type="http://schemas.microsoft.com/office/2007/relationships/hdphoto" Target="../media/hdphoto27.wdp"/><Relationship Id="rId4" Type="http://schemas.openxmlformats.org/officeDocument/2006/relationships/image" Target="../media/image1.jpeg"/><Relationship Id="rId9" Type="http://schemas.microsoft.com/office/2007/relationships/hdphoto" Target="../media/hdphoto19.wdp"/><Relationship Id="rId14" Type="http://schemas.openxmlformats.org/officeDocument/2006/relationships/image" Target="../media/image17.gif"/><Relationship Id="rId22" Type="http://schemas.microsoft.com/office/2007/relationships/hdphoto" Target="../media/hdphoto29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2.wdp"/><Relationship Id="rId13" Type="http://schemas.microsoft.com/office/2007/relationships/hdphoto" Target="../media/hdphoto36.wdp"/><Relationship Id="rId18" Type="http://schemas.microsoft.com/office/2007/relationships/hdphoto" Target="../media/hdphoto41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44.wdp"/><Relationship Id="rId7" Type="http://schemas.microsoft.com/office/2007/relationships/hdphoto" Target="../media/hdphoto31.wdp"/><Relationship Id="rId12" Type="http://schemas.openxmlformats.org/officeDocument/2006/relationships/image" Target="../media/image20.png"/><Relationship Id="rId17" Type="http://schemas.microsoft.com/office/2007/relationships/hdphoto" Target="../media/hdphoto40.wdp"/><Relationship Id="rId2" Type="http://schemas.openxmlformats.org/officeDocument/2006/relationships/audio" Target="../media/media4.mp3"/><Relationship Id="rId16" Type="http://schemas.microsoft.com/office/2007/relationships/hdphoto" Target="../media/hdphoto39.wdp"/><Relationship Id="rId20" Type="http://schemas.microsoft.com/office/2007/relationships/hdphoto" Target="../media/hdphoto43.wdp"/><Relationship Id="rId1" Type="http://schemas.microsoft.com/office/2007/relationships/media" Target="../media/media4.mp3"/><Relationship Id="rId6" Type="http://schemas.microsoft.com/office/2007/relationships/hdphoto" Target="../media/hdphoto30.wdp"/><Relationship Id="rId11" Type="http://schemas.microsoft.com/office/2007/relationships/hdphoto" Target="../media/hdphoto35.wdp"/><Relationship Id="rId5" Type="http://schemas.openxmlformats.org/officeDocument/2006/relationships/image" Target="../media/image19.png"/><Relationship Id="rId15" Type="http://schemas.microsoft.com/office/2007/relationships/hdphoto" Target="../media/hdphoto38.wdp"/><Relationship Id="rId23" Type="http://schemas.openxmlformats.org/officeDocument/2006/relationships/image" Target="../media/image4.png"/><Relationship Id="rId10" Type="http://schemas.microsoft.com/office/2007/relationships/hdphoto" Target="../media/hdphoto34.wdp"/><Relationship Id="rId19" Type="http://schemas.microsoft.com/office/2007/relationships/hdphoto" Target="../media/hdphoto42.wdp"/><Relationship Id="rId4" Type="http://schemas.openxmlformats.org/officeDocument/2006/relationships/image" Target="../media/image1.jpeg"/><Relationship Id="rId9" Type="http://schemas.microsoft.com/office/2007/relationships/hdphoto" Target="../media/hdphoto33.wdp"/><Relationship Id="rId14" Type="http://schemas.microsoft.com/office/2007/relationships/hdphoto" Target="../media/hdphoto37.wdp"/><Relationship Id="rId22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gif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escargar fondo de pantalla rayas en colores pastel HD">
            <a:extLst>
              <a:ext uri="{FF2B5EF4-FFF2-40B4-BE49-F238E27FC236}">
                <a16:creationId xmlns:a16="http://schemas.microsoft.com/office/drawing/2014/main" id="{EA49EED9-3AF8-4449-A382-B1A316734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15904C3-B4F6-C84E-AB31-31822972848E}"/>
              </a:ext>
            </a:extLst>
          </p:cNvPr>
          <p:cNvSpPr/>
          <p:nvPr/>
        </p:nvSpPr>
        <p:spPr>
          <a:xfrm>
            <a:off x="1174082" y="1708774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EL NÚMERO </a:t>
            </a:r>
          </a:p>
        </p:txBody>
      </p:sp>
      <p:pic>
        <p:nvPicPr>
          <p:cNvPr id="1032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5EAFA86F-A117-4642-9562-67EC8E9C8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348" y="3040114"/>
            <a:ext cx="2051652" cy="31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E5D36496-0823-5D4C-90B6-38990DEA1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080" y="3079529"/>
            <a:ext cx="2051652" cy="31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n en Educación">
            <a:extLst>
              <a:ext uri="{FF2B5EF4-FFF2-40B4-BE49-F238E27FC236}">
                <a16:creationId xmlns:a16="http://schemas.microsoft.com/office/drawing/2014/main" id="{D2E1C175-207B-7948-B303-94B663CE6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006" y="2730482"/>
            <a:ext cx="2414611" cy="351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4F5D5F1E-77EE-7A40-A42C-9EFD01F014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63" y="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4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6A1F2D-C969-5245-81AC-CF51E525F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NUMERO 11.mp4" descr="NUMERO 11.mp4">
            <a:hlinkClick r:id="" action="ppaction://media"/>
            <a:extLst>
              <a:ext uri="{FF2B5EF4-FFF2-40B4-BE49-F238E27FC236}">
                <a16:creationId xmlns:a16="http://schemas.microsoft.com/office/drawing/2014/main" id="{2F248E2B-8C4F-C84A-9707-3DF9B4B0702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257925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99862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D6804-A7A5-FC4A-BF5C-CCEEC021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4A528A-AA43-4B45-9308-BBCFA5C14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Descargar fondo de pantalla rayas en colores pastel HD">
            <a:extLst>
              <a:ext uri="{FF2B5EF4-FFF2-40B4-BE49-F238E27FC236}">
                <a16:creationId xmlns:a16="http://schemas.microsoft.com/office/drawing/2014/main" id="{49D38430-4D31-3D46-BB9C-B45C07465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12055AF-8F05-034E-A7E4-34D86FE2750D}"/>
              </a:ext>
            </a:extLst>
          </p:cNvPr>
          <p:cNvSpPr txBox="1"/>
          <p:nvPr/>
        </p:nvSpPr>
        <p:spPr>
          <a:xfrm>
            <a:off x="558430" y="5811743"/>
            <a:ext cx="1107514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El número 11 es una agrupación de dos números 1</a:t>
            </a:r>
          </a:p>
        </p:txBody>
      </p:sp>
      <p:pic>
        <p:nvPicPr>
          <p:cNvPr id="8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4F8E8D37-54EC-AA43-A912-1D3131348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976" y="1690688"/>
            <a:ext cx="2051652" cy="31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BF7C3CDF-4950-4F49-9514-879DBCAB2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336" y="1677030"/>
            <a:ext cx="2051652" cy="31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9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D6804-A7A5-FC4A-BF5C-CCEEC021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Picture 6" descr="Descargar fondo de pantalla rayas en colores pastel HD">
            <a:extLst>
              <a:ext uri="{FF2B5EF4-FFF2-40B4-BE49-F238E27FC236}">
                <a16:creationId xmlns:a16="http://schemas.microsoft.com/office/drawing/2014/main" id="{64C379CA-B4F5-3F40-AE8A-0C6A73F5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740BF77-CF76-D04F-9D18-6DB60C0B8A7B}"/>
              </a:ext>
            </a:extLst>
          </p:cNvPr>
          <p:cNvSpPr txBox="1"/>
          <p:nvPr/>
        </p:nvSpPr>
        <p:spPr>
          <a:xfrm>
            <a:off x="760958" y="147434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El número 11 se escribe</a:t>
            </a:r>
          </a:p>
        </p:txBody>
      </p:sp>
      <p:pic>
        <p:nvPicPr>
          <p:cNvPr id="7" name="Picture 10" descr="Pin en Educación">
            <a:extLst>
              <a:ext uri="{FF2B5EF4-FFF2-40B4-BE49-F238E27FC236}">
                <a16:creationId xmlns:a16="http://schemas.microsoft.com/office/drawing/2014/main" id="{FA1899B0-B5C1-E34C-8394-C31183B12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94" y="2336512"/>
            <a:ext cx="3143250" cy="457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DB9650C-07DB-494D-8FAD-3F0BE03C117A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67" b="90000" l="9420" r="89855">
                        <a14:foregroundMark x1="23188" y1="34286" x2="43478" y2="21429"/>
                        <a14:foregroundMark x1="43478" y1="21429" x2="54348" y2="6667"/>
                        <a14:foregroundMark x1="59420" y1="9048" x2="54348" y2="89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780" y="1996287"/>
            <a:ext cx="3442890" cy="4640924"/>
          </a:xfrm>
          <a:prstGeom prst="rect">
            <a:avLst/>
          </a:prstGeom>
        </p:spPr>
      </p:pic>
      <p:pic>
        <p:nvPicPr>
          <p:cNvPr id="1026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92EBBB37-D603-524B-8160-BD91C129B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387" y="1154142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AB1566C-FC10-8F45-9EE9-C41545B1A493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67" b="90000" l="9420" r="89855">
                        <a14:foregroundMark x1="23188" y1="34286" x2="43478" y2="21429"/>
                        <a14:foregroundMark x1="43478" y1="21429" x2="54348" y2="6667"/>
                        <a14:foregroundMark x1="59420" y1="9048" x2="54348" y2="89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560" y="1974593"/>
            <a:ext cx="3442890" cy="4640924"/>
          </a:xfrm>
          <a:prstGeom prst="rect">
            <a:avLst/>
          </a:prstGeom>
        </p:spPr>
      </p:pic>
      <p:pic>
        <p:nvPicPr>
          <p:cNvPr id="11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C1057E07-6273-2C4B-ACB5-6FAA41FEF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46" y="1154142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7C28B0D5-CA6D-AB41-92A3-EB02449A9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9490969" y="965588"/>
            <a:ext cx="2346143" cy="2017683"/>
          </a:xfr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E9CE864-6231-4D44-A13E-8FB112391B48}"/>
              </a:ext>
            </a:extLst>
          </p:cNvPr>
          <p:cNvSpPr txBox="1"/>
          <p:nvPr/>
        </p:nvSpPr>
        <p:spPr>
          <a:xfrm>
            <a:off x="4575721" y="2913233"/>
            <a:ext cx="11788394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Escríbelo en tu pizarra</a:t>
            </a:r>
          </a:p>
        </p:txBody>
      </p:sp>
      <p:pic>
        <p:nvPicPr>
          <p:cNvPr id="15" name="y2mate.com - Kirby amazing mirror death sound_lJA3baRSPvw" descr="y2mate.com - Kirby amazing mirror death sound_lJA3baRSPvw">
            <a:hlinkClick r:id="" action="ppaction://media"/>
            <a:extLst>
              <a:ext uri="{FF2B5EF4-FFF2-40B4-BE49-F238E27FC236}">
                <a16:creationId xmlns:a16="http://schemas.microsoft.com/office/drawing/2014/main" id="{22BADB80-0311-C44E-85D2-621AA06D1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982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4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31 0.16319 C 0.05026 0.1618 0.05234 0.16134 0.05417 0.15903 C 0.05677 0.15578 0.05885 0.15069 0.0612 0.14653 L 0.06823 0.13403 C 0.06979 0.12986 0.07083 0.12523 0.07292 0.12153 C 0.07396 0.11967 0.07526 0.11759 0.0763 0.11551 C 0.07721 0.11342 0.07786 0.11111 0.07864 0.10903 C 0.08151 0.10324 0.08229 0.10278 0.08568 0.09884 C 0.0901 0.08727 0.08555 0.09629 0.09167 0.09051 C 0.09167 0.09028 0.10039 0.08009 0.10208 0.07801 L 0.10573 0.07384 L 0.10911 0.06967 C 0.11536 0.05301 0.10729 0.07291 0.1151 0.05903 C 0.12292 0.04514 0.11146 0.05995 0.12083 0.04884 C 0.12161 0.04653 0.12213 0.04398 0.12318 0.04236 C 0.12422 0.0412 0.12565 0.04143 0.12682 0.04051 C 0.12799 0.03935 0.12917 0.03773 0.13021 0.03634 C 0.14088 0.06458 0.13164 0.0375 0.13385 0.12153 C 0.13411 0.13565 0.13476 0.13055 0.1362 0.14051 C 0.13659 0.14375 0.13698 0.14745 0.13724 0.15069 C 0.13776 0.18403 0.13776 0.21759 0.13854 0.25069 C 0.13854 0.25648 0.13932 0.2618 0.13958 0.26736 C 0.1401 0.27361 0.14049 0.27986 0.14088 0.28634 C 0.14127 0.29791 0.14153 0.30995 0.14193 0.32153 C 0.14232 0.32801 0.14284 0.33403 0.14323 0.34051 C 0.14362 0.34722 0.14401 0.3544 0.14427 0.36134 C 0.14401 0.36736 0.14323 0.37361 0.14323 0.37986 C 0.14323 0.38796 0.14518 0.45856 0.14557 0.46967 C 0.14505 0.48541 0.14505 0.50162 0.14427 0.51736 C 0.14427 0.51967 0.14375 0.52176 0.14323 0.52384 C 0.14062 0.53287 0.14088 0.52685 0.14088 0.53217 " pathEditMode="relative" rAng="0" ptsTypes="AAAAAAAAAAAAAAAAAAAAAAAAAAAAAAA">
                                      <p:cBhvr>
                                        <p:cTn id="2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3 0.16319 C 0.05026 0.1618 0.05234 0.16134 0.05416 0.15903 C 0.05677 0.15578 0.05885 0.15069 0.06119 0.14653 L 0.06822 0.13403 C 0.06979 0.12986 0.07083 0.12523 0.07291 0.12153 C 0.07395 0.11967 0.07526 0.11759 0.0763 0.11551 C 0.07721 0.11342 0.07786 0.11111 0.07864 0.10903 C 0.08151 0.10324 0.08229 0.10278 0.08567 0.09884 C 0.0901 0.08727 0.08554 0.09629 0.09166 0.09051 C 0.09166 0.09028 0.10039 0.08009 0.10208 0.07801 L 0.10572 0.07384 L 0.10911 0.06967 C 0.11536 0.05301 0.10729 0.07291 0.1151 0.05903 C 0.12291 0.04514 0.11145 0.05995 0.12083 0.04884 C 0.12161 0.04653 0.12213 0.04398 0.12317 0.04236 C 0.12421 0.0412 0.12565 0.04143 0.12682 0.04051 C 0.12799 0.03935 0.12916 0.03773 0.1302 0.03634 C 0.14088 0.06458 0.13164 0.0375 0.13385 0.12153 C 0.13411 0.13565 0.13476 0.13055 0.13619 0.14051 C 0.13658 0.14375 0.13697 0.14745 0.13724 0.15069 C 0.13776 0.18403 0.13776 0.21759 0.13854 0.25069 C 0.13854 0.25648 0.13932 0.2618 0.13958 0.26736 C 0.1401 0.27361 0.14049 0.27986 0.14088 0.28634 C 0.14127 0.29791 0.14153 0.30995 0.14192 0.32153 C 0.14231 0.32801 0.14283 0.33403 0.14322 0.34051 C 0.14362 0.34722 0.14401 0.3544 0.14427 0.36134 C 0.14401 0.36736 0.14322 0.37361 0.14322 0.37986 C 0.14322 0.38796 0.14518 0.45856 0.14557 0.46967 C 0.14505 0.48541 0.14505 0.50162 0.14427 0.51736 C 0.14427 0.51967 0.14375 0.52176 0.14322 0.52384 C 0.14062 0.53287 0.14088 0.52685 0.14088 0.53217 " pathEditMode="relative" rAng="0" ptsTypes="AAAAAAAAAAAAAAAAAAAAAAAAAAAAAAA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C8FE5-00EE-9343-B87E-4405A014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4921A4-4CEE-A441-932D-5DBA434D0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72627" y="-2672627"/>
            <a:ext cx="6839626" cy="121848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208E227-ACA2-0B4E-AC8D-72D65A9A4B18}"/>
              </a:ext>
            </a:extLst>
          </p:cNvPr>
          <p:cNvSpPr txBox="1"/>
          <p:nvPr/>
        </p:nvSpPr>
        <p:spPr>
          <a:xfrm>
            <a:off x="198243" y="146120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Contemos 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39F03D5-0EB1-B443-8501-67E01255A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-646497" y="6657436"/>
            <a:ext cx="2438400" cy="3175000"/>
          </a:xfrm>
        </p:spPr>
      </p:pic>
      <p:pic>
        <p:nvPicPr>
          <p:cNvPr id="9" name="Marcador de contenido 6">
            <a:extLst>
              <a:ext uri="{FF2B5EF4-FFF2-40B4-BE49-F238E27FC236}">
                <a16:creationId xmlns:a16="http://schemas.microsoft.com/office/drawing/2014/main" id="{FF24BA12-44D4-F445-BB90-CE4B0A1CB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64" y="6657436"/>
            <a:ext cx="2438400" cy="3175000"/>
          </a:xfrm>
          <a:prstGeom prst="rect">
            <a:avLst/>
          </a:prstGeom>
        </p:spPr>
      </p:pic>
      <p:pic>
        <p:nvPicPr>
          <p:cNvPr id="10" name="Marcador de contenido 6">
            <a:extLst>
              <a:ext uri="{FF2B5EF4-FFF2-40B4-BE49-F238E27FC236}">
                <a16:creationId xmlns:a16="http://schemas.microsoft.com/office/drawing/2014/main" id="{A8548536-1AC2-8448-99D9-99F962AA10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439" y="6611889"/>
            <a:ext cx="2438400" cy="3175000"/>
          </a:xfrm>
          <a:prstGeom prst="rect">
            <a:avLst/>
          </a:prstGeom>
        </p:spPr>
      </p:pic>
      <p:pic>
        <p:nvPicPr>
          <p:cNvPr id="11" name="Marcador de contenido 6">
            <a:extLst>
              <a:ext uri="{FF2B5EF4-FFF2-40B4-BE49-F238E27FC236}">
                <a16:creationId xmlns:a16="http://schemas.microsoft.com/office/drawing/2014/main" id="{6EF29DAE-B91B-A148-BDE9-3686AA8C4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6566341"/>
            <a:ext cx="2438400" cy="3175000"/>
          </a:xfrm>
          <a:prstGeom prst="rect">
            <a:avLst/>
          </a:prstGeom>
        </p:spPr>
      </p:pic>
      <p:pic>
        <p:nvPicPr>
          <p:cNvPr id="12" name="Marcador de contenido 6">
            <a:extLst>
              <a:ext uri="{FF2B5EF4-FFF2-40B4-BE49-F238E27FC236}">
                <a16:creationId xmlns:a16="http://schemas.microsoft.com/office/drawing/2014/main" id="{E53C4087-0604-9047-884F-85C3DD588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722" y="6705060"/>
            <a:ext cx="2438400" cy="3175000"/>
          </a:xfrm>
          <a:prstGeom prst="rect">
            <a:avLst/>
          </a:prstGeom>
        </p:spPr>
      </p:pic>
      <p:pic>
        <p:nvPicPr>
          <p:cNvPr id="13" name="Marcador de contenido 6">
            <a:extLst>
              <a:ext uri="{FF2B5EF4-FFF2-40B4-BE49-F238E27FC236}">
                <a16:creationId xmlns:a16="http://schemas.microsoft.com/office/drawing/2014/main" id="{588CFB5A-4AA4-9A4C-B24F-8D1A11A2A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725" y="6711880"/>
            <a:ext cx="2438400" cy="3175000"/>
          </a:xfrm>
          <a:prstGeom prst="rect">
            <a:avLst/>
          </a:prstGeom>
        </p:spPr>
      </p:pic>
      <p:pic>
        <p:nvPicPr>
          <p:cNvPr id="14" name="Marcador de contenido 6">
            <a:extLst>
              <a:ext uri="{FF2B5EF4-FFF2-40B4-BE49-F238E27FC236}">
                <a16:creationId xmlns:a16="http://schemas.microsoft.com/office/drawing/2014/main" id="{DC5A2B49-81C8-6D47-9FAB-149508E4D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606" y="6752684"/>
            <a:ext cx="2438400" cy="3175000"/>
          </a:xfrm>
          <a:prstGeom prst="rect">
            <a:avLst/>
          </a:prstGeom>
        </p:spPr>
      </p:pic>
      <p:pic>
        <p:nvPicPr>
          <p:cNvPr id="15" name="Marcador de contenido 6">
            <a:extLst>
              <a:ext uri="{FF2B5EF4-FFF2-40B4-BE49-F238E27FC236}">
                <a16:creationId xmlns:a16="http://schemas.microsoft.com/office/drawing/2014/main" id="{58F9A676-2078-5341-9063-0446BFB43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825" y="6748531"/>
            <a:ext cx="2438400" cy="3175000"/>
          </a:xfrm>
          <a:prstGeom prst="rect">
            <a:avLst/>
          </a:prstGeom>
        </p:spPr>
      </p:pic>
      <p:pic>
        <p:nvPicPr>
          <p:cNvPr id="16" name="Marcador de contenido 6">
            <a:extLst>
              <a:ext uri="{FF2B5EF4-FFF2-40B4-BE49-F238E27FC236}">
                <a16:creationId xmlns:a16="http://schemas.microsoft.com/office/drawing/2014/main" id="{C443D8F3-1188-4445-877A-C31D5E50D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409" y="6711880"/>
            <a:ext cx="2438400" cy="3175000"/>
          </a:xfrm>
          <a:prstGeom prst="rect">
            <a:avLst/>
          </a:prstGeom>
        </p:spPr>
      </p:pic>
      <p:pic>
        <p:nvPicPr>
          <p:cNvPr id="17" name="Marcador de contenido 6">
            <a:extLst>
              <a:ext uri="{FF2B5EF4-FFF2-40B4-BE49-F238E27FC236}">
                <a16:creationId xmlns:a16="http://schemas.microsoft.com/office/drawing/2014/main" id="{A16F4B2F-5CAF-B14F-B90C-86BB373FE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422" y="6711880"/>
            <a:ext cx="2438400" cy="3175000"/>
          </a:xfrm>
          <a:prstGeom prst="rect">
            <a:avLst/>
          </a:prstGeom>
        </p:spPr>
      </p:pic>
      <p:pic>
        <p:nvPicPr>
          <p:cNvPr id="18" name="Marcador de contenido 6">
            <a:extLst>
              <a:ext uri="{FF2B5EF4-FFF2-40B4-BE49-F238E27FC236}">
                <a16:creationId xmlns:a16="http://schemas.microsoft.com/office/drawing/2014/main" id="{4227A0EC-9287-B641-BE97-CA6B8BC9D0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4954" y="6705060"/>
            <a:ext cx="2438400" cy="3175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330A03D-8790-C645-A866-62E7C65120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5336" y="4558059"/>
            <a:ext cx="2628900" cy="20955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DC910D8-D9FA-534D-AB67-FB68138A2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3441" y="4666626"/>
            <a:ext cx="2628900" cy="2095500"/>
          </a:xfrm>
          <a:prstGeom prst="rect">
            <a:avLst/>
          </a:prstGeom>
        </p:spPr>
      </p:pic>
      <p:pic>
        <p:nvPicPr>
          <p:cNvPr id="22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766AFA50-8579-FA47-87E3-5703AFC361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3069" y="10843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772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76 -0.21898 C 0.01445 -0.24976 0.01328 -0.2331 0.01627 -0.26921 C 0.01666 -0.27384 0.01653 -0.27893 0.01744 -0.28356 C 0.02018 -0.29861 0.01679 -0.27986 0.01979 -0.29837 C 0.02005 -0.30046 0.02057 -0.30231 0.02096 -0.30439 C 0.02382 -0.32291 0.02044 -0.30416 0.0233 -0.31921 C 0.02252 -0.32476 0.02278 -0.33101 0.02096 -0.33587 C 0.01979 -0.33888 0.01705 -0.33865 0.0151 -0.34004 C 0.01354 -0.34074 0.01197 -0.34143 0.01041 -0.34189 C 0.00546 -0.34398 0.0026 -0.34467 -0.00248 -0.34606 C -0.00365 -0.34699 -0.00521 -0.34675 -0.00599 -0.34837 C -0.00899 -0.35347 -0.01094 -0.35995 -0.01185 -0.36689 C -0.01237 -0.37037 -0.01263 -0.37384 -0.01303 -0.37754 C -0.01263 -0.38912 -0.01342 -0.40138 -0.01185 -0.41273 C -0.01159 -0.41504 -0.00951 -0.41412 -0.00834 -0.41504 C -0.00521 -0.41759 -0.00235 -0.42129 0.00104 -0.42337 C 0.00221 -0.42384 0.00338 -0.42453 0.00455 -0.42523 C 0.00781 -0.42777 0.00989 -0.43009 0.01276 -0.43356 C 0.01588 -0.43773 0.0194 -0.4412 0.02213 -0.44606 C 0.02695 -0.45486 0.02434 -0.45069 0.03033 -0.45856 C 0.03151 -0.4618 0.03385 -0.46689 0.03385 -0.47106 C 0.03385 -0.4956 0.03372 -0.5199 0.03268 -0.54421 C 0.03255 -0.54837 0.03164 -0.553 0.03033 -0.55671 C 0.02604 -0.56805 0.03033 -0.55833 0.02447 -0.56689 C 0.02317 -0.56898 0.02226 -0.57152 0.02096 -0.57337 C 0.01588 -0.58009 0.01393 -0.57986 0.01041 -0.58773 C 0.00859 -0.59189 0.00664 -0.5956 0.00572 -0.60023 C 0.00533 -0.60254 0.00481 -0.60439 0.00455 -0.60671 C 0.00338 -0.61342 0.00299 -0.61828 0.00221 -0.62523 C 0.00299 -0.64837 0.00208 -0.64953 0.00455 -0.66504 C 0.00481 -0.66712 0.00507 -0.66921 0.00572 -0.67106 C 0.00703 -0.67546 0.00807 -0.68078 0.01041 -0.68356 L 0.01744 -0.69189 L 0.02682 -0.71689 L 0.02916 -0.72337 L 0.03151 -0.72939 C 0.03567 -0.75185 0.03411 -0.73796 0.03268 -0.77337 C 0.03203 -0.79074 0.03255 -0.7956 0.03033 -0.80856 C 0.02955 -0.81296 0.02929 -0.81759 0.02799 -0.82106 L 0.02565 -0.82754 C 0.02526 -0.82939 0.025 -0.83171 0.02447 -0.83356 C 0.02304 -0.83796 0.0207 -0.84143 0.01979 -0.84606 C 0.01809 -0.85486 0.01927 -0.85069 0.01627 -0.85856 C 0.01666 -0.8706 0.01679 -0.8824 0.01744 -0.89421 C 0.01757 -0.89629 0.01822 -0.89814 0.01862 -0.90023 C 0.01901 -0.9037 0.01927 -0.9074 0.01979 -0.91087 C 0.0207 -0.91851 0.02083 -0.91828 0.02213 -0.92523 C 0.0207 -0.93518 0.02161 -0.93101 0.01979 -0.93773 " pathEditMode="relative" ptsTypes="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68 -0.23564 C 0.01029 -0.23912 0.01016 -0.24282 0.00951 -0.24606 C 0.00794 -0.25347 0.0056 -0.2537 0.00247 -0.25856 C 2.08333E-7 -0.26273 -0.00273 -0.2662 -0.00456 -0.27106 L -0.00924 -0.28356 C -0.00964 -0.28634 -0.01003 -0.28935 -0.01042 -0.29189 C -0.01081 -0.29421 -0.01159 -0.29606 -0.01159 -0.29814 C -0.01159 -0.3081 -0.01172 -0.31805 -0.01042 -0.32731 C -0.01016 -0.33032 -0.00807 -0.33148 -0.0069 -0.33356 C -0.00365 -0.34074 -0.00534 -0.34074 -0.00104 -0.34814 C -0.00013 -0.35 0.00143 -0.35069 0.00247 -0.35231 C 0.00378 -0.35486 0.00469 -0.3581 0.00599 -0.36064 C 0.00703 -0.36296 0.00846 -0.36458 0.00951 -0.36689 C 0.01042 -0.36944 0.01081 -0.37268 0.01185 -0.37523 C 0.01276 -0.37824 0.01419 -0.38078 0.01536 -0.38356 C 0.01576 -0.38564 0.01589 -0.38796 0.01654 -0.38981 C 0.01784 -0.39421 0.02122 -0.40231 0.02122 -0.40231 C 0.02174 -0.40671 0.02253 -0.41273 0.02357 -0.41689 C 0.02552 -0.42546 0.02591 -0.42384 0.02708 -0.43148 C 0.02747 -0.43495 0.02773 -0.43865 0.02826 -0.44189 C 0.02891 -0.44768 0.02982 -0.453 0.0306 -0.45856 C 0.03099 -0.46134 0.03125 -0.46435 0.03177 -0.46689 C 0.03216 -0.46898 0.03255 -0.47106 0.03294 -0.47314 C 0.03333 -0.47662 0.03372 -0.48009 0.03411 -0.48356 C 0.03372 -0.48842 0.03398 -0.49375 0.03294 -0.49814 C 0.0319 -0.50185 0.02969 -0.5037 0.02826 -0.50648 C 0.0276 -0.50787 0.02305 -0.51851 0.0224 -0.52106 C 0.01745 -0.53842 0.02552 -0.51574 0.01888 -0.53356 L 0.01302 -0.56481 L 0.01185 -0.57106 L 0.01068 -0.57731 C 0.01107 -0.58287 0.01068 -0.58888 0.01185 -0.59398 C 0.01276 -0.59884 0.01497 -0.60231 0.01654 -0.60648 C 0.01732 -0.60856 0.01836 -0.61041 0.01888 -0.61273 C 0.02044 -0.62152 0.01927 -0.61736 0.0224 -0.62523 C 0.02279 -0.62731 0.02318 -0.62939 0.02357 -0.63148 C 0.02396 -0.63425 0.02409 -0.63726 0.02474 -0.63981 C 0.02526 -0.64212 0.0263 -0.64398 0.02708 -0.64606 C 0.02982 -0.66111 0.02799 -0.65509 0.03177 -0.66481 C 0.03451 -0.67986 0.03268 -0.67384 0.03646 -0.68356 L 0.0388 -0.69606 C 0.03997 -0.70254 0.0401 -0.70439 0.04232 -0.71064 C 0.04375 -0.71504 0.04609 -0.71851 0.04701 -0.72314 L 0.04922 -0.73564 L 0.05052 -0.74189 C 0.05 -0.76064 0.05026 -0.77962 0.04922 -0.79814 C 0.04909 -0.80254 0.04831 -0.80717 0.04701 -0.81064 L 0.04466 -0.81689 C 0.04388 -0.82106 0.04362 -0.82592 0.04232 -0.82939 C 0.04154 -0.83148 0.0401 -0.83333 0.03997 -0.83564 C 0.03932 -0.84398 0.03997 -0.85231 0.03997 -0.86064 " pathEditMode="relative" ptsTypes="AAAAAAAAAAAAAAAAAAAAAAAAAAAAAAAAAAAAAAAAAAAAAAAAAAA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4 -0.21018 C 0.0069 -0.21389 0.0086 -0.21713 0.01003 -0.22083 C 0.01094 -0.22268 0.01159 -0.225 0.01237 -0.22685 C 0.01355 -0.22916 0.01498 -0.23079 0.01602 -0.23333 C 0.01771 -0.23727 0.01862 -0.24213 0.02071 -0.24583 C 0.02227 -0.24861 0.02383 -0.25116 0.02539 -0.25416 C 0.02774 -0.25903 0.03177 -0.27014 0.03347 -0.275 C 0.03425 -0.27685 0.03542 -0.2787 0.03581 -0.28102 C 0.03868 -0.29629 0.03763 -0.28935 0.03946 -0.30185 C 0.03894 -0.31296 0.0392 -0.3243 0.03815 -0.33518 C 0.03802 -0.33773 0.03659 -0.33935 0.03581 -0.34166 C 0.028 -0.36597 0.03933 -0.33495 0.03008 -0.35602 C 0.02826 -0.36018 0.02618 -0.36389 0.02539 -0.36852 C 0.02487 -0.37083 0.02487 -0.37291 0.02409 -0.375 C 0.02201 -0.38079 0.01927 -0.38588 0.01706 -0.39166 L 0.01237 -0.40416 L 0.01003 -0.41018 C 0.00717 -0.42592 0.01107 -0.40671 0.00664 -0.42268 C 0.0017 -0.44004 0.00977 -0.41736 0.00313 -0.43518 C 0.00443 -0.46944 0.00118 -0.45625 0.00899 -0.47685 L 0.01368 -0.48935 L 0.01602 -0.49583 C 0.01758 -0.50463 0.0181 -0.50694 0.0194 -0.51852 C 0.02019 -0.52546 0.02084 -0.53264 0.02175 -0.53935 C 0.02396 -0.5544 0.025 -0.56111 0.02644 -0.57685 C 0.02696 -0.58102 0.02722 -0.58541 0.02774 -0.58935 C 0.028 -0.59236 0.02839 -0.59514 0.02878 -0.59768 C 0.02956 -0.60208 0.03073 -0.60602 0.03112 -0.61018 C 0.03217 -0.61852 0.03334 -0.62986 0.03477 -0.6375 C 0.03646 -0.64676 0.03607 -0.64329 0.03711 -0.65602 C 0.0375 -0.66157 0.03815 -0.66713 0.03815 -0.67268 C 0.03855 -0.72338 0.03815 -0.77407 0.03815 -0.82477 " pathEditMode="relative" ptsTypes="AAAAAAAAAAAAAAAAAAAAAAAAAAAAAA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23056 C 0.0168 -0.23264 0.01458 -0.23426 0.01289 -0.23681 C 0.01172 -0.23866 0.0112 -0.24097 0.01055 -0.24329 C 0.00964 -0.24583 0.00885 -0.24861 0.0082 -0.25162 C 0.00768 -0.25347 0.00755 -0.25579 0.00703 -0.25764 C 0.00638 -0.25995 0.00547 -0.26181 0.00469 -0.26412 C 0.00182 -0.27894 0.00365 -0.27292 5.55112E-17 -0.28264 C -0.00078 -0.28681 -0.00195 -0.29097 -0.00234 -0.29514 C -0.00391 -0.30857 -0.00312 -0.30232 -0.00469 -0.31412 C -0.0043 -0.32986 -0.00456 -0.34607 -0.00352 -0.36181 C -0.00339 -0.36505 -0.00208 -0.36759 -0.00117 -0.37014 C -0.00039 -0.37292 0.00378 -0.38333 0.00469 -0.38495 C 0.00638 -0.38796 0.00859 -0.39028 0.01055 -0.39329 C 0.01328 -0.39792 0.01549 -0.40394 0.01875 -0.40764 C 0.02201 -0.41158 0.02526 -0.41528 0.02813 -0.42014 C 0.02904 -0.42199 0.02956 -0.42454 0.03047 -0.42662 C 0.03151 -0.4287 0.03281 -0.43056 0.03398 -0.43264 C 0.04297 -0.45139 0.03229 -0.43171 0.04102 -0.44745 C 0.04141 -0.44931 0.04167 -0.45162 0.04219 -0.45347 C 0.04362 -0.45857 0.04622 -0.46528 0.04805 -0.47014 C 0.05026 -0.48195 0.04883 -0.47431 0.05156 -0.49329 L 0.05273 -0.50162 C 0.05508 -0.53982 0.05469 -0.52523 0.05273 -0.58912 C 0.0526 -0.5912 0.05208 -0.59329 0.05156 -0.59514 C 0.05091 -0.59745 0.05 -0.59931 0.04922 -0.60162 C 0.04674 -0.61875 0.04974 -0.60162 0.0457 -0.61597 C 0.04414 -0.62153 0.0431 -0.62963 0.04102 -0.63495 C 0.03997 -0.63727 0.03854 -0.63889 0.0375 -0.64097 C 0.02799 -0.66111 0.04609 -0.62732 0.03047 -0.65764 C 0.02786 -0.66273 0.025 -0.66736 0.02227 -0.67245 C 0.0207 -0.67523 0.01875 -0.67732 0.01758 -0.68079 C 0.0168 -0.68264 0.01602 -0.68495 0.01523 -0.68681 C 0.01406 -0.68982 0.01276 -0.69236 0.01172 -0.69514 C 0.01068 -0.69792 0.01016 -0.7007 0.00938 -0.70347 C 0.00898 -0.70625 0.00859 -0.70926 0.0082 -0.71181 C 0.00742 -0.7162 0.00625 -0.72014 0.00586 -0.72431 C 0.0043 -0.73773 0.00508 -0.73148 0.00352 -0.74329 C 0.00391 -0.75764 0.00378 -0.77245 0.00469 -0.78681 C 0.00495 -0.7912 0.00625 -0.79514 0.00703 -0.79931 L 0.0082 -0.80579 C 0.00859 -0.82662 0.00872 -0.84745 0.00938 -0.86829 C 0.00964 -0.87917 0.01068 -0.88866 0.01172 -0.89931 C 0.01315 -0.94514 0.01289 -0.92292 0.01289 -0.96597 " pathEditMode="relative" ptsTypes="AAAAAAAAAAAAAAAAAAAAAAAAAAAAAAAAAAAAAAAAA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37 -0.21551 C 0.01368 -0.21921 0.01472 -0.22269 0.01602 -0.22616 C 0.01823 -0.23171 0.02084 -0.23704 0.02305 -0.24282 L 0.02774 -0.25532 C 0.02852 -0.25718 0.02917 -0.25949 0.03008 -0.26134 C 0.03112 -0.26412 0.03243 -0.2669 0.03347 -0.26968 C 0.03516 -0.27384 0.03659 -0.27824 0.03816 -0.28218 C 0.04037 -0.2875 0.04493 -0.29792 0.04649 -0.30301 L 0.04883 -0.31134 C 0.04909 -0.3169 0.04948 -0.32269 0.04987 -0.32801 C 0.05027 -0.33102 0.05079 -0.33357 0.05118 -0.33634 C 0.05391 -0.36574 0.05079 -0.34259 0.05352 -0.36134 C 0.05339 -0.36227 0.05365 -0.38681 0.05118 -0.39468 C 0.04974 -0.39907 0.04805 -0.40301 0.04649 -0.40718 C 0.04336 -0.41528 0.04545 -0.41273 0.0405 -0.41551 C 0.03034 -0.4338 0.04336 -0.41157 0.03347 -0.42616 C 0.0323 -0.42801 0.03126 -0.43032 0.03008 -0.43218 C 0.02579 -0.43866 0.02683 -0.43403 0.02305 -0.44282 C 0.01316 -0.46505 0.02279 -0.44722 0.01472 -0.46134 C 0.01446 -0.46366 0.0142 -0.46574 0.01368 -0.46782 C 0.01303 -0.46991 0.01185 -0.47176 0.01133 -0.47384 C 0.01068 -0.47662 0.01055 -0.4794 0.01003 -0.48218 C 0.01055 -0.49282 0.01068 -0.50324 0.01133 -0.51366 C 0.01146 -0.51713 0.01211 -0.52037 0.01237 -0.52384 C 0.0129 -0.52801 0.01329 -0.53218 0.01368 -0.53634 C 0.01576 -0.56296 0.01368 -0.54375 0.01602 -0.56366 C 0.01693 -0.58704 0.01849 -0.61065 0.01602 -0.63449 C 0.01537 -0.63935 0.0129 -0.64282 0.01133 -0.64699 C 0.00547 -0.6625 0.0129 -0.64329 0.00534 -0.65949 C 0.00456 -0.66134 0.00391 -0.66366 0.003 -0.66551 C 0.00196 -0.66782 0.00066 -0.66968 -0.00039 -0.67199 C -0.0013 -0.67384 -0.00169 -0.67639 -0.00273 -0.67801 C -0.00781 -0.68588 -0.00846 -0.68565 -0.01342 -0.68866 C -0.0142 -0.69051 -0.01484 -0.69282 -0.01575 -0.69468 C -0.01836 -0.70046 -0.01993 -0.7007 -0.02149 -0.70718 C -0.02253 -0.71134 -0.02382 -0.71968 -0.02382 -0.71968 C -0.02344 -0.72546 -0.0233 -0.73634 -0.02149 -0.74282 C -0.02097 -0.74491 -0.01993 -0.74699 -0.01914 -0.74884 L -0.0181 -0.75509 " pathEditMode="relative" ptsTypes="AAAAAAAAAAAAAAAAAAAAAAAAAAAAAAAAAAAAAAA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37 -0.22709 C 0.01445 -0.22639 0.01628 -0.22454 0.01836 -0.225 C 0.0207 -0.22524 0.02539 -0.22917 0.02539 -0.22917 C 0.02643 -0.23056 0.02761 -0.23195 0.02878 -0.23334 C 0.03034 -0.23473 0.03242 -0.23496 0.03346 -0.2375 C 0.03464 -0.24005 0.03646 -0.25394 0.03711 -0.25834 C 0.03659 -0.28681 0.03659 -0.31528 0.03581 -0.34375 C 0.03581 -0.34792 0.03516 -0.35209 0.03477 -0.35625 C 0.03425 -0.36042 0.03203 -0.37477 0.03112 -0.37709 C 0.02995 -0.38033 0.025 -0.39375 0.02305 -0.39792 C 0.00456 -0.43334 0.01862 -0.40278 0.00768 -0.42709 C 0.00482 -0.44283 0.00586 -0.43519 0.0043 -0.45 C 0.00456 -0.46528 0.00443 -0.48056 0.00534 -0.49584 C 0.0056 -0.49885 0.0069 -0.50139 0.00768 -0.50417 C 0.00912 -0.50834 0.01211 -0.51505 0.01367 -0.51875 C 0.01602 -0.53612 0.01302 -0.51875 0.01706 -0.53334 C 0.01849 -0.5382 0.01836 -0.5426 0.0194 -0.54792 C 0.02005 -0.5507 0.02096 -0.55348 0.02175 -0.55625 C 0.02253 -0.5632 0.02318 -0.57014 0.02409 -0.57709 C 0.02461 -0.57987 0.02487 -0.58264 0.02539 -0.58542 C 0.02565 -0.5875 0.02617 -0.58936 0.02643 -0.59167 C 0.02695 -0.59561 0.02721 -0.6 0.02774 -0.60417 C 0.028 -0.60764 0.02852 -0.61112 0.02878 -0.61459 C 0.02852 -0.62987 0.02839 -0.64514 0.02774 -0.66042 C 0.02748 -0.66436 0.02461 -0.67894 0.02409 -0.68125 C 0.02383 -0.68334 0.02383 -0.68588 0.02305 -0.6875 C 0.01276 -0.70556 0.02578 -0.68334 0.01602 -0.69792 C 0.01471 -0.69977 0.0138 -0.70232 0.01237 -0.70417 C 0.0086 -0.7088 0.00599 -0.70834 0.00195 -0.7125 C -0.00872 -0.72292 0.00221 -0.71575 -0.00638 -0.72084 C -0.00794 -0.72362 -0.00976 -0.72593 -0.01107 -0.72917 C -0.01172 -0.73079 -0.01159 -0.73334 -0.01211 -0.73542 C -0.01276 -0.7375 -0.01367 -0.73959 -0.01445 -0.74167 C -0.01419 -0.75209 -0.01458 -0.7625 -0.01341 -0.77292 C -0.01263 -0.77894 -0.00976 -0.78357 -0.00872 -0.78959 C -0.00742 -0.79584 -0.00729 -0.79769 -0.00508 -0.80417 C -0.00364 -0.80834 -0.00195 -0.8125 -0.00039 -0.81667 L 0.00195 -0.82292 C 0.00274 -0.825 0.00365 -0.82686 0.0043 -0.82917 C 0.00586 -0.83473 0.00703 -0.84051 0.00899 -0.84584 C 0.01224 -0.85463 0.01068 -0.84977 0.01367 -0.86042 C 0.01393 -0.8632 0.01419 -0.86598 0.01471 -0.86875 C 0.01537 -0.87084 0.01654 -0.87269 0.01706 -0.875 C 0.01771 -0.87686 0.01784 -0.87917 0.01836 -0.88125 C 0.01784 -0.89653 0.01771 -0.91181 0.01706 -0.92709 C 0.01693 -0.93056 0.01654 -0.93403 0.01602 -0.9375 C 0.01537 -0.94167 0.01367 -0.94561 0.01367 -0.95 L 0.01367 -0.95394 " pathEditMode="relative" ptsTypes="AAAAAAAAAAAAAAAAAAAAAAAAAAAAAAAAAAAAAAAAAAAAAAAA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 -0.2537 C 0.0233 -0.27338 0.02005 -0.26527 0.02578 -0.2787 C 0.02877 -0.2949 0.02721 -0.28726 0.03047 -0.30162 C 0.03086 -0.30509 0.03125 -0.30879 0.03164 -0.31203 C 0.03203 -0.31504 0.03281 -0.31759 0.03281 -0.32037 C 0.03281 -0.33935 0.03268 -0.3581 0.03164 -0.37662 C 0.03151 -0.37916 0.03007 -0.38078 0.02929 -0.38287 C 0.02422 -0.39907 0.03021 -0.38379 0.02343 -0.39953 C 0.02122 -0.41157 0.02396 -0.40046 0.01875 -0.41203 C 0.01705 -0.4162 0.01562 -0.42037 0.01406 -0.42453 C 0.01328 -0.42662 0.01224 -0.42847 0.01172 -0.43078 L 0.0082 -0.44953 C 0.00781 -0.45162 0.00742 -0.4537 0.00703 -0.45578 L 0.00599 -0.46412 C 0.00625 -0.47801 0.0056 -0.49236 0.00703 -0.50578 C 0.00807 -0.51551 0.01627 -0.52407 0.01875 -0.53078 L 0.02578 -0.54953 C 0.02656 -0.55162 0.02747 -0.5537 0.02812 -0.55578 C 0.0289 -0.55856 0.02981 -0.56134 0.03047 -0.56412 C 0.03099 -0.5662 0.03112 -0.56851 0.03164 -0.57037 C 0.03229 -0.57268 0.03333 -0.57453 0.03398 -0.57662 C 0.03489 -0.57939 0.03554 -0.5824 0.03632 -0.58495 C 0.03711 -0.58726 0.03802 -0.58912 0.03867 -0.5912 C 0.03919 -0.59328 0.03932 -0.5956 0.03984 -0.59745 C 0.04049 -0.60046 0.0414 -0.60301 0.04218 -0.60578 C 0.04466 -0.62291 0.04336 -0.61134 0.04336 -0.6412 " pathEditMode="relative" ptsTypes="AAAAAAAAAAAAAAAAAAAAAAAAA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03 -0.25301 C 0.01198 -0.25579 0.01458 -0.25764 0.01589 -0.26134 C 0.01745 -0.26644 0.01823 -0.27801 0.01823 -0.27801 C 0.01784 -0.29468 0.0181 -0.31157 0.01706 -0.32801 C 0.01667 -0.3338 0.01315 -0.33565 0.0112 -0.33843 C 0.0043 -0.34861 0.01055 -0.34051 0.00534 -0.35093 C -0.00052 -0.36273 0.00013 -0.36134 -0.00521 -0.36759 C -0.00599 -0.36968 -0.00664 -0.37199 -0.00755 -0.37384 C -0.0151 -0.39005 -0.00768 -0.37083 -0.01341 -0.38634 L -0.01575 -0.39884 L -0.01693 -0.40509 C -0.01654 -0.41829 -0.01667 -0.43171 -0.01575 -0.44468 C -0.01484 -0.45857 -0.01133 -0.4537 -0.00872 -0.46759 C -0.00742 -0.47477 -0.00768 -0.47593 -0.00404 -0.48218 C -0.00312 -0.48403 -0.00156 -0.48472 -0.00052 -0.48634 C 0.01263 -0.50741 0.003 -0.4956 0.0112 -0.50509 L 0.01823 -0.52384 C 0.02031 -0.52963 0.02135 -0.53195 0.02292 -0.53843 C 0.02383 -0.54259 0.02448 -0.54676 0.02526 -0.55093 L 0.02643 -0.55718 C 0.02839 -0.58542 0.02878 -0.58333 0.02643 -0.62384 C 0.02617 -0.62778 0.025 -0.63102 0.02409 -0.63426 C 0.02331 -0.63727 0.02266 -0.64005 0.02175 -0.64259 C 0.02018 -0.64699 0.01706 -0.65417 0.01471 -0.65718 C 0.0125 -0.66042 0.01003 -0.66273 0.00768 -0.66551 L 0.00065 -0.67384 C -0.00443 -0.6875 0.00143 -0.67361 -0.00521 -0.68426 C -0.00846 -0.68958 -0.01146 -0.69537 -0.01458 -0.70093 C -0.01575 -0.70301 -0.01719 -0.70486 -0.0181 -0.70718 C -0.01888 -0.70926 -0.01953 -0.71157 -0.02044 -0.71343 C -0.02318 -0.71921 -0.02474 -0.71945 -0.0263 -0.72593 C -0.02734 -0.73009 -0.02865 -0.73843 -0.02865 -0.73843 C -0.02825 -0.74607 -0.02878 -0.75417 -0.02747 -0.76134 C -0.02669 -0.7662 -0.0237 -0.76921 -0.02279 -0.77384 C -0.02122 -0.78264 -0.0224 -0.77847 -0.01927 -0.78634 C -0.01706 -0.79861 -0.01992 -0.7875 -0.01458 -0.79676 C -0.01367 -0.79861 -0.01328 -0.80116 -0.01224 -0.80301 C -0.01003 -0.80764 -0.00703 -0.81065 -0.00521 -0.81551 L -0.00052 -0.82801 L 0.00182 -0.83426 C 0.0026 -0.83843 0.00352 -0.84259 0.00417 -0.84676 C 0.00456 -0.84954 0.00482 -0.85255 0.00534 -0.85509 C 0.00885 -0.87639 0.00664 -0.85903 0.00885 -0.87801 C 0.00846 -0.89745 0.00833 -0.91713 0.00768 -0.93634 C 0.00755 -0.93866 0.00729 -0.94097 0.00651 -0.94259 C 0.0026 -0.95116 0.003 -0.94329 0.003 -0.94884 " pathEditMode="relative" ptsTypes="AAAAAAAAAAAAAAAAAAAAAAAAAAAAAAAAAAAAAAAAAAAAAA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 -0.22084 C 0.00469 -0.21968 0.00808 -0.2169 0.01107 -0.22084 C 0.01211 -0.22223 0.01263 -0.22454 0.01341 -0.22663 C 0.0142 -0.22917 0.01511 -0.23172 0.01576 -0.2345 C 0.01667 -0.23843 0.0181 -0.2463 0.0181 -0.2463 C 0.01979 -0.26713 0.02032 -0.2669 0.0181 -0.29561 C 0.01784 -0.29838 0.01641 -0.3007 0.01576 -0.30348 C 0.01354 -0.31181 0.01602 -0.30811 0.01107 -0.31528 C 0.00938 -0.3176 0.00039 -0.32848 -0.00065 -0.32894 C -0.00182 -0.32963 -0.00299 -0.33033 -0.00416 -0.33102 C -0.00729 -0.33241 -0.01054 -0.33311 -0.01354 -0.33496 L -0.02057 -0.33889 C -0.02369 -0.34422 -0.02864 -0.34746 -0.02994 -0.35463 L -0.03229 -0.36644 L -0.03346 -0.37223 C -0.03307 -0.38218 -0.03333 -0.3919 -0.03229 -0.40186 C -0.03203 -0.40463 -0.03086 -0.40718 -0.02994 -0.40973 C -0.02929 -0.41158 -0.02838 -0.41343 -0.0276 -0.41551 C -0.02682 -0.41806 -0.0263 -0.42107 -0.02526 -0.42338 C -0.02435 -0.4257 -0.02291 -0.42732 -0.02174 -0.4294 C -0.01927 -0.4345 -0.01705 -0.43982 -0.01471 -0.44514 L -0.00768 -0.46088 C -0.00625 -0.46413 -0.00429 -0.4669 -0.00299 -0.47061 C -0.00182 -0.47408 -0.00078 -0.47732 0.00052 -0.48056 C 0.01029 -0.5051 -0.00104 -0.47477 0.00638 -0.49422 C 0.01315 -0.51227 0.00899 -0.50625 0.01576 -0.51389 C 0.01875 -0.54931 0.01797 -0.53519 0.01576 -0.60047 C 0.01407 -0.64561 0.01485 -0.61575 0.01224 -0.6338 C 0.01094 -0.64237 0.01094 -0.64676 0.0099 -0.65556 C 0.00951 -0.65834 0.00912 -0.66088 0.00873 -0.66343 C 0.00795 -0.66737 0.0069 -0.6713 0.00638 -0.67524 C 0.00599 -0.67801 0.0056 -0.68056 0.00521 -0.68311 C 0.00482 -0.68519 0.0043 -0.68704 0.00404 -0.68889 C 0.00313 -0.69422 0.00313 -0.69977 0.0017 -0.70463 C 0.00091 -0.70718 -2.91667E-6 -0.70996 -0.00065 -0.7125 C -0.00364 -0.72408 0.00026 -0.7132 -0.00416 -0.72431 L -0.00768 -0.74213 C -0.00807 -0.74399 -0.00872 -0.74607 -0.00885 -0.74792 L -0.01002 -0.75788 C -0.00963 -0.78033 -0.00963 -0.80255 -0.00885 -0.82477 C -0.00885 -0.82755 -0.00807 -0.82987 -0.00768 -0.83264 C -0.00508 -0.85301 -0.00859 -0.8338 -0.00416 -0.84838 C -0.00364 -0.85024 -0.00364 -0.85232 -0.00299 -0.85417 C -0.00169 -0.85834 0.0017 -0.86598 0.0017 -0.86575 C 0.00248 -0.86991 0.00378 -0.87385 0.00404 -0.87778 C 0.00469 -0.89167 0.00495 -0.90232 0.00638 -0.91528 C 0.00664 -0.91806 0.00716 -0.92038 0.00756 -0.92315 C 0.00951 -0.94051 0.00756 -0.9294 0.0099 -0.94075 C 0.01042 -0.96413 0.01003 -0.98542 0.01341 -1.00764 C 0.01381 -1.01019 0.01407 -1.0132 0.01459 -1.01551 C 0.01524 -1.01968 0.01693 -1.02338 0.01693 -1.02732 L 0.01693 -1.03311 " pathEditMode="relative" rAng="0" ptsTypes="AAAAAAAAAAAAAAAAAAAAAAAAAAAAAAAAAAAAAAAAAAAAAAAAAA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" y="-4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81 -0.24144 C 0.0112 -0.24653 0.01146 -0.25139 0.01198 -0.25602 C 0.01224 -0.25903 0.01276 -0.26158 0.01316 -0.26436 C 0.01355 -0.26783 0.01394 -0.2713 0.01433 -0.27477 C 0.01641 -0.29607 0.01641 -0.29653 0.01784 -0.31436 C 0.01745 -0.34213 0.01732 -0.37014 0.01667 -0.39769 C 0.01641 -0.40788 0.01524 -0.41575 0.01316 -0.42477 C 0.01237 -0.42825 0.01159 -0.43195 0.01081 -0.43519 C 0.01003 -0.4382 0.00912 -0.44075 0.00847 -0.44352 C 0.00795 -0.44561 0.00769 -0.44792 0.0073 -0.44977 C 0.00651 -0.45278 0.0056 -0.45533 0.00495 -0.45811 C 0.00404 -0.46227 0.00339 -0.46644 0.00261 -0.47061 L 0.00144 -0.47686 C 0.00105 -0.47894 0.00092 -0.48149 0.00026 -0.48311 L -0.00208 -0.48936 C -0.00586 -0.51551 -0.00117 -0.48311 -0.00442 -0.50394 C -0.00494 -0.50672 -0.0052 -0.50973 -0.00559 -0.51227 C -0.00638 -0.51667 -0.00742 -0.52061 -0.00794 -0.52477 C -0.00976 -0.53727 -0.00885 -0.53033 -0.01028 -0.54561 C -0.00989 -0.56366 -0.01015 -0.58195 -0.00911 -0.59977 C -0.00885 -0.60556 -0.0039 -0.61968 -0.00208 -0.62269 C -0.00091 -0.62477 0.00039 -0.62663 0.00144 -0.62894 C 0.00235 -0.63149 0.00274 -0.63473 0.00378 -0.63727 C 0.00482 -0.64028 0.00625 -0.64283 0.0073 -0.64561 C 0.01967 -0.68357 0.00717 -0.64954 0.01433 -0.66852 C 0.01758 -0.6926 0.01289 -0.66297 0.01784 -0.68311 C 0.01836 -0.68588 0.01849 -0.68889 0.01901 -0.69144 C 0.01927 -0.69375 0.0198 -0.69561 0.02019 -0.69769 C 0.02305 -0.71621 0.01967 -0.69746 0.02253 -0.71227 C 0.02435 -0.73588 0.02435 -0.72894 0.02253 -0.76227 C 0.02201 -0.76968 0.02058 -0.76829 0.01901 -0.77477 C 0.01602 -0.78681 0.0168 -0.79075 0.01433 -0.80394 C 0.01355 -0.80811 0.01329 -0.81297 0.01198 -0.81644 C 0.0112 -0.81852 0.01016 -0.82061 0.00964 -0.82269 C 0.0073 -0.83172 0.00743 -0.83519 0.00612 -0.84352 C 0.00573 -0.84584 0.0056 -0.84815 0.00495 -0.84977 C 0.00404 -0.85232 0.00261 -0.85394 0.00144 -0.85602 C -0.00104 -0.86922 0.00157 -0.86852 -0.00208 -0.86852 " pathEditMode="relative" ptsTypes="AAAAAAAAAAAAAAAAAAAAAAAAAAAAAAAAAAAAAA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-0.23009 C 0.00443 -0.28357 0.00443 -0.33727 0.00365 -0.39051 C 0.00365 -0.39468 0.003 -0.39838 0.00261 -0.40232 C -0.00117 -0.43542 0.00482 -0.37917 -0.00104 -0.4257 C -0.00273 -0.43958 -0.00169 -0.43171 -0.00442 -0.44884 L -0.00677 -0.46273 L -0.00911 -0.48125 C -0.00963 -0.48449 -0.01015 -0.48727 -0.01041 -0.49074 L -0.01145 -0.50671 C -0.01119 -0.52523 -0.01132 -0.54398 -0.01041 -0.56227 C -0.01015 -0.56528 -0.00872 -0.56713 -0.00807 -0.56968 C -0.00638 -0.57546 -0.00507 -0.58195 -0.00338 -0.5882 C -0.00104 -0.59583 0.00092 -0.60417 0.00365 -0.61134 C 0.00521 -0.61505 0.00704 -0.61898 0.00834 -0.62269 C 0.00938 -0.62593 0.00977 -0.62917 0.01068 -0.63218 C 0.01172 -0.63542 0.01316 -0.6382 0.01433 -0.64144 C 0.01511 -0.64375 0.01589 -0.64607 0.01667 -0.64861 C 0.01693 -0.6507 0.01732 -0.65324 0.01771 -0.65532 C 0.01849 -0.65857 0.01954 -0.66157 0.02006 -0.66458 C 0.0211 -0.67083 0.02162 -0.67708 0.0224 -0.6831 L 0.0237 -0.69236 C 0.02318 -0.70903 0.02318 -0.72523 0.0224 -0.74144 C 0.0224 -0.74375 0.02175 -0.74607 0.02136 -0.74815 C 0.02058 -0.75232 0.01954 -0.75602 0.01901 -0.76019 C 0.01836 -0.76366 0.01836 -0.76782 0.01771 -0.77153 C 0.01719 -0.77546 0.01615 -0.77917 0.01537 -0.78333 C 0.01498 -0.78542 0.01485 -0.78796 0.01433 -0.79005 C 0.01368 -0.79259 0.0125 -0.79468 0.01198 -0.79722 C 0.01094 -0.80162 0.01094 -0.80718 0.00964 -0.81111 L 0.00261 -0.83195 C 0.00066 -0.83773 -0.00091 -0.84144 -0.00208 -0.84838 C -0.00273 -0.85116 -0.00286 -0.85463 -0.00338 -0.85764 C -0.00286 -0.8794 -0.00312 -0.90093 -0.00208 -0.92269 C -0.00195 -0.92616 -0.00039 -0.9287 0.00026 -0.93195 C 0.00586 -0.96227 -0.00455 -0.9162 0.00365 -0.95255 C 0.00443 -0.95602 0.00599 -0.96181 0.00599 -0.96157 " pathEditMode="relative" rAng="0" ptsTypes="AAAAAAAAAAAAAAAAAAAAAAAAAAAAAAAAAAAA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3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514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8BDB6C8-F182-6344-A4A1-BCE63153AF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069" y="1084305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0A06D79-EA5C-CD4E-BB0E-10BBCBE56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58388" y="-2642217"/>
            <a:ext cx="6839626" cy="121848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DC549B4-58BD-354F-8F46-D4A7560D39A6}"/>
              </a:ext>
            </a:extLst>
          </p:cNvPr>
          <p:cNvSpPr txBox="1"/>
          <p:nvPr/>
        </p:nvSpPr>
        <p:spPr>
          <a:xfrm>
            <a:off x="198243" y="146120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¿Dónde esta el Once?   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F8DFA83-B8B1-B54D-9306-D7D746603E38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15" b="89894" l="7104" r="96175">
                        <a14:foregroundMark x1="37158" y1="87766" x2="21311" y2="86170"/>
                        <a14:foregroundMark x1="26776" y1="48936" x2="27322" y2="12766"/>
                        <a14:foregroundMark x1="27322" y1="12766" x2="27322" y2="12766"/>
                        <a14:foregroundMark x1="73770" y1="84043" x2="74863" y2="28191"/>
                        <a14:foregroundMark x1="67760" y1="16489" x2="88525" y2="19149"/>
                        <a14:foregroundMark x1="88525" y1="19149" x2="89071" y2="19681"/>
                        <a14:foregroundMark x1="87432" y1="39894" x2="89071" y2="7979"/>
                        <a14:foregroundMark x1="90710" y1="10638" x2="96175" y2="29255"/>
                        <a14:foregroundMark x1="96175" y1="29255" x2="94536" y2="40426"/>
                        <a14:foregroundMark x1="63388" y1="86702" x2="82514" y2="87234"/>
                        <a14:foregroundMark x1="65574" y1="71277" x2="62842" y2="47340"/>
                        <a14:foregroundMark x1="57377" y1="51596" x2="61749" y2="62234"/>
                        <a14:foregroundMark x1="83060" y1="79255" x2="87978" y2="62234"/>
                        <a14:foregroundMark x1="87978" y1="62234" x2="86339" y2="46277"/>
                        <a14:foregroundMark x1="75410" y1="37766" x2="75410" y2="31915"/>
                        <a14:foregroundMark x1="28962" y1="26596" x2="30055" y2="46277"/>
                        <a14:foregroundMark x1="30055" y1="46277" x2="30601" y2="47872"/>
                        <a14:foregroundMark x1="8197" y1="34574" x2="7650" y2="30319"/>
                        <a14:foregroundMark x1="37705" y1="53723" x2="37705" y2="74468"/>
                        <a14:foregroundMark x1="15301" y1="61702" x2="18033" y2="43617"/>
                        <a14:foregroundMark x1="18033" y1="43617" x2="20219" y2="40426"/>
                        <a14:foregroundMark x1="34426" y1="60638" x2="36066" y2="43085"/>
                        <a14:foregroundMark x1="36066" y1="43085" x2="33880" y2="38830"/>
                        <a14:foregroundMark x1="36066" y1="6915" x2="42077" y2="7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986" y="-100200"/>
            <a:ext cx="1764545" cy="2043113"/>
          </a:xfrm>
          <a:prstGeom prst="rect">
            <a:avLst/>
          </a:prstGeom>
        </p:spPr>
      </p:pic>
      <p:pic>
        <p:nvPicPr>
          <p:cNvPr id="7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63963994-AB20-8847-B8E1-57EA44162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49" y="867902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A9E07079-44B9-E648-AFF7-EA4BCFC63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781" y="921357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0A3724B1-017A-534C-855B-DD7762BD8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51" y="5043067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7DDD7D58-D83B-9340-8AB7-79545F674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59" y="5085703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1A807E67-82AD-1144-8308-F53D2D727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956" y="2486806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9D3609FE-E205-4843-A905-6E9CFFE47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414" y="2431625"/>
            <a:ext cx="101500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F7C9DAB-7461-2F44-ACA0-5BE91CDF76E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2957121" y="2439527"/>
            <a:ext cx="2123871" cy="184646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F1C1CA6-726E-AA41-93D7-A9C9FAF3668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9029551" y="4622823"/>
            <a:ext cx="2123871" cy="1846468"/>
          </a:xfrm>
          <a:prstGeom prst="rect">
            <a:avLst/>
          </a:prstGeom>
        </p:spPr>
      </p:pic>
      <p:pic>
        <p:nvPicPr>
          <p:cNvPr id="3074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091846CE-96FC-B948-8E88-46FFFD0DF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992" y="4889308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530FF01A-BA95-FB40-B411-8FFA5EC4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714" y="1457319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5F9D258-3497-A349-A8E9-2CC484C0A34D}"/>
              </a:ext>
            </a:extLst>
          </p:cNvPr>
          <p:cNvSpPr txBox="1"/>
          <p:nvPr/>
        </p:nvSpPr>
        <p:spPr>
          <a:xfrm>
            <a:off x="198243" y="128617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Observa bien   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54EBCCC-6EBC-684F-A58A-9A390B53EE45}"/>
              </a:ext>
            </a:extLst>
          </p:cNvPr>
          <p:cNvSpPr txBox="1"/>
          <p:nvPr/>
        </p:nvSpPr>
        <p:spPr>
          <a:xfrm>
            <a:off x="0" y="156224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¿Cuántos 11 hay?   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26E43B7-AEC0-964F-A54B-9A1D57ED5CB7}"/>
              </a:ext>
            </a:extLst>
          </p:cNvPr>
          <p:cNvSpPr txBox="1"/>
          <p:nvPr/>
        </p:nvSpPr>
        <p:spPr>
          <a:xfrm>
            <a:off x="-14239" y="213786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Vamos a ver   </a:t>
            </a:r>
          </a:p>
        </p:txBody>
      </p:sp>
      <p:pic>
        <p:nvPicPr>
          <p:cNvPr id="22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D45B2CBF-5956-AB4B-B647-0F39DDEAA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999" y="9514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5D523256-2384-B544-9803-ED504C2B56AD}"/>
              </a:ext>
            </a:extLst>
          </p:cNvPr>
          <p:cNvSpPr/>
          <p:nvPr/>
        </p:nvSpPr>
        <p:spPr>
          <a:xfrm>
            <a:off x="18386" y="672762"/>
            <a:ext cx="3065534" cy="234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5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49537E79-E47E-8948-8194-838AD2902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816" y="3450223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09CD7D09-4D01-CF47-BD21-26E70B94599B}"/>
              </a:ext>
            </a:extLst>
          </p:cNvPr>
          <p:cNvSpPr/>
          <p:nvPr/>
        </p:nvSpPr>
        <p:spPr>
          <a:xfrm>
            <a:off x="513467" y="4514744"/>
            <a:ext cx="3065533" cy="234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7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E3E3F1BF-B6C1-0944-8B80-AEDB85BF1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919" y="1127930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254A9C3C-50A8-8B4A-B4D3-992FBD5EED67}"/>
              </a:ext>
            </a:extLst>
          </p:cNvPr>
          <p:cNvSpPr/>
          <p:nvPr/>
        </p:nvSpPr>
        <p:spPr>
          <a:xfrm>
            <a:off x="8613000" y="2208957"/>
            <a:ext cx="3065533" cy="234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0" name="Imagen 6" descr="EE.gif">
            <a:extLst>
              <a:ext uri="{FF2B5EF4-FFF2-40B4-BE49-F238E27FC236}">
                <a16:creationId xmlns:a16="http://schemas.microsoft.com/office/drawing/2014/main" id="{5AC55A76-804F-484D-8FC6-748CAD0E6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7" y="30410"/>
            <a:ext cx="12000876" cy="683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51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27 -0.05995 C -0.078 -0.05995 -0.02148 0.01481 -0.02148 0.10718 C -0.02148 0.19954 -0.078 0.27477 -0.14727 0.27477 C -0.2168 0.27477 -0.27279 0.19954 -0.27279 0.10718 C -0.27279 0.01481 -0.2168 -0.05995 -0.14727 -0.05995 Z " pathEditMode="relative" rAng="0" ptsTypes="AAAAA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82 -0.00394 C -0.05755 -0.00394 -0.00104 0.07083 -0.00104 0.16319 C -0.00104 0.25556 -0.05755 0.33079 -0.12682 0.33079 C -0.19635 0.33079 -0.25234 0.25556 -0.25234 0.16319 C -0.25234 0.07083 -0.19635 -0.00394 -0.12682 -0.00394 Z " pathEditMode="relative" rAng="0" ptsTypes="AAAAA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53 -0.00763 C -0.05026 -0.00763 0.00625 0.06713 0.00625 0.15949 C 0.00625 0.25186 -0.05026 0.32709 -0.11953 0.32709 C -0.18906 0.32709 -0.24505 0.25186 -0.24505 0.15949 C -0.24505 0.06713 -0.18906 -0.00763 -0.11953 -0.00763 Z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514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5" grpId="0"/>
      <p:bldP spid="5" grpId="1"/>
      <p:bldP spid="19" grpId="0"/>
      <p:bldP spid="19" grpId="1"/>
      <p:bldP spid="20" grpId="0"/>
      <p:bldP spid="20" grpId="1"/>
      <p:bldP spid="21" grpId="0"/>
      <p:bldP spid="21" grpId="1"/>
      <p:bldP spid="23" grpId="0" animBg="1"/>
      <p:bldP spid="23" grpId="1" animBg="1"/>
      <p:bldP spid="26" grpId="0" animBg="1"/>
      <p:bldP spid="26" grpId="1" animBg="1"/>
      <p:bldP spid="28" grpId="0" animBg="1"/>
      <p:bldP spid="2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6868E-EAD4-BF43-9A2E-810684575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AA45AE-9455-C243-9DDD-1961A920C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584925-253D-4447-A558-0F4C1A6E9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58388" y="-2684663"/>
            <a:ext cx="6839626" cy="121848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AFB0818-1D4C-054A-BE2F-EEE885FC5D9D}"/>
              </a:ext>
            </a:extLst>
          </p:cNvPr>
          <p:cNvSpPr txBox="1"/>
          <p:nvPr/>
        </p:nvSpPr>
        <p:spPr>
          <a:xfrm>
            <a:off x="-14239" y="213786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Otra vez 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A708451-BAB3-924D-9643-4156C85FB9F7}"/>
              </a:ext>
            </a:extLst>
          </p:cNvPr>
          <p:cNvSpPr txBox="1"/>
          <p:nvPr/>
        </p:nvSpPr>
        <p:spPr>
          <a:xfrm>
            <a:off x="-14239" y="230188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Otra vez 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D34511E-B7DB-CC44-9498-74582A61C8E7}"/>
              </a:ext>
            </a:extLst>
          </p:cNvPr>
          <p:cNvSpPr txBox="1"/>
          <p:nvPr/>
        </p:nvSpPr>
        <p:spPr>
          <a:xfrm>
            <a:off x="21359" y="281255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Observa bien  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6BB7276-1CAE-C84B-BE56-50A22825D10C}"/>
              </a:ext>
            </a:extLst>
          </p:cNvPr>
          <p:cNvSpPr txBox="1"/>
          <p:nvPr/>
        </p:nvSpPr>
        <p:spPr>
          <a:xfrm>
            <a:off x="21359" y="198513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Y ahora ¿cuantos 11 hay?  </a:t>
            </a:r>
          </a:p>
        </p:txBody>
      </p:sp>
      <p:pic>
        <p:nvPicPr>
          <p:cNvPr id="10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6BA944FB-50DE-634C-A128-D43230D91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257" y="5275015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62AE84D5-30C7-9745-BD50-D9D1B1C36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890" y="1132552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05798712-BCF7-764C-849E-08BA5EAC1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07" y="1132552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162A3FC9-2C59-0141-AD04-2B6A70646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0552" y="5265150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46AC3196-680C-A948-918D-DF4D7FB74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072" y="5250077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0EF38557-C1A4-C745-85C4-CD046EC91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78" y="3354005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5CB39583-9D9F-D449-8862-10C528B5B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7" y="3368135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Tarjeta Tipo Dibujo Animado con Número 1 | Manualidades de papel ...">
            <a:extLst>
              <a:ext uri="{FF2B5EF4-FFF2-40B4-BE49-F238E27FC236}">
                <a16:creationId xmlns:a16="http://schemas.microsoft.com/office/drawing/2014/main" id="{54BC3795-BFD5-A84B-991A-E0F97AD1F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889" y="5250076"/>
            <a:ext cx="100270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5075106D-9D15-A244-AE58-F15E94A00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009" y="3130046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Número Diez De Dibujos Animados Ilustraciones Vectoriales, Clip ...">
            <a:extLst>
              <a:ext uri="{FF2B5EF4-FFF2-40B4-BE49-F238E27FC236}">
                <a16:creationId xmlns:a16="http://schemas.microsoft.com/office/drawing/2014/main" id="{58CFEA73-5ED5-EA44-97CC-5DBEF750A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48" b="98551" l="1462" r="97385">
                        <a14:foregroundMark x1="15846" y1="37923" x2="23308" y2="27657"/>
                        <a14:foregroundMark x1="23308" y1="27657" x2="27308" y2="32729"/>
                        <a14:foregroundMark x1="27308" y1="32729" x2="26538" y2="72101"/>
                        <a14:foregroundMark x1="4769" y1="15580" x2="5769" y2="7488"/>
                        <a14:foregroundMark x1="6231" y1="16667" x2="2385" y2="12923"/>
                        <a14:foregroundMark x1="2385" y1="12923" x2="1769" y2="10386"/>
                        <a14:foregroundMark x1="6000" y1="18599" x2="6308" y2="11594"/>
                        <a14:foregroundMark x1="6308" y1="11594" x2="4308" y2="4348"/>
                        <a14:foregroundMark x1="6385" y1="18357" x2="8154" y2="15459"/>
                        <a14:foregroundMark x1="18615" y1="68961" x2="18769" y2="76087"/>
                        <a14:foregroundMark x1="18769" y1="76087" x2="23000" y2="79831"/>
                        <a14:foregroundMark x1="23000" y1="79831" x2="28692" y2="80435"/>
                        <a14:foregroundMark x1="22615" y1="19324" x2="22692" y2="14130"/>
                        <a14:foregroundMark x1="21000" y1="22343" x2="22462" y2="15459"/>
                        <a14:foregroundMark x1="22462" y1="15459" x2="26308" y2="19444"/>
                        <a14:foregroundMark x1="26308" y1="19444" x2="26308" y2="19565"/>
                        <a14:foregroundMark x1="28154" y1="22464" x2="28923" y2="11473"/>
                        <a14:foregroundMark x1="27000" y1="42271" x2="28538" y2="39614"/>
                        <a14:foregroundMark x1="18769" y1="47343" x2="19231" y2="71498"/>
                        <a14:foregroundMark x1="37846" y1="49758" x2="41308" y2="54469"/>
                        <a14:foregroundMark x1="41308" y1="54469" x2="42769" y2="59783"/>
                        <a14:foregroundMark x1="39846" y1="61715" x2="43308" y2="58333"/>
                        <a14:foregroundMark x1="43692" y1="57729" x2="46846" y2="53502"/>
                        <a14:foregroundMark x1="15000" y1="97343" x2="24615" y2="96618"/>
                        <a14:foregroundMark x1="24615" y1="96618" x2="22462" y2="79227"/>
                        <a14:foregroundMark x1="27385" y1="98551" x2="29385" y2="79952"/>
                        <a14:foregroundMark x1="67000" y1="42029" x2="67154" y2="54831"/>
                        <a14:foregroundMark x1="64231" y1="49396" x2="68385" y2="49155"/>
                        <a14:foregroundMark x1="67000" y1="61232" x2="67615" y2="46860"/>
                        <a14:foregroundMark x1="67615" y1="46860" x2="64923" y2="39493"/>
                        <a14:foregroundMark x1="64923" y1="39493" x2="61154" y2="46618"/>
                        <a14:foregroundMark x1="61154" y1="46618" x2="61308" y2="53986"/>
                        <a14:foregroundMark x1="61308" y1="53986" x2="64077" y2="60386"/>
                        <a14:foregroundMark x1="64077" y1="60386" x2="66692" y2="51932"/>
                        <a14:foregroundMark x1="66692" y1="51932" x2="65538" y2="44807"/>
                        <a14:foregroundMark x1="65538" y1="44807" x2="62692" y2="50121"/>
                        <a14:foregroundMark x1="62692" y1="50121" x2="65231" y2="57367"/>
                        <a14:foregroundMark x1="65231" y1="57367" x2="69692" y2="56884"/>
                        <a14:foregroundMark x1="69692" y1="56884" x2="70615" y2="45048"/>
                        <a14:foregroundMark x1="70615" y1="45048" x2="70077" y2="40217"/>
                        <a14:foregroundMark x1="67846" y1="23913" x2="68769" y2="18116"/>
                        <a14:foregroundMark x1="28308" y1="6884" x2="30692" y2="7488"/>
                        <a14:foregroundMark x1="21154" y1="8937" x2="22154" y2="6884"/>
                        <a14:foregroundMark x1="63846" y1="22101" x2="62231" y2="14855"/>
                        <a14:foregroundMark x1="62231" y1="14855" x2="66846" y2="16304"/>
                        <a14:foregroundMark x1="66846" y1="16304" x2="64692" y2="22705"/>
                        <a14:foregroundMark x1="64692" y1="22705" x2="61769" y2="16304"/>
                        <a14:foregroundMark x1="61769" y1="16304" x2="66846" y2="12923"/>
                        <a14:foregroundMark x1="66846" y1="12923" x2="68923" y2="20290"/>
                        <a14:foregroundMark x1="68923" y1="20290" x2="64692" y2="23551"/>
                        <a14:foregroundMark x1="64692" y1="23551" x2="62231" y2="16425"/>
                        <a14:foregroundMark x1="62231" y1="16425" x2="62154" y2="19807"/>
                        <a14:foregroundMark x1="83231" y1="42754" x2="87462" y2="40217"/>
                        <a14:foregroundMark x1="87462" y1="40217" x2="90462" y2="34903"/>
                        <a14:foregroundMark x1="90462" y1="34903" x2="91462" y2="27536"/>
                        <a14:foregroundMark x1="89462" y1="24396" x2="93462" y2="27657"/>
                        <a14:foregroundMark x1="93462" y1="27657" x2="90385" y2="21498"/>
                        <a14:foregroundMark x1="90385" y1="21498" x2="93846" y2="26329"/>
                        <a14:foregroundMark x1="93846" y1="26329" x2="94077" y2="19444"/>
                        <a14:foregroundMark x1="94077" y1="19444" x2="94000" y2="19324"/>
                        <a14:foregroundMark x1="89615" y1="17512" x2="93154" y2="21860"/>
                        <a14:foregroundMark x1="93154" y1="21860" x2="93154" y2="21498"/>
                        <a14:foregroundMark x1="93308" y1="21498" x2="95923" y2="15580"/>
                        <a14:foregroundMark x1="94538" y1="23913" x2="97385" y2="19565"/>
                        <a14:foregroundMark x1="61692" y1="9420" x2="63846" y2="7729"/>
                        <a14:foregroundMark x1="69308" y1="7971" x2="72077" y2="9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55" y="895465"/>
            <a:ext cx="2709093" cy="17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391D970-0A82-1F42-8FD0-7A5772D118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9321079" y="692330"/>
            <a:ext cx="2123871" cy="184646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48017A9-849B-084C-8BDE-2BF73E1FC8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1875458" y="4797746"/>
            <a:ext cx="2123871" cy="18464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A1B6FB8-DBEE-B543-B0A1-E9BEE774457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33" t="4255" r="9000" b="5107"/>
          <a:stretch/>
        </p:blipFill>
        <p:spPr>
          <a:xfrm>
            <a:off x="8576414" y="2949146"/>
            <a:ext cx="2123871" cy="184646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931CC74-9BEF-5444-80CC-53ACD087A6AD}"/>
              </a:ext>
            </a:extLst>
          </p:cNvPr>
          <p:cNvSpPr txBox="1"/>
          <p:nvPr/>
        </p:nvSpPr>
        <p:spPr>
          <a:xfrm>
            <a:off x="21359" y="229391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Y ahora ¿cuantos 11 hay? 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26B6FB5-9860-BE4F-8CF3-96A9D2BE875E}"/>
              </a:ext>
            </a:extLst>
          </p:cNvPr>
          <p:cNvSpPr txBox="1"/>
          <p:nvPr/>
        </p:nvSpPr>
        <p:spPr>
          <a:xfrm>
            <a:off x="-14239" y="131128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Vamos a ver</a:t>
            </a:r>
          </a:p>
        </p:txBody>
      </p:sp>
      <p:pic>
        <p:nvPicPr>
          <p:cNvPr id="25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714FE311-9500-AA4B-B157-67E0A5502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652" y="1552053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7C5C709A-7E2E-9744-872C-E302A068D697}"/>
              </a:ext>
            </a:extLst>
          </p:cNvPr>
          <p:cNvSpPr/>
          <p:nvPr/>
        </p:nvSpPr>
        <p:spPr>
          <a:xfrm>
            <a:off x="-213698" y="2982977"/>
            <a:ext cx="3056911" cy="234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7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949B647A-61EE-F74D-B91E-EFB8D0D64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28" y="62507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56760F31-A9DA-8545-9508-D62EF066E374}"/>
              </a:ext>
            </a:extLst>
          </p:cNvPr>
          <p:cNvSpPr/>
          <p:nvPr/>
        </p:nvSpPr>
        <p:spPr>
          <a:xfrm>
            <a:off x="4229429" y="797806"/>
            <a:ext cx="3056911" cy="234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9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AEEB7062-23D6-B148-9C7B-8DAD01433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048" y="4115092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Elipse 29">
            <a:extLst>
              <a:ext uri="{FF2B5EF4-FFF2-40B4-BE49-F238E27FC236}">
                <a16:creationId xmlns:a16="http://schemas.microsoft.com/office/drawing/2014/main" id="{3FA87E0A-C484-4944-9634-0C4A10A5410A}"/>
              </a:ext>
            </a:extLst>
          </p:cNvPr>
          <p:cNvSpPr/>
          <p:nvPr/>
        </p:nvSpPr>
        <p:spPr>
          <a:xfrm>
            <a:off x="4188669" y="2957192"/>
            <a:ext cx="3056911" cy="234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2" name="Picture 2" descr="Lapiz Animado: Imágenes, fotos de stock y vectores | Shutterstock">
            <a:extLst>
              <a:ext uri="{FF2B5EF4-FFF2-40B4-BE49-F238E27FC236}">
                <a16:creationId xmlns:a16="http://schemas.microsoft.com/office/drawing/2014/main" id="{FB29247F-9BF0-9D4A-AE76-1C6211293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4615" y1="41071" x2="56923" y2="3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569" y="3181774"/>
            <a:ext cx="2112368" cy="227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lipse 32">
            <a:extLst>
              <a:ext uri="{FF2B5EF4-FFF2-40B4-BE49-F238E27FC236}">
                <a16:creationId xmlns:a16="http://schemas.microsoft.com/office/drawing/2014/main" id="{D9255E66-3CE0-764A-932B-674DB526ED9A}"/>
              </a:ext>
            </a:extLst>
          </p:cNvPr>
          <p:cNvSpPr/>
          <p:nvPr/>
        </p:nvSpPr>
        <p:spPr>
          <a:xfrm>
            <a:off x="8982307" y="4762846"/>
            <a:ext cx="3056911" cy="234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4" name="Imagen 6" descr="EE.gif">
            <a:extLst>
              <a:ext uri="{FF2B5EF4-FFF2-40B4-BE49-F238E27FC236}">
                <a16:creationId xmlns:a16="http://schemas.microsoft.com/office/drawing/2014/main" id="{9FC0C161-34F7-0F47-B288-CBA0ADA7B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00876" cy="683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36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487 0.04676 C -0.05572 0.04676 0.00066 0.12153 0.00066 0.21389 C 0.00066 0.30625 -0.05572 0.38148 -0.12487 0.38148 C -0.19427 0.38148 -0.25 0.30625 -0.25 0.21389 C -0.25 0.12153 -0.19427 0.04676 -0.12487 0.04676 Z " pathEditMode="relative" rAng="0" ptsTypes="AAAAA">
                                      <p:cBhvr>
                                        <p:cTn id="6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13 -0.06482 C -0.08203 -0.06482 -0.02552 0.00995 -0.02552 0.10231 C -0.02552 0.19467 -0.08203 0.26991 -0.1513 0.26991 C -0.22083 0.26991 -0.27682 0.19467 -0.27682 0.10231 C -0.27682 0.00995 -0.22083 -0.06482 -0.1513 -0.06482 Z " pathEditMode="relative" rAng="0" ptsTypes="AAAAA">
                                      <p:cBhvr>
                                        <p:cTn id="8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13 -0.06481 C -0.08203 -0.06481 -0.02552 0.00995 -0.02552 0.10232 C -0.02552 0.19468 -0.08203 0.26991 -0.1513 0.26991 C -0.22083 0.26991 -0.27682 0.19468 -0.27682 0.10232 C -0.27682 0.00995 -0.22083 -0.06481 -0.1513 -0.06481 Z " pathEditMode="relative" rAng="0" ptsTypes="AAAAA">
                                      <p:cBhvr>
                                        <p:cTn id="9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02 0.05995 C -0.01875 0.05995 0.03776 0.13472 0.03776 0.22708 C 0.03776 0.31944 -0.01875 0.39468 -0.08802 0.39468 C -0.15755 0.39468 -0.21354 0.31944 -0.21354 0.22708 C -0.21354 0.13472 -0.15755 0.05995 -0.08802 0.05995 Z " pathEditMode="relative" rAng="0" ptsTypes="AAAAA">
                                      <p:cBhvr>
                                        <p:cTn id="11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23" grpId="0"/>
      <p:bldP spid="23" grpId="1"/>
      <p:bldP spid="24" grpId="0"/>
      <p:bldP spid="24" grpId="1"/>
      <p:bldP spid="26" grpId="0" animBg="1"/>
      <p:bldP spid="26" grpId="1" animBg="1"/>
      <p:bldP spid="28" grpId="0" animBg="1"/>
      <p:bldP spid="28" grpId="1" animBg="1"/>
      <p:bldP spid="30" grpId="0" animBg="1"/>
      <p:bldP spid="30" grpId="1" animBg="1"/>
      <p:bldP spid="33" grpId="0" animBg="1"/>
      <p:bldP spid="3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EE7C80-4C3A-0B4F-91F6-9268C4B04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0E8837-2F0C-FC4E-89DD-1240F6172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Descargar fondo de pantalla rayas en colores pastel HD">
            <a:extLst>
              <a:ext uri="{FF2B5EF4-FFF2-40B4-BE49-F238E27FC236}">
                <a16:creationId xmlns:a16="http://schemas.microsoft.com/office/drawing/2014/main" id="{5280DB6D-0617-8547-AD0E-CB8E7859B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49204F3-2401-8142-984D-D400BDADAB91}"/>
              </a:ext>
            </a:extLst>
          </p:cNvPr>
          <p:cNvSpPr txBox="1"/>
          <p:nvPr/>
        </p:nvSpPr>
        <p:spPr>
          <a:xfrm>
            <a:off x="612581" y="147219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¿Qué animales son 11? </a:t>
            </a:r>
          </a:p>
        </p:txBody>
      </p:sp>
      <p:pic>
        <p:nvPicPr>
          <p:cNvPr id="5122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F0DB7EED-0927-444D-9CA6-CC3AA34EF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11" y="603080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80090BED-FA86-174F-837E-6385C259B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8" y="2711156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BB215D04-0250-5F4F-BB71-2ED047EBB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564" y="1368787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B553B1CF-29A5-7C4A-A9AB-46BF2165B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353" y="3077142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F4D29C89-47A1-A24F-9D45-8703F3BB2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41" y="4931261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A326B0F8-536C-3B43-A807-50F6C509C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56" y="4861115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D1747585-3E9F-C448-A206-C740523FE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644" y="1424003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2A64A152-7641-8A46-B65E-77DC71FCF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053" y="2719146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06962BBB-1EE5-C644-889F-CE94BEC79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97" y="4754866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1F75BABA-F9DD-4B48-9BAE-727C734CA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353" y="-213685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hancho: Imágenes, fotos de stock y vectores | Shutterstock">
            <a:extLst>
              <a:ext uri="{FF2B5EF4-FFF2-40B4-BE49-F238E27FC236}">
                <a16:creationId xmlns:a16="http://schemas.microsoft.com/office/drawing/2014/main" id="{A54B73A2-8874-9B43-AAFD-4BF615058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69" y="245084"/>
            <a:ext cx="1716282" cy="18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EBAC861-AA7D-EA46-9567-9D862B98E7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5292723" y="4621786"/>
            <a:ext cx="1482990" cy="2287062"/>
          </a:xfrm>
          <a:prstGeom prst="rect">
            <a:avLst/>
          </a:prstGeom>
        </p:spPr>
      </p:pic>
      <p:pic>
        <p:nvPicPr>
          <p:cNvPr id="20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69AF1006-B53F-8940-9268-3FD1BF3F4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367" y="361222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1958B854-B54D-D34D-BDB3-850B211BD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072" y="1904373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43843420-73BE-D048-9CA2-DBC601396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830" y="3693603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090CB943-87F4-BE46-9175-0B3F9A7DC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602" y="5251371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10233718-F36E-DF4D-9039-52D7D03118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34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670FE314-403D-B740-8A45-C2BC46EFE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821" y="2719146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Sentada de dibujos animados lindo bebé vaca | Vector Premium">
            <a:extLst>
              <a:ext uri="{FF2B5EF4-FFF2-40B4-BE49-F238E27FC236}">
                <a16:creationId xmlns:a16="http://schemas.microsoft.com/office/drawing/2014/main" id="{1DF16429-7718-304A-9A3E-BC687F590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3975" b="94754" l="3355" r="98403">
                        <a14:foregroundMark x1="3674" y1="24324" x2="11022" y2="23688"/>
                        <a14:foregroundMark x1="11022" y1="23688" x2="11821" y2="23052"/>
                        <a14:foregroundMark x1="24601" y1="39428" x2="23003" y2="24324"/>
                        <a14:foregroundMark x1="23003" y1="24324" x2="26518" y2="18124"/>
                        <a14:foregroundMark x1="26518" y1="18124" x2="26038" y2="13514"/>
                        <a14:foregroundMark x1="20128" y1="12242" x2="19489" y2="7154"/>
                        <a14:foregroundMark x1="30990" y1="6200" x2="36901" y2="10334"/>
                        <a14:foregroundMark x1="36901" y1="10334" x2="37061" y2="10493"/>
                        <a14:foregroundMark x1="43770" y1="6200" x2="46965" y2="4928"/>
                        <a14:foregroundMark x1="62460" y1="10652" x2="62780" y2="3975"/>
                        <a14:foregroundMark x1="18530" y1="28299" x2="19489" y2="36248"/>
                        <a14:foregroundMark x1="19489" y1="36248" x2="22843" y2="41017"/>
                        <a14:foregroundMark x1="26677" y1="91097" x2="28754" y2="84420"/>
                        <a14:foregroundMark x1="28754" y1="84420" x2="37220" y2="72019"/>
                        <a14:foregroundMark x1="37220" y1="72019" x2="37540" y2="60254"/>
                        <a14:foregroundMark x1="54313" y1="91733" x2="61342" y2="90779"/>
                        <a14:foregroundMark x1="61342" y1="90779" x2="75719" y2="91097"/>
                        <a14:foregroundMark x1="75719" y1="91097" x2="82109" y2="93959"/>
                        <a14:foregroundMark x1="82109" y1="93959" x2="82268" y2="94118"/>
                        <a14:foregroundMark x1="86741" y1="95231" x2="91534" y2="88553"/>
                        <a14:foregroundMark x1="91534" y1="88553" x2="92652" y2="84102"/>
                        <a14:foregroundMark x1="94409" y1="89984" x2="98403" y2="85851"/>
                        <a14:foregroundMark x1="42812" y1="94754" x2="44249" y2="86963"/>
                        <a14:foregroundMark x1="44249" y1="86963" x2="45048" y2="85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329" y="361222"/>
            <a:ext cx="1249338" cy="12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87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14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162A7F-0E86-3848-8321-260A1033D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B3E20A-88BC-9F4D-93E5-8E6289D38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Descargar fondo de pantalla rayas en colores pastel HD">
            <a:extLst>
              <a:ext uri="{FF2B5EF4-FFF2-40B4-BE49-F238E27FC236}">
                <a16:creationId xmlns:a16="http://schemas.microsoft.com/office/drawing/2014/main" id="{E38CBAC2-21EC-F745-8686-5FBFE2A93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B5ACC61-AB7B-BF4E-B1EF-FB5E30907216}"/>
              </a:ext>
            </a:extLst>
          </p:cNvPr>
          <p:cNvSpPr txBox="1"/>
          <p:nvPr/>
        </p:nvSpPr>
        <p:spPr>
          <a:xfrm>
            <a:off x="612581" y="147219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¿Qué animales son 11? </a:t>
            </a:r>
          </a:p>
        </p:txBody>
      </p:sp>
      <p:pic>
        <p:nvPicPr>
          <p:cNvPr id="6146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13EB9502-257A-2C4D-AF8B-AD0CFE4BF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32844" y="827373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E56A4599-D085-AD48-9426-792CDCBBC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703637" y="845994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1D4CAAE6-257F-1644-BCC3-24AE4197F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17906" y="2730201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1930EACA-4DEC-F543-8022-787E65642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777776" y="2888752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ACEBB886-1413-324E-97BB-1CFBE17DD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1105879" y="4535540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ágenes de Pollito Animado | Vectores, fotos de stock y PSD gratuitos">
            <a:extLst>
              <a:ext uri="{FF2B5EF4-FFF2-40B4-BE49-F238E27FC236}">
                <a16:creationId xmlns:a16="http://schemas.microsoft.com/office/drawing/2014/main" id="{AC505B09-389B-B44D-AB57-7939BC64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30" b="94970" l="6475" r="94245">
                        <a14:foregroundMark x1="56475" y1="34911" x2="48201" y2="22485"/>
                        <a14:foregroundMark x1="74820" y1="49112" x2="73741" y2="37574"/>
                        <a14:foregroundMark x1="73741" y1="37574" x2="71223" y2="31657"/>
                        <a14:foregroundMark x1="71942" y1="8284" x2="68345" y2="5030"/>
                        <a14:foregroundMark x1="90647" y1="52663" x2="90647" y2="29882"/>
                        <a14:foregroundMark x1="90647" y1="29882" x2="88849" y2="25740"/>
                        <a14:foregroundMark x1="87050" y1="20118" x2="94245" y2="21598"/>
                        <a14:foregroundMark x1="40288" y1="95266" x2="48921" y2="86686"/>
                        <a14:foregroundMark x1="48921" y1="86686" x2="48921" y2="86686"/>
                        <a14:foregroundMark x1="6475" y1="51479" x2="8633" y2="42604"/>
                        <a14:foregroundMark x1="65468" y1="37278" x2="73741" y2="36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8243">
            <a:off x="3214480" y="1786855"/>
            <a:ext cx="1499851" cy="182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ibujos animados lindo gato | Vector Premium">
            <a:extLst>
              <a:ext uri="{FF2B5EF4-FFF2-40B4-BE49-F238E27FC236}">
                <a16:creationId xmlns:a16="http://schemas.microsoft.com/office/drawing/2014/main" id="{B88D3CAC-FA80-F849-A687-3FFBEED91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92" y="948337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ibujos animados lindo gato | Vector Premium">
            <a:extLst>
              <a:ext uri="{FF2B5EF4-FFF2-40B4-BE49-F238E27FC236}">
                <a16:creationId xmlns:a16="http://schemas.microsoft.com/office/drawing/2014/main" id="{91ABA280-A66F-EF41-A35E-F74712633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610" y="144793"/>
            <a:ext cx="1892492" cy="168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ibujos animados lindo gato | Vector Premium">
            <a:extLst>
              <a:ext uri="{FF2B5EF4-FFF2-40B4-BE49-F238E27FC236}">
                <a16:creationId xmlns:a16="http://schemas.microsoft.com/office/drawing/2014/main" id="{3372D671-D6ED-B84F-9818-6CFB87FEE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927" y="1412762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ibujos animados lindo gato | Vector Premium">
            <a:extLst>
              <a:ext uri="{FF2B5EF4-FFF2-40B4-BE49-F238E27FC236}">
                <a16:creationId xmlns:a16="http://schemas.microsoft.com/office/drawing/2014/main" id="{A83A7FA2-4A0F-444A-B221-558C762F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66" y="2180113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ibujos animados lindo gato | Vector Premium">
            <a:extLst>
              <a:ext uri="{FF2B5EF4-FFF2-40B4-BE49-F238E27FC236}">
                <a16:creationId xmlns:a16="http://schemas.microsoft.com/office/drawing/2014/main" id="{DCD63F11-17C0-5F48-AE89-985A550FF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927" y="2710879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Dibujos animados lindo gato | Vector Premium">
            <a:extLst>
              <a:ext uri="{FF2B5EF4-FFF2-40B4-BE49-F238E27FC236}">
                <a16:creationId xmlns:a16="http://schemas.microsoft.com/office/drawing/2014/main" id="{0F983128-1C84-144E-A2DB-BFA2E7ED6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534" y="3884801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ibujos animados lindo gato | Vector Premium">
            <a:extLst>
              <a:ext uri="{FF2B5EF4-FFF2-40B4-BE49-F238E27FC236}">
                <a16:creationId xmlns:a16="http://schemas.microsoft.com/office/drawing/2014/main" id="{CFFFF5BE-8B27-674D-A0E1-CF2A0A7F3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290" y="5163722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Dibujos animados lindo gato | Vector Premium">
            <a:extLst>
              <a:ext uri="{FF2B5EF4-FFF2-40B4-BE49-F238E27FC236}">
                <a16:creationId xmlns:a16="http://schemas.microsoft.com/office/drawing/2014/main" id="{754C4FEE-A0D1-894D-9BA0-8E961753F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439" y="5268510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ibujos animados lindo gato | Vector Premium">
            <a:extLst>
              <a:ext uri="{FF2B5EF4-FFF2-40B4-BE49-F238E27FC236}">
                <a16:creationId xmlns:a16="http://schemas.microsoft.com/office/drawing/2014/main" id="{AB0A5570-8BDC-BA40-8909-7DA4E84AD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938" y="2011725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Dibujos animados lindo gato | Vector Premium">
            <a:extLst>
              <a:ext uri="{FF2B5EF4-FFF2-40B4-BE49-F238E27FC236}">
                <a16:creationId xmlns:a16="http://schemas.microsoft.com/office/drawing/2014/main" id="{223A4FA2-BFB0-8941-AB05-77E3276E9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717" y="3037662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Dibujos animados lindo gato | Vector Premium">
            <a:extLst>
              <a:ext uri="{FF2B5EF4-FFF2-40B4-BE49-F238E27FC236}">
                <a16:creationId xmlns:a16="http://schemas.microsoft.com/office/drawing/2014/main" id="{E293334C-4A90-9043-8F45-737A038B7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353" b="89388" l="3834" r="99840">
                        <a14:foregroundMark x1="21565" y1="44964" x2="20927" y2="37950"/>
                        <a14:foregroundMark x1="20927" y1="37950" x2="19968" y2="35432"/>
                        <a14:foregroundMark x1="10543" y1="42446" x2="3834" y2="42626"/>
                        <a14:foregroundMark x1="3834" y1="42626" x2="7508" y2="49281"/>
                        <a14:foregroundMark x1="7508" y1="49281" x2="13259" y2="51079"/>
                        <a14:foregroundMark x1="3834" y1="48201" x2="4792" y2="43345"/>
                        <a14:foregroundMark x1="88978" y1="21043" x2="95208" y2="20863"/>
                        <a14:foregroundMark x1="95208" y1="20863" x2="95687" y2="20863"/>
                        <a14:foregroundMark x1="98562" y1="20144" x2="99840" y2="17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248" y="3937195"/>
            <a:ext cx="1907631" cy="16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ECE18DD-DE65-5349-AC6F-6F60F2911B3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16200000">
            <a:off x="6488177" y="4842258"/>
            <a:ext cx="1266540" cy="195325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E723B71-7FE8-AC4D-A411-25F36D0C9C6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5400000">
            <a:off x="4113645" y="4632456"/>
            <a:ext cx="1482990" cy="2287062"/>
          </a:xfrm>
          <a:prstGeom prst="rect">
            <a:avLst/>
          </a:prstGeom>
        </p:spPr>
      </p:pic>
      <p:pic>
        <p:nvPicPr>
          <p:cNvPr id="26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D0140C70-EA3E-6A4D-88FA-1D86263FFC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7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14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418121-600B-2840-BEC1-B5DEB7F5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DCD608-B280-BC48-91FD-0B57393AA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AD489F-A709-6E49-8109-9FA310C08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8D20A9A-F9FC-8140-A88B-0A6A7692B3F0}"/>
              </a:ext>
            </a:extLst>
          </p:cNvPr>
          <p:cNvSpPr txBox="1"/>
          <p:nvPr/>
        </p:nvSpPr>
        <p:spPr>
          <a:xfrm>
            <a:off x="641157" y="1677264"/>
            <a:ext cx="1178839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DESAFIOS </a:t>
            </a:r>
          </a:p>
        </p:txBody>
      </p:sp>
      <p:pic>
        <p:nvPicPr>
          <p:cNvPr id="7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55A54653-095B-2D43-8AE3-19FAF78A4B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463" y="7938"/>
            <a:ext cx="812800" cy="8128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F61FB98-1804-4946-A1F1-86F788B572A9}"/>
              </a:ext>
            </a:extLst>
          </p:cNvPr>
          <p:cNvSpPr txBox="1"/>
          <p:nvPr/>
        </p:nvSpPr>
        <p:spPr>
          <a:xfrm>
            <a:off x="1084070" y="2575215"/>
            <a:ext cx="1178839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1. EN TU PIZARRA DIBUJA 11 ELEMENTOS.</a:t>
            </a:r>
            <a:r>
              <a:rPr lang="es-ES" sz="32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6264E03-7769-264D-B2D0-BD7E424FC2EA}"/>
              </a:ext>
            </a:extLst>
          </p:cNvPr>
          <p:cNvSpPr txBox="1"/>
          <p:nvPr/>
        </p:nvSpPr>
        <p:spPr>
          <a:xfrm>
            <a:off x="1112645" y="3377695"/>
            <a:ext cx="1178839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2. BUSCA EN TU CASA  11 OBJETOS.</a:t>
            </a:r>
            <a:r>
              <a:rPr lang="es-ES" sz="32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1116E06-F5BF-8E45-9273-0A6E9F193968}"/>
              </a:ext>
            </a:extLst>
          </p:cNvPr>
          <p:cNvSpPr txBox="1"/>
          <p:nvPr/>
        </p:nvSpPr>
        <p:spPr>
          <a:xfrm>
            <a:off x="1084070" y="4315367"/>
            <a:ext cx="11788394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3. CUENTA LOS OBJETOS, LUEGO SACATE UNA FOTO</a:t>
            </a:r>
          </a:p>
          <a:p>
            <a:pPr algn="ctr">
              <a:defRPr/>
            </a:pPr>
            <a:r>
              <a:rPr lang="es-ES" sz="32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Y ENVIASELA A LA TIA.</a:t>
            </a:r>
            <a:r>
              <a:rPr lang="es-ES" sz="3200" b="1" dirty="0">
                <a:ln w="11430"/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 </a:t>
            </a:r>
          </a:p>
        </p:txBody>
      </p:sp>
      <p:pic>
        <p:nvPicPr>
          <p:cNvPr id="11" name="Imagen 6" descr="EE.gif">
            <a:extLst>
              <a:ext uri="{FF2B5EF4-FFF2-40B4-BE49-F238E27FC236}">
                <a16:creationId xmlns:a16="http://schemas.microsoft.com/office/drawing/2014/main" id="{8394ECA6-F5C4-4547-BC9F-239AA2B14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7" y="30410"/>
            <a:ext cx="12000876" cy="683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54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Las estrellas en podrían cielo de fondo y color pastel. | Vector ...">
            <a:extLst>
              <a:ext uri="{FF2B5EF4-FFF2-40B4-BE49-F238E27FC236}">
                <a16:creationId xmlns:a16="http://schemas.microsoft.com/office/drawing/2014/main" id="{E0D7193A-77B6-3E4A-B400-7BD58B1CC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Resultado de imagen para muy bien gif animado | Frases para ...">
            <a:extLst>
              <a:ext uri="{FF2B5EF4-FFF2-40B4-BE49-F238E27FC236}">
                <a16:creationId xmlns:a16="http://schemas.microsoft.com/office/drawing/2014/main" id="{ADB7D154-9131-704E-A0FA-8A4AE5937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30350"/>
            <a:ext cx="4724400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3" descr="EEEE.gif">
            <a:extLst>
              <a:ext uri="{FF2B5EF4-FFF2-40B4-BE49-F238E27FC236}">
                <a16:creationId xmlns:a16="http://schemas.microsoft.com/office/drawing/2014/main" id="{02D20838-C720-334F-B2C3-BA538B611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5536" y="-307651"/>
            <a:ext cx="8406400" cy="47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3" descr="EEEE.gif">
            <a:extLst>
              <a:ext uri="{FF2B5EF4-FFF2-40B4-BE49-F238E27FC236}">
                <a16:creationId xmlns:a16="http://schemas.microsoft.com/office/drawing/2014/main" id="{6D76525D-39B5-654F-B4C7-13A01A00D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676" y="0"/>
            <a:ext cx="8406400" cy="47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y2mate.com - Sonido de Mario Bros para Whatsapp_SdrWmLW8Yj8" descr="y2mate.com - Sonido de Mario Bros para Whatsapp_SdrWmLW8Yj8">
            <a:hlinkClick r:id="" action="ppaction://media"/>
            <a:extLst>
              <a:ext uri="{FF2B5EF4-FFF2-40B4-BE49-F238E27FC236}">
                <a16:creationId xmlns:a16="http://schemas.microsoft.com/office/drawing/2014/main" id="{C7686DE4-0512-DB4C-BE55-046CC26275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38" y="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6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C273F6-12D4-DA46-B6E0-CCE780227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3FCF39-7083-2A40-9CEE-B3E89AC70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9C9E11-610F-2443-B952-37D8632FA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A948D71-646B-E34A-AB5E-B25C4C48278B}"/>
              </a:ext>
            </a:extLst>
          </p:cNvPr>
          <p:cNvSpPr/>
          <p:nvPr/>
        </p:nvSpPr>
        <p:spPr>
          <a:xfrm>
            <a:off x="1627890" y="3023224"/>
            <a:ext cx="10673648" cy="239173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88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 TRABAJAR </a:t>
            </a:r>
          </a:p>
        </p:txBody>
      </p:sp>
    </p:spTree>
    <p:extLst>
      <p:ext uri="{BB962C8B-B14F-4D97-AF65-F5344CB8AC3E}">
        <p14:creationId xmlns:p14="http://schemas.microsoft.com/office/powerpoint/2010/main" val="28406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3.7037E-6 L -3.9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112</Words>
  <Application>Microsoft Macintosh PowerPoint</Application>
  <PresentationFormat>Panorámica</PresentationFormat>
  <Paragraphs>25</Paragraphs>
  <Slides>12</Slides>
  <Notes>2</Notes>
  <HiddenSlides>0</HiddenSlides>
  <MMClips>9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20</cp:revision>
  <dcterms:created xsi:type="dcterms:W3CDTF">2020-08-19T21:15:46Z</dcterms:created>
  <dcterms:modified xsi:type="dcterms:W3CDTF">2020-08-20T04:06:46Z</dcterms:modified>
</cp:coreProperties>
</file>