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4" r:id="rId2"/>
    <p:sldId id="264" r:id="rId3"/>
    <p:sldId id="265" r:id="rId4"/>
    <p:sldId id="271" r:id="rId5"/>
    <p:sldId id="266" r:id="rId6"/>
    <p:sldId id="272" r:id="rId7"/>
    <p:sldId id="269" r:id="rId8"/>
    <p:sldId id="273" r:id="rId9"/>
    <p:sldId id="267" r:id="rId10"/>
    <p:sldId id="268" r:id="rId11"/>
    <p:sldId id="256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73" d="100"/>
          <a:sy n="73" d="100"/>
        </p:scale>
        <p:origin x="232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B64AA-A737-8F4A-83A0-D2DC98FBEC39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356F3-2607-0A4A-8516-11C048790F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2490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E4D2E-1A55-0141-BD04-5B86864BC8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897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181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956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02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96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101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358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508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096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240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479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210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7D63D-0830-40B4-98AC-5E182F2AF96F}" type="datetimeFigureOut">
              <a:rPr lang="es-CL" smtClean="0"/>
              <a:t>19-10-20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23E80-41CA-4029-8E1C-E738D914AE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778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5.wd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7.wdp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8.wd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EC149F-ADF9-F94C-BFC3-1C6351273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FF86A8-EE2C-A946-97E4-897598F3EB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 descr="Pin en Ideas de cumpleaños">
            <a:extLst>
              <a:ext uri="{FF2B5EF4-FFF2-40B4-BE49-F238E27FC236}">
                <a16:creationId xmlns:a16="http://schemas.microsoft.com/office/drawing/2014/main" id="{96FD2A17-DE25-9D44-A3D6-0381DAB1D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1714BEE-91A7-F948-8D36-84C13F97A878}"/>
              </a:ext>
            </a:extLst>
          </p:cNvPr>
          <p:cNvSpPr txBox="1"/>
          <p:nvPr/>
        </p:nvSpPr>
        <p:spPr>
          <a:xfrm>
            <a:off x="1109036" y="3934242"/>
            <a:ext cx="99739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mic Sans MS" panose="030F0902030302020204" pitchFamily="66" charset="0"/>
              </a:rPr>
              <a:t>ADIVINA </a:t>
            </a:r>
          </a:p>
          <a:p>
            <a:pPr algn="ctr"/>
            <a:r>
              <a:rPr lang="es-CL" sz="6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mic Sans MS" panose="030F0902030302020204" pitchFamily="66" charset="0"/>
              </a:rPr>
              <a:t>CUÁL ES EL ANIMAL</a:t>
            </a:r>
          </a:p>
        </p:txBody>
      </p:sp>
    </p:spTree>
    <p:extLst>
      <p:ext uri="{BB962C8B-B14F-4D97-AF65-F5344CB8AC3E}">
        <p14:creationId xmlns:p14="http://schemas.microsoft.com/office/powerpoint/2010/main" val="269347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primibles de mariposas en el jardÃ­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879104" y="602958"/>
            <a:ext cx="938878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PARA JUGAR DEBES GUARDAR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SILENCIO Y ESCUCHAS</a:t>
            </a:r>
          </a:p>
          <a:p>
            <a:pPr algn="ctr"/>
            <a:endParaRPr lang="es-E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ADIVINA , ADIVINA , QUIEN ES?</a:t>
            </a:r>
          </a:p>
        </p:txBody>
      </p:sp>
    </p:spTree>
    <p:extLst>
      <p:ext uri="{BB962C8B-B14F-4D97-AF65-F5344CB8AC3E}">
        <p14:creationId xmlns:p14="http://schemas.microsoft.com/office/powerpoint/2010/main" val="415711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85356" y="224134"/>
            <a:ext cx="9358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ATENTO, ESCUCHA , QUIEN ES??</a:t>
            </a:r>
          </a:p>
        </p:txBody>
      </p:sp>
      <p:pic>
        <p:nvPicPr>
          <p:cNvPr id="4" name="sonido-del-caballo-relinchan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51292" y="4389121"/>
            <a:ext cx="2367044" cy="236704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0" b="96400" l="0" r="9747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614" y="1147464"/>
            <a:ext cx="5504667" cy="585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7CB2E-938F-F144-9C9F-91B578A2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D81729-74B4-364F-81A7-7E42FD4CB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7172" name="Picture 4" descr="Dibujos animados de elefante feliz Vecto... | Premium Vector #Freepik  #vector #bebe en 2020 | Dibujo de animales, Imagenes de elefantes animados,  Dibujos de animales">
            <a:extLst>
              <a:ext uri="{FF2B5EF4-FFF2-40B4-BE49-F238E27FC236}">
                <a16:creationId xmlns:a16="http://schemas.microsoft.com/office/drawing/2014/main" id="{97FD2A6D-9D12-B148-BFA0-205FD6075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90" b="99105" l="799" r="89617">
                        <a14:foregroundMark x1="958" y1="8725" x2="3195" y2="3132"/>
                        <a14:foregroundMark x1="21086" y1="2237" x2="26837" y2="2685"/>
                        <a14:foregroundMark x1="24281" y1="25503" x2="29712" y2="28859"/>
                        <a14:foregroundMark x1="29712" y1="28859" x2="29712" y2="29083"/>
                        <a14:foregroundMark x1="23642" y1="23043" x2="27796" y2="17897"/>
                        <a14:foregroundMark x1="35304" y1="30872" x2="39936" y2="29978"/>
                        <a14:foregroundMark x1="50799" y1="98434" x2="51917" y2="80984"/>
                        <a14:foregroundMark x1="73482" y1="97987" x2="74920" y2="87696"/>
                        <a14:foregroundMark x1="48243" y1="99105" x2="50160" y2="86353"/>
                        <a14:foregroundMark x1="46166" y1="97092" x2="50000" y2="85011"/>
                        <a14:foregroundMark x1="79393" y1="98434" x2="77955" y2="796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06" y="1194816"/>
            <a:ext cx="6943087" cy="495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y2mate.com - Sonido de Elefantes - Sonidos de Animales" descr="y2mate.com - Sonido de Elefantes - Sonidos de Animales">
            <a:hlinkClick r:id="" action="ppaction://media"/>
            <a:extLst>
              <a:ext uri="{FF2B5EF4-FFF2-40B4-BE49-F238E27FC236}">
                <a16:creationId xmlns:a16="http://schemas.microsoft.com/office/drawing/2014/main" id="{1BF865E5-85B5-5549-A06B-4DA7B20E60AC}"/>
              </a:ext>
            </a:extLst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st="8465.8668" end="11940.639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62815" y="3729037"/>
            <a:ext cx="3128963" cy="3128963"/>
          </a:xfrm>
        </p:spPr>
      </p:pic>
    </p:spTree>
    <p:extLst>
      <p:ext uri="{BB962C8B-B14F-4D97-AF65-F5344CB8AC3E}">
        <p14:creationId xmlns:p14="http://schemas.microsoft.com/office/powerpoint/2010/main" val="389664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ladrido-de-perros-efectos-de-soni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7017" y="3174275"/>
            <a:ext cx="2871651" cy="2871651"/>
          </a:xfrm>
          <a:prstGeom prst="rect">
            <a:avLst/>
          </a:prstGeom>
        </p:spPr>
      </p:pic>
      <p:pic>
        <p:nvPicPr>
          <p:cNvPr id="10244" name="Picture 4" descr=" 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52" b="99468" l="9752" r="945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76" y="1657441"/>
            <a:ext cx="53721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06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1EE7792-11BF-304A-BFDA-9A4CD29C4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DD2E4E83-33B6-9C4C-BC6B-A0A927D1B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58" b="98980" l="3901" r="98936">
                        <a14:foregroundMark x1="3901" y1="37318" x2="6383" y2="29446"/>
                        <a14:foregroundMark x1="21631" y1="26531" x2="34929" y2="26968"/>
                        <a14:foregroundMark x1="34929" y1="26968" x2="35461" y2="27114"/>
                        <a14:foregroundMark x1="18440" y1="29155" x2="25887" y2="21574"/>
                        <a14:foregroundMark x1="18085" y1="16327" x2="19504" y2="4956"/>
                        <a14:foregroundMark x1="19504" y1="4956" x2="27837" y2="16035"/>
                        <a14:foregroundMark x1="27837" y1="16035" x2="29078" y2="20117"/>
                        <a14:foregroundMark x1="22340" y1="1458" x2="23227" y2="13994"/>
                        <a14:foregroundMark x1="23227" y1="13994" x2="23759" y2="14577"/>
                        <a14:foregroundMark x1="32270" y1="23907" x2="32979" y2="43440"/>
                        <a14:foregroundMark x1="19149" y1="94169" x2="32624" y2="93440"/>
                        <a14:foregroundMark x1="32624" y1="93440" x2="36525" y2="82070"/>
                        <a14:foregroundMark x1="36525" y1="82070" x2="34397" y2="66764"/>
                        <a14:foregroundMark x1="33688" y1="99125" x2="44681" y2="91399"/>
                        <a14:foregroundMark x1="44681" y1="91399" x2="47518" y2="74344"/>
                        <a14:foregroundMark x1="90071" y1="84257" x2="93617" y2="73032"/>
                        <a14:foregroundMark x1="93617" y1="73032" x2="88298" y2="48251"/>
                        <a14:foregroundMark x1="88298" y1="48251" x2="90957" y2="36589"/>
                        <a14:foregroundMark x1="90957" y1="36589" x2="91489" y2="35860"/>
                        <a14:foregroundMark x1="95035" y1="81050" x2="98936" y2="70117"/>
                        <a14:foregroundMark x1="98936" y1="70117" x2="93972" y2="553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94" y="950597"/>
            <a:ext cx="4582005" cy="55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y2mate.com - Aullido de lobo-Efecto de sonido" descr="y2mate.com - Aullido de lobo-Efecto de sonido">
            <a:hlinkClick r:id="" action="ppaction://media"/>
            <a:extLst>
              <a:ext uri="{FF2B5EF4-FFF2-40B4-BE49-F238E27FC236}">
                <a16:creationId xmlns:a16="http://schemas.microsoft.com/office/drawing/2014/main" id="{AA409EA3-585A-F24F-B868-EE128D1027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56919" y="3730752"/>
            <a:ext cx="3027679" cy="302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5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nido-para-celular-de-gati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4892" y="171993"/>
            <a:ext cx="2294710" cy="22947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40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6629" y="1980111"/>
            <a:ext cx="5434147" cy="47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6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1EE7792-11BF-304A-BFDA-9A4CD29C4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074" name="Picture 2" descr="Vector de stock (libre de regalías) sobre Cocodrilo de caricatura aislado sobre fondo1019020537">
            <a:extLst>
              <a:ext uri="{FF2B5EF4-FFF2-40B4-BE49-F238E27FC236}">
                <a16:creationId xmlns:a16="http://schemas.microsoft.com/office/drawing/2014/main" id="{C5593458-4C5B-724B-AD7B-45B6C076A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0" b="90000" l="844" r="97046">
                        <a14:foregroundMark x1="7384" y1="28571" x2="7384" y2="46429"/>
                        <a14:foregroundMark x1="1055" y1="82143" x2="8439" y2="76429"/>
                        <a14:foregroundMark x1="8439" y1="76429" x2="7173" y2="62857"/>
                        <a14:foregroundMark x1="7173" y1="62857" x2="6962" y2="62500"/>
                        <a14:foregroundMark x1="844" y1="82500" x2="6751" y2="80357"/>
                        <a14:foregroundMark x1="16878" y1="19286" x2="19409" y2="26429"/>
                        <a14:foregroundMark x1="19409" y1="26071" x2="19409" y2="19643"/>
                        <a14:foregroundMark x1="39662" y1="41071" x2="44093" y2="47143"/>
                        <a14:foregroundMark x1="46203" y1="45000" x2="51055" y2="38929"/>
                        <a14:foregroundMark x1="83755" y1="70000" x2="89873" y2="61071"/>
                        <a14:foregroundMark x1="89873" y1="61071" x2="93671" y2="48214"/>
                        <a14:foregroundMark x1="93671" y1="48214" x2="92194" y2="34286"/>
                        <a14:foregroundMark x1="92194" y1="34286" x2="86498" y2="17143"/>
                        <a14:foregroundMark x1="94726" y1="66429" x2="98523" y2="37143"/>
                        <a14:foregroundMark x1="98523" y1="37143" x2="94515" y2="22500"/>
                        <a14:foregroundMark x1="94515" y1="22500" x2="89030" y2="12500"/>
                        <a14:foregroundMark x1="89030" y1="12500" x2="93038" y2="2857"/>
                        <a14:foregroundMark x1="95781" y1="41429" x2="97046" y2="56071"/>
                        <a14:foregroundMark x1="97046" y1="56071" x2="97046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87" y="1019908"/>
            <a:ext cx="8731906" cy="51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y2mate.com - SONIDO DE COCODRILO" descr="y2mate.com - SONIDO DE COCODRILO">
            <a:hlinkClick r:id="" action="ppaction://media"/>
            <a:extLst>
              <a:ext uri="{FF2B5EF4-FFF2-40B4-BE49-F238E27FC236}">
                <a16:creationId xmlns:a16="http://schemas.microsoft.com/office/drawing/2014/main" id="{820D083A-B284-B148-B35C-B95E4586C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0393" y="3938954"/>
            <a:ext cx="2537980" cy="253798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53A680-726E-1245-8B09-484A1343AAE6}"/>
              </a:ext>
            </a:extLst>
          </p:cNvPr>
          <p:cNvSpPr txBox="1"/>
          <p:nvPr/>
        </p:nvSpPr>
        <p:spPr>
          <a:xfrm>
            <a:off x="213756" y="-12350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522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ndo HD cesp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nido-de-la-vacasonidos-para-nino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8170" y="1166499"/>
            <a:ext cx="2123164" cy="2123164"/>
          </a:xfrm>
          <a:prstGeom prst="rect">
            <a:avLst/>
          </a:prstGeom>
        </p:spPr>
      </p:pic>
      <p:pic>
        <p:nvPicPr>
          <p:cNvPr id="7174" name="Picture 6" descr="Dibujos animados de vaca aislado en blan... | Premium Vector #Freepik #vector #bebe #caracter #dibujos-animados #animal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84" b="96757" l="3020" r="930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69" y="646475"/>
            <a:ext cx="6227563" cy="613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2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lor de dibujos animados festival infantil material de fondo de diseÃ±o Colorear Dibujos animados Fondo 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fectos-de-sonido-leon-l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70867" y="326570"/>
            <a:ext cx="1669869" cy="1669869"/>
          </a:xfrm>
          <a:prstGeom prst="rect">
            <a:avLst/>
          </a:prstGeom>
        </p:spPr>
      </p:pic>
      <p:pic>
        <p:nvPicPr>
          <p:cNvPr id="5" name="Picture 12" descr="León de dibujos animados rugiendo | Vector Premium">
            <a:extLst>
              <a:ext uri="{FF2B5EF4-FFF2-40B4-BE49-F238E27FC236}">
                <a16:creationId xmlns:a16="http://schemas.microsoft.com/office/drawing/2014/main" id="{1ADEBF4A-E835-BB43-BBB5-4A84BD845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93" b="96831" l="3355" r="98403">
                        <a14:foregroundMark x1="7188" y1="42077" x2="7827" y2="27113"/>
                        <a14:foregroundMark x1="3514" y1="35739" x2="4153" y2="28345"/>
                        <a14:foregroundMark x1="15974" y1="3169" x2="29233" y2="4930"/>
                        <a14:foregroundMark x1="29233" y1="4930" x2="29393" y2="4930"/>
                        <a14:foregroundMark x1="18690" y1="704" x2="26038" y2="3345"/>
                        <a14:foregroundMark x1="26038" y1="3345" x2="27316" y2="4225"/>
                        <a14:foregroundMark x1="21406" y1="24824" x2="12141" y2="19366"/>
                        <a14:foregroundMark x1="7668" y1="21479" x2="14537" y2="21831"/>
                        <a14:foregroundMark x1="15016" y1="39789" x2="17891" y2="49824"/>
                        <a14:foregroundMark x1="24441" y1="65493" x2="39617" y2="68310"/>
                        <a14:foregroundMark x1="39617" y1="68134" x2="49681" y2="68310"/>
                        <a14:foregroundMark x1="49681" y1="68310" x2="68211" y2="66725"/>
                        <a14:foregroundMark x1="68211" y1="66725" x2="68371" y2="66725"/>
                        <a14:foregroundMark x1="89297" y1="75000" x2="95847" y2="72711"/>
                        <a14:foregroundMark x1="95847" y1="72711" x2="98403" y2="66197"/>
                        <a14:foregroundMark x1="98403" y1="66197" x2="97284" y2="58979"/>
                        <a14:foregroundMark x1="97284" y1="58979" x2="91534" y2="53697"/>
                        <a14:foregroundMark x1="91534" y1="53697" x2="84505" y2="50176"/>
                        <a14:foregroundMark x1="94728" y1="54577" x2="98722" y2="68310"/>
                        <a14:foregroundMark x1="19329" y1="92782" x2="23163" y2="86268"/>
                        <a14:foregroundMark x1="34185" y1="96831" x2="34665" y2="88028"/>
                        <a14:foregroundMark x1="10863" y1="35563" x2="14537" y2="44366"/>
                        <a14:foregroundMark x1="80990" y1="96831" x2="74920" y2="95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438" y="624812"/>
            <a:ext cx="6673992" cy="605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56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3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854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C9D6E5A-C6EF-8F48-8375-86853C113A70}"/>
              </a:ext>
            </a:extLst>
          </p:cNvPr>
          <p:cNvSpPr/>
          <p:nvPr/>
        </p:nvSpPr>
        <p:spPr>
          <a:xfrm>
            <a:off x="2049363" y="1698674"/>
            <a:ext cx="83994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BUEN TRABAJO </a:t>
            </a:r>
          </a:p>
        </p:txBody>
      </p:sp>
    </p:spTree>
    <p:extLst>
      <p:ext uri="{BB962C8B-B14F-4D97-AF65-F5344CB8AC3E}">
        <p14:creationId xmlns:p14="http://schemas.microsoft.com/office/powerpoint/2010/main" val="109397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30</Words>
  <Application>Microsoft Macintosh PowerPoint</Application>
  <PresentationFormat>Panorámica</PresentationFormat>
  <Paragraphs>9</Paragraphs>
  <Slides>11</Slides>
  <Notes>1</Notes>
  <HiddenSlides>0</HiddenSlides>
  <MMClips>8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Yenifer Flores</dc:creator>
  <cp:lastModifiedBy>Microsoft Office User</cp:lastModifiedBy>
  <cp:revision>22</cp:revision>
  <dcterms:created xsi:type="dcterms:W3CDTF">2020-10-19T01:33:14Z</dcterms:created>
  <dcterms:modified xsi:type="dcterms:W3CDTF">2020-10-19T18:04:31Z</dcterms:modified>
</cp:coreProperties>
</file>