
<file path=[Content_Types].xml><?xml version="1.0" encoding="utf-8"?>
<Types xmlns="http://schemas.openxmlformats.org/package/2006/content-types">
  <Default Extension="gif" ContentType="image/gif"/>
  <Default Extension="jpeg" ContentType="image/jpeg"/>
  <Default Extension="mp3" ContentType="audio/mpeg"/>
  <Default Extension="mp4" ContentType="video/mp4"/>
  <Default Extension="png" ContentType="image/png"/>
  <Default Extension="rels" ContentType="application/vnd.openxmlformats-package.relationships+xml"/>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68"/>
    <p:restoredTop sz="95994"/>
  </p:normalViewPr>
  <p:slideViewPr>
    <p:cSldViewPr snapToGrid="0" snapToObjects="1">
      <p:cViewPr varScale="1">
        <p:scale>
          <a:sx n="98" d="100"/>
          <a:sy n="98" d="100"/>
        </p:scale>
        <p:origin x="200"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A865E-BBDA-044B-AE04-03847787610C}" type="datetimeFigureOut">
              <a:rPr lang="es-CL" smtClean="0"/>
              <a:t>13-10-20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1E4D2E-1A55-0141-BD04-5B86864BC822}" type="slidenum">
              <a:rPr lang="es-CL" smtClean="0"/>
              <a:t>‹Nº›</a:t>
            </a:fld>
            <a:endParaRPr lang="es-CL"/>
          </a:p>
        </p:txBody>
      </p:sp>
    </p:spTree>
    <p:extLst>
      <p:ext uri="{BB962C8B-B14F-4D97-AF65-F5344CB8AC3E}">
        <p14:creationId xmlns:p14="http://schemas.microsoft.com/office/powerpoint/2010/main" val="280214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F1E4D2E-1A55-0141-BD04-5B86864BC822}" type="slidenum">
              <a:rPr lang="es-CL" smtClean="0"/>
              <a:t>1</a:t>
            </a:fld>
            <a:endParaRPr lang="es-CL"/>
          </a:p>
        </p:txBody>
      </p:sp>
    </p:spTree>
    <p:extLst>
      <p:ext uri="{BB962C8B-B14F-4D97-AF65-F5344CB8AC3E}">
        <p14:creationId xmlns:p14="http://schemas.microsoft.com/office/powerpoint/2010/main" val="32461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F1E4D2E-1A55-0141-BD04-5B86864BC822}" type="slidenum">
              <a:rPr lang="es-CL" smtClean="0"/>
              <a:t>4</a:t>
            </a:fld>
            <a:endParaRPr lang="es-CL"/>
          </a:p>
        </p:txBody>
      </p:sp>
    </p:spTree>
    <p:extLst>
      <p:ext uri="{BB962C8B-B14F-4D97-AF65-F5344CB8AC3E}">
        <p14:creationId xmlns:p14="http://schemas.microsoft.com/office/powerpoint/2010/main" val="393357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35456-8EB5-BD4E-8336-CBF5CBE1DB3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AA3D39B6-248D-364A-AB5A-64E70482F1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DCE895C9-9CD8-0140-BE8A-BF29A7E752A9}"/>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280330F0-1CD0-764D-AFF3-D266E1D2F1D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BC2F443D-06B7-794F-AD5E-4FFD89A4F4DF}"/>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3688305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1102CC-F959-7642-8014-EA181C380799}"/>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18F4DD5F-2832-4241-A534-C78E1396E7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D1275B1-5CF0-3145-8D3F-3EB1065D1E2D}"/>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0E4A75DC-078D-0849-910B-25361CC4888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1EC2914-F3E9-3643-A62F-F2F7BBEDC9B2}"/>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2005911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00ADD7-7EB0-CA44-A472-906E44E1A1B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81E6D84-9763-2D4B-80A2-8BAB0822FD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70208AC-A549-5949-A570-FEB482584CBA}"/>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FD20B776-8FFC-5741-933B-B9DF9234096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C8DB320-7B1B-0A44-AF8F-12C5D9136CC0}"/>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22516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99201-10CA-D741-9BAF-830E0659729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856011B-67BE-8A44-95B2-EF1977B473A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86812003-85E0-1D46-9EF4-976C4CBBFA7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5AFD6C66-A83A-4244-8C13-3A23D61AA635}"/>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6" name="Marcador de pie de página 5">
            <a:extLst>
              <a:ext uri="{FF2B5EF4-FFF2-40B4-BE49-F238E27FC236}">
                <a16:creationId xmlns:a16="http://schemas.microsoft.com/office/drawing/2014/main" id="{9C032099-8FD7-2D4D-BD99-A0E1E327962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42098EC-91D9-E84E-9530-D366DD372570}"/>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505810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612F39-AA39-3746-8DCB-97EF5484F89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9490F97D-FA27-174C-8FD2-A8DE0B9C9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9F2CBF3-E689-ED4B-9A22-2BA9DD20791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647443E7-688C-7248-BEE3-BDD4FB8619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2B76D69-E1B9-4B41-A6A6-812892C2E3D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17EF0E4-4010-AD49-B8FA-B6FB43292738}"/>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8" name="Marcador de pie de página 7">
            <a:extLst>
              <a:ext uri="{FF2B5EF4-FFF2-40B4-BE49-F238E27FC236}">
                <a16:creationId xmlns:a16="http://schemas.microsoft.com/office/drawing/2014/main" id="{61E007B5-F91F-6440-8CA3-1B33375F6E2B}"/>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27727BA4-7FE0-B14F-986C-5D1418627F3F}"/>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34851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467DA2-F6FC-0446-B7B4-1545771FD575}"/>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68FBC287-511E-F649-8C7A-1592D6F7402F}"/>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4" name="Marcador de pie de página 3">
            <a:extLst>
              <a:ext uri="{FF2B5EF4-FFF2-40B4-BE49-F238E27FC236}">
                <a16:creationId xmlns:a16="http://schemas.microsoft.com/office/drawing/2014/main" id="{248057C1-7DAB-CE40-AB6D-7D871655AC07}"/>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2850D68E-B68D-F742-95F7-84A748D2B021}"/>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395335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5990425-F449-D549-B1CF-317E474AB695}"/>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3" name="Marcador de pie de página 2">
            <a:extLst>
              <a:ext uri="{FF2B5EF4-FFF2-40B4-BE49-F238E27FC236}">
                <a16:creationId xmlns:a16="http://schemas.microsoft.com/office/drawing/2014/main" id="{7BAB96C6-CAA7-614A-AC6C-384C15182512}"/>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5A300043-412B-B44D-9B5C-289278D9871F}"/>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23530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65844F-3F41-2745-AB73-647984164A6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90E6D23-5F9E-3D48-B51C-1369D8779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0C542522-03C0-9746-AC9D-DB7E7427CD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A380C44-6C0C-534D-9FE1-5707C4B0FBCC}"/>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6" name="Marcador de pie de página 5">
            <a:extLst>
              <a:ext uri="{FF2B5EF4-FFF2-40B4-BE49-F238E27FC236}">
                <a16:creationId xmlns:a16="http://schemas.microsoft.com/office/drawing/2014/main" id="{D8A9E53E-939A-7942-B9EC-D75D6DA7B23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0810080-7BE4-BD4A-9D8A-467FB88C6890}"/>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3926410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8680DD-659A-8A49-B75D-C118B9316B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4CD2786-7A1C-9B41-9EA4-482903499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L"/>
          </a:p>
        </p:txBody>
      </p:sp>
      <p:sp>
        <p:nvSpPr>
          <p:cNvPr id="4" name="Marcador de texto 3">
            <a:extLst>
              <a:ext uri="{FF2B5EF4-FFF2-40B4-BE49-F238E27FC236}">
                <a16:creationId xmlns:a16="http://schemas.microsoft.com/office/drawing/2014/main" id="{C3351492-9E1F-144B-ADDC-B9D1E6709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20D752C-93B2-2C47-A85D-E98888E94A39}"/>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6" name="Marcador de pie de página 5">
            <a:extLst>
              <a:ext uri="{FF2B5EF4-FFF2-40B4-BE49-F238E27FC236}">
                <a16:creationId xmlns:a16="http://schemas.microsoft.com/office/drawing/2014/main" id="{C383BD8F-5762-C349-B4F4-6708C2F63FC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CE8059E4-7480-B749-9CD5-7CE6A22EB422}"/>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355396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5AC391-D2AF-1E41-A52A-F5B4FB2361B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4B68A6BC-475E-C241-A670-66F8D9212FD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B8EAC69-C406-7D43-AB0D-E5318D9FA653}"/>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E14623CC-40DE-654E-BBEA-266C32E887D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B3E549D9-3D1B-1C42-A819-95F756209C11}"/>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148572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0E56FD-A9CA-4544-81ED-5EA54C84931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57EF8BD-B271-9E4A-BE76-79F366F2A47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E9B6361-7688-4942-8E9C-B92F9231672B}"/>
              </a:ext>
            </a:extLst>
          </p:cNvPr>
          <p:cNvSpPr>
            <a:spLocks noGrp="1"/>
          </p:cNvSpPr>
          <p:nvPr>
            <p:ph type="dt" sz="half" idx="10"/>
          </p:nvPr>
        </p:nvSpPr>
        <p:spPr/>
        <p:txBody>
          <a:body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E870E5A2-7FA1-AC4A-90C8-ACDF2B08D67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3E61826-6DAC-1D4D-AE5D-001E55243FAE}"/>
              </a:ext>
            </a:extLst>
          </p:cNvPr>
          <p:cNvSpPr>
            <a:spLocks noGrp="1"/>
          </p:cNvSpPr>
          <p:nvPr>
            <p:ph type="sldNum" sz="quarter" idx="12"/>
          </p:nvPr>
        </p:nvSpPr>
        <p:spPr/>
        <p:txBody>
          <a:bodyPr/>
          <a:lstStyle/>
          <a:p>
            <a:fld id="{B121FD77-9CA2-3D42-AC7F-159987033DD9}" type="slidenum">
              <a:rPr lang="es-CL" smtClean="0"/>
              <a:t>‹Nº›</a:t>
            </a:fld>
            <a:endParaRPr lang="es-CL"/>
          </a:p>
        </p:txBody>
      </p:sp>
    </p:spTree>
    <p:extLst>
      <p:ext uri="{BB962C8B-B14F-4D97-AF65-F5344CB8AC3E}">
        <p14:creationId xmlns:p14="http://schemas.microsoft.com/office/powerpoint/2010/main" val="184712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0D474AE-6D36-4C46-AC23-47D3D5D90B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7D76848F-E66C-124A-8F8F-16C4FC3265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DBA1354-2ECC-2042-8E9B-90B9B41DBE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5769F-9D43-6940-AE61-13EA7159968A}" type="datetimeFigureOut">
              <a:rPr lang="es-CL" smtClean="0"/>
              <a:t>13-10-20</a:t>
            </a:fld>
            <a:endParaRPr lang="es-CL"/>
          </a:p>
        </p:txBody>
      </p:sp>
      <p:sp>
        <p:nvSpPr>
          <p:cNvPr id="5" name="Marcador de pie de página 4">
            <a:extLst>
              <a:ext uri="{FF2B5EF4-FFF2-40B4-BE49-F238E27FC236}">
                <a16:creationId xmlns:a16="http://schemas.microsoft.com/office/drawing/2014/main" id="{5054A5AD-9CFA-3D40-AAB6-CBDE98BEB1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C10C5B57-5D47-6345-B420-71F255F04D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1FD77-9CA2-3D42-AC7F-159987033DD9}" type="slidenum">
              <a:rPr lang="es-CL" smtClean="0"/>
              <a:t>‹Nº›</a:t>
            </a:fld>
            <a:endParaRPr lang="es-CL"/>
          </a:p>
        </p:txBody>
      </p:sp>
    </p:spTree>
    <p:extLst>
      <p:ext uri="{BB962C8B-B14F-4D97-AF65-F5344CB8AC3E}">
        <p14:creationId xmlns:p14="http://schemas.microsoft.com/office/powerpoint/2010/main" val="2202574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i.pinimg.com/originals/b2/d7/ef/b2d7ef47efb45b30913cdfe3dd06cd7e.png" TargetMode="Externa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7.wdp"/><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11" Type="http://schemas.microsoft.com/office/2007/relationships/hdphoto" Target="../media/hdphoto6.wdp"/><Relationship Id="rId5" Type="http://schemas.microsoft.com/office/2007/relationships/hdphoto" Target="../media/hdphoto3.wdp"/><Relationship Id="rId15" Type="http://schemas.microsoft.com/office/2007/relationships/hdphoto" Target="../media/hdphoto8.wdp"/><Relationship Id="rId10" Type="http://schemas.openxmlformats.org/officeDocument/2006/relationships/image" Target="../media/image9.png"/><Relationship Id="rId4" Type="http://schemas.openxmlformats.org/officeDocument/2006/relationships/image" Target="../media/image6.png"/><Relationship Id="rId9" Type="http://schemas.microsoft.com/office/2007/relationships/hdphoto" Target="../media/hdphoto5.wdp"/><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07/relationships/hdphoto" Target="../media/hdphoto13.wdp"/><Relationship Id="rId3" Type="http://schemas.openxmlformats.org/officeDocument/2006/relationships/image" Target="../media/image12.jpeg"/><Relationship Id="rId7" Type="http://schemas.microsoft.com/office/2007/relationships/hdphoto" Target="../media/hdphoto10.wdp"/><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hdphoto" Target="../media/hdphoto12.wdp"/><Relationship Id="rId5" Type="http://schemas.microsoft.com/office/2007/relationships/hdphoto" Target="../media/hdphoto9.wdp"/><Relationship Id="rId10" Type="http://schemas.openxmlformats.org/officeDocument/2006/relationships/image" Target="../media/image16.png"/><Relationship Id="rId4" Type="http://schemas.openxmlformats.org/officeDocument/2006/relationships/image" Target="../media/image13.png"/><Relationship Id="rId9" Type="http://schemas.microsoft.com/office/2007/relationships/hdphoto" Target="../media/hdphoto11.wdp"/></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slide" Target="slide7.xml"/><Relationship Id="rId7" Type="http://schemas.openxmlformats.org/officeDocument/2006/relationships/image" Target="../media/image22.png"/><Relationship Id="rId2" Type="http://schemas.openxmlformats.org/officeDocument/2006/relationships/image" Target="../media/image19.tiff"/><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microsoft.com/office/2007/relationships/hdphoto" Target="../media/hdphoto17.wdp"/><Relationship Id="rId13" Type="http://schemas.microsoft.com/office/2007/relationships/hdphoto" Target="../media/hdphoto19.wdp"/><Relationship Id="rId3" Type="http://schemas.openxmlformats.org/officeDocument/2006/relationships/slideLayout" Target="../slideLayouts/slideLayout2.xml"/><Relationship Id="rId7" Type="http://schemas.openxmlformats.org/officeDocument/2006/relationships/image" Target="../media/image24.png"/><Relationship Id="rId12" Type="http://schemas.openxmlformats.org/officeDocument/2006/relationships/image" Target="../media/image27.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6.wdp"/><Relationship Id="rId11" Type="http://schemas.microsoft.com/office/2007/relationships/hdphoto" Target="../media/hdphoto18.wdp"/><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19.tiff"/><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microsoft.com/office/2007/relationships/hdphoto" Target="../media/hdphoto21.wdp"/><Relationship Id="rId13"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8.png"/><Relationship Id="rId12" Type="http://schemas.microsoft.com/office/2007/relationships/hdphoto" Target="../media/hdphoto23.wdp"/><Relationship Id="rId2" Type="http://schemas.openxmlformats.org/officeDocument/2006/relationships/audio" Target="../media/media2.mp3"/><Relationship Id="rId1" Type="http://schemas.microsoft.com/office/2007/relationships/media" Target="../media/media2.mp3"/><Relationship Id="rId6" Type="http://schemas.microsoft.com/office/2007/relationships/hdphoto" Target="../media/hdphoto20.wdp"/><Relationship Id="rId11" Type="http://schemas.openxmlformats.org/officeDocument/2006/relationships/image" Target="../media/image30.png"/><Relationship Id="rId5" Type="http://schemas.openxmlformats.org/officeDocument/2006/relationships/image" Target="../media/image23.png"/><Relationship Id="rId10" Type="http://schemas.microsoft.com/office/2007/relationships/hdphoto" Target="../media/hdphoto22.wdp"/><Relationship Id="rId4" Type="http://schemas.openxmlformats.org/officeDocument/2006/relationships/image" Target="../media/image19.tiff"/><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Layout" Target="../slideLayouts/slideLayout2.xml"/><Relationship Id="rId7" Type="http://schemas.openxmlformats.org/officeDocument/2006/relationships/image" Target="../media/image31.png"/><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microsoft.com/office/2007/relationships/hdphoto" Target="../media/hdphoto20.wdp"/><Relationship Id="rId11" Type="http://schemas.microsoft.com/office/2007/relationships/hdphoto" Target="../media/hdphoto25.wdp"/><Relationship Id="rId5" Type="http://schemas.openxmlformats.org/officeDocument/2006/relationships/image" Target="../media/image23.png"/><Relationship Id="rId10" Type="http://schemas.openxmlformats.org/officeDocument/2006/relationships/image" Target="../media/image33.png"/><Relationship Id="rId4" Type="http://schemas.openxmlformats.org/officeDocument/2006/relationships/image" Target="../media/image19.tiff"/><Relationship Id="rId9" Type="http://schemas.openxmlformats.org/officeDocument/2006/relationships/image" Target="../media/image32.gif"/></Relationships>
</file>

<file path=ppt/slides/_rels/slide10.xml.rels><?xml version="1.0" encoding="UTF-8" standalone="yes"?>
<Relationships xmlns="http://schemas.openxmlformats.org/package/2006/relationships"><Relationship Id="rId8" Type="http://schemas.microsoft.com/office/2007/relationships/hdphoto" Target="../media/hdphoto28.wdp"/><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2.xml"/><Relationship Id="rId6" Type="http://schemas.microsoft.com/office/2007/relationships/hdphoto" Target="../media/hdphoto27.wdp"/><Relationship Id="rId5" Type="http://schemas.openxmlformats.org/officeDocument/2006/relationships/image" Target="../media/image36.png"/><Relationship Id="rId10" Type="http://schemas.microsoft.com/office/2007/relationships/hdphoto" Target="../media/hdphoto29.wdp"/><Relationship Id="rId4" Type="http://schemas.microsoft.com/office/2007/relationships/hdphoto" Target="../media/hdphoto26.wdp"/><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13" Type="http://schemas.microsoft.com/office/2007/relationships/hdphoto" Target="../media/hdphoto32.wdp"/><Relationship Id="rId3" Type="http://schemas.openxmlformats.org/officeDocument/2006/relationships/slideLayout" Target="../slideLayouts/slideLayout2.xml"/><Relationship Id="rId7" Type="http://schemas.microsoft.com/office/2007/relationships/hdphoto" Target="../media/hdphoto20.wdp"/><Relationship Id="rId12" Type="http://schemas.openxmlformats.org/officeDocument/2006/relationships/image" Target="../media/image4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3.png"/><Relationship Id="rId11" Type="http://schemas.microsoft.com/office/2007/relationships/hdphoto" Target="../media/hdphoto31.wdp"/><Relationship Id="rId5" Type="http://schemas.openxmlformats.org/officeDocument/2006/relationships/image" Target="../media/image19.tiff"/><Relationship Id="rId10" Type="http://schemas.openxmlformats.org/officeDocument/2006/relationships/image" Target="../media/image40.png"/><Relationship Id="rId4" Type="http://schemas.openxmlformats.org/officeDocument/2006/relationships/image" Target="../media/image25.png"/><Relationship Id="rId9" Type="http://schemas.microsoft.com/office/2007/relationships/hdphoto" Target="../media/hdphoto30.wdp"/></Relationships>
</file>

<file path=ppt/slides/_rels/slide12.xml.rels><?xml version="1.0" encoding="UTF-8" standalone="yes"?>
<Relationships xmlns="http://schemas.openxmlformats.org/package/2006/relationships"><Relationship Id="rId8" Type="http://schemas.microsoft.com/office/2007/relationships/hdphoto" Target="../media/hdphoto20.wdp"/><Relationship Id="rId13"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3.png"/><Relationship Id="rId12" Type="http://schemas.microsoft.com/office/2007/relationships/hdphoto" Target="../media/hdphoto35.wdp"/><Relationship Id="rId2" Type="http://schemas.openxmlformats.org/officeDocument/2006/relationships/audio" Target="../media/media5.mp3"/><Relationship Id="rId1" Type="http://schemas.microsoft.com/office/2007/relationships/media" Target="../media/media5.mp3"/><Relationship Id="rId6" Type="http://schemas.microsoft.com/office/2007/relationships/hdphoto" Target="../media/hdphoto33.wdp"/><Relationship Id="rId11" Type="http://schemas.openxmlformats.org/officeDocument/2006/relationships/image" Target="../media/image44.png"/><Relationship Id="rId5" Type="http://schemas.openxmlformats.org/officeDocument/2006/relationships/image" Target="../media/image42.png"/><Relationship Id="rId10" Type="http://schemas.microsoft.com/office/2007/relationships/hdphoto" Target="../media/hdphoto34.wdp"/><Relationship Id="rId4" Type="http://schemas.openxmlformats.org/officeDocument/2006/relationships/image" Target="../media/image19.tiff"/><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microsoft.com/office/2007/relationships/hdphoto" Target="../media/hdphoto36.wdp"/><Relationship Id="rId13"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45.png"/><Relationship Id="rId12" Type="http://schemas.microsoft.com/office/2007/relationships/hdphoto" Target="../media/hdphoto38.wdp"/><Relationship Id="rId2" Type="http://schemas.openxmlformats.org/officeDocument/2006/relationships/audio" Target="../media/media6.mp3"/><Relationship Id="rId1" Type="http://schemas.microsoft.com/office/2007/relationships/media" Target="../media/media6.mp3"/><Relationship Id="rId6" Type="http://schemas.microsoft.com/office/2007/relationships/hdphoto" Target="../media/hdphoto20.wdp"/><Relationship Id="rId11" Type="http://schemas.openxmlformats.org/officeDocument/2006/relationships/image" Target="../media/image44.png"/><Relationship Id="rId5" Type="http://schemas.openxmlformats.org/officeDocument/2006/relationships/image" Target="../media/image23.png"/><Relationship Id="rId10" Type="http://schemas.microsoft.com/office/2007/relationships/hdphoto" Target="../media/hdphoto37.wdp"/><Relationship Id="rId4" Type="http://schemas.openxmlformats.org/officeDocument/2006/relationships/image" Target="../media/image19.tiff"/><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microsoft.com/office/2007/relationships/hdphoto" Target="../media/hdphoto39.wdp"/><Relationship Id="rId13"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46.png"/><Relationship Id="rId12" Type="http://schemas.microsoft.com/office/2007/relationships/hdphoto" Target="../media/hdphoto41.wdp"/><Relationship Id="rId2" Type="http://schemas.openxmlformats.org/officeDocument/2006/relationships/audio" Target="../media/media7.mp3"/><Relationship Id="rId1" Type="http://schemas.microsoft.com/office/2007/relationships/media" Target="../media/media7.mp3"/><Relationship Id="rId6" Type="http://schemas.microsoft.com/office/2007/relationships/hdphoto" Target="../media/hdphoto20.wdp"/><Relationship Id="rId11" Type="http://schemas.openxmlformats.org/officeDocument/2006/relationships/image" Target="../media/image48.png"/><Relationship Id="rId5" Type="http://schemas.openxmlformats.org/officeDocument/2006/relationships/image" Target="../media/image23.png"/><Relationship Id="rId10" Type="http://schemas.microsoft.com/office/2007/relationships/hdphoto" Target="../media/hdphoto40.wdp"/><Relationship Id="rId4" Type="http://schemas.openxmlformats.org/officeDocument/2006/relationships/image" Target="../media/image19.tiff"/><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microsoft.com/office/2007/relationships/hdphoto" Target="../media/hdphoto42.wdp"/><Relationship Id="rId13" Type="http://schemas.openxmlformats.org/officeDocument/2006/relationships/image" Target="../media/image51.png"/><Relationship Id="rId3" Type="http://schemas.openxmlformats.org/officeDocument/2006/relationships/slideLayout" Target="../slideLayouts/slideLayout2.xml"/><Relationship Id="rId7" Type="http://schemas.openxmlformats.org/officeDocument/2006/relationships/image" Target="../media/image49.png"/><Relationship Id="rId12" Type="http://schemas.microsoft.com/office/2007/relationships/hdphoto" Target="../media/hdphoto44.wdp"/><Relationship Id="rId2" Type="http://schemas.openxmlformats.org/officeDocument/2006/relationships/audio" Target="../media/media8.mp3"/><Relationship Id="rId1" Type="http://schemas.microsoft.com/office/2007/relationships/media" Target="../media/media8.mp3"/><Relationship Id="rId6" Type="http://schemas.microsoft.com/office/2007/relationships/hdphoto" Target="../media/hdphoto20.wdp"/><Relationship Id="rId11" Type="http://schemas.openxmlformats.org/officeDocument/2006/relationships/image" Target="../media/image41.png"/><Relationship Id="rId5" Type="http://schemas.openxmlformats.org/officeDocument/2006/relationships/image" Target="../media/image23.png"/><Relationship Id="rId15" Type="http://schemas.openxmlformats.org/officeDocument/2006/relationships/image" Target="../media/image25.png"/><Relationship Id="rId10" Type="http://schemas.microsoft.com/office/2007/relationships/hdphoto" Target="../media/hdphoto43.wdp"/><Relationship Id="rId4" Type="http://schemas.openxmlformats.org/officeDocument/2006/relationships/image" Target="../media/image19.tiff"/><Relationship Id="rId9" Type="http://schemas.openxmlformats.org/officeDocument/2006/relationships/image" Target="../media/image50.png"/><Relationship Id="rId14" Type="http://schemas.microsoft.com/office/2007/relationships/hdphoto" Target="../media/hdphoto45.wdp"/></Relationships>
</file>

<file path=ppt/slides/_rels/slide16.xml.rels><?xml version="1.0" encoding="UTF-8" standalone="yes"?>
<Relationships xmlns="http://schemas.openxmlformats.org/package/2006/relationships"><Relationship Id="rId8" Type="http://schemas.microsoft.com/office/2007/relationships/hdphoto" Target="../media/hdphoto47.wdp"/><Relationship Id="rId3" Type="http://schemas.openxmlformats.org/officeDocument/2006/relationships/image" Target="../media/image23.png"/><Relationship Id="rId7" Type="http://schemas.openxmlformats.org/officeDocument/2006/relationships/image" Target="../media/image53.png"/><Relationship Id="rId2" Type="http://schemas.openxmlformats.org/officeDocument/2006/relationships/image" Target="../media/image19.tiff"/><Relationship Id="rId1" Type="http://schemas.openxmlformats.org/officeDocument/2006/relationships/slideLayout" Target="../slideLayouts/slideLayout2.xml"/><Relationship Id="rId6" Type="http://schemas.microsoft.com/office/2007/relationships/hdphoto" Target="../media/hdphoto46.wdp"/><Relationship Id="rId5" Type="http://schemas.openxmlformats.org/officeDocument/2006/relationships/image" Target="../media/image52.png"/><Relationship Id="rId10" Type="http://schemas.microsoft.com/office/2007/relationships/hdphoto" Target="../media/hdphoto44.wdp"/><Relationship Id="rId4" Type="http://schemas.microsoft.com/office/2007/relationships/hdphoto" Target="../media/hdphoto20.wdp"/><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microsoft.com/office/2007/relationships/hdphoto" Target="../media/hdphoto49.wdp"/><Relationship Id="rId3" Type="http://schemas.openxmlformats.org/officeDocument/2006/relationships/image" Target="../media/image54.png"/><Relationship Id="rId7" Type="http://schemas.openxmlformats.org/officeDocument/2006/relationships/image" Target="../media/image51.png"/><Relationship Id="rId2" Type="http://schemas.openxmlformats.org/officeDocument/2006/relationships/image" Target="../media/image19.tiff"/><Relationship Id="rId1" Type="http://schemas.openxmlformats.org/officeDocument/2006/relationships/slideLayout" Target="../slideLayouts/slideLayout2.xml"/><Relationship Id="rId6" Type="http://schemas.microsoft.com/office/2007/relationships/hdphoto" Target="../media/hdphoto20.wdp"/><Relationship Id="rId5" Type="http://schemas.openxmlformats.org/officeDocument/2006/relationships/image" Target="../media/image23.png"/><Relationship Id="rId10" Type="http://schemas.microsoft.com/office/2007/relationships/hdphoto" Target="../media/hdphoto50.wdp"/><Relationship Id="rId4" Type="http://schemas.microsoft.com/office/2007/relationships/hdphoto" Target="../media/hdphoto48.wdp"/><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microsoft.com/office/2007/relationships/hdphoto" Target="../media/hdphoto52.wdp"/><Relationship Id="rId3" Type="http://schemas.openxmlformats.org/officeDocument/2006/relationships/image" Target="../media/image56.png"/><Relationship Id="rId7" Type="http://schemas.openxmlformats.org/officeDocument/2006/relationships/image" Target="../media/image47.png"/><Relationship Id="rId2" Type="http://schemas.openxmlformats.org/officeDocument/2006/relationships/image" Target="../media/image19.tiff"/><Relationship Id="rId1" Type="http://schemas.openxmlformats.org/officeDocument/2006/relationships/slideLayout" Target="../slideLayouts/slideLayout2.xml"/><Relationship Id="rId6" Type="http://schemas.microsoft.com/office/2007/relationships/hdphoto" Target="../media/hdphoto20.wdp"/><Relationship Id="rId5" Type="http://schemas.openxmlformats.org/officeDocument/2006/relationships/image" Target="../media/image23.png"/><Relationship Id="rId10" Type="http://schemas.microsoft.com/office/2007/relationships/hdphoto" Target="../media/hdphoto53.wdp"/><Relationship Id="rId4" Type="http://schemas.microsoft.com/office/2007/relationships/hdphoto" Target="../media/hdphoto51.wdp"/><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8.jpeg"/><Relationship Id="rId1" Type="http://schemas.openxmlformats.org/officeDocument/2006/relationships/slideLayout" Target="../slideLayouts/slideLayout2.xml"/><Relationship Id="rId4" Type="http://schemas.microsoft.com/office/2007/relationships/hdphoto" Target="../media/hdphoto20.wdp"/></Relationships>
</file>

<file path=ppt/slides/_rels/slide21.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59.png"/><Relationship Id="rId7" Type="http://schemas.openxmlformats.org/officeDocument/2006/relationships/image" Target="../media/image23.pn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1.gif"/><Relationship Id="rId5" Type="http://schemas.openxmlformats.org/officeDocument/2006/relationships/image" Target="../media/image60.gif"/><Relationship Id="rId10" Type="http://schemas.microsoft.com/office/2007/relationships/hdphoto" Target="../media/hdphoto55.wdp"/><Relationship Id="rId4" Type="http://schemas.microsoft.com/office/2007/relationships/hdphoto" Target="../media/hdphoto54.wdp"/><Relationship Id="rId9" Type="http://schemas.openxmlformats.org/officeDocument/2006/relationships/image" Target="../media/image62.png"/></Relationships>
</file>

<file path=ppt/slides/_rels/slide22.xml.rels><?xml version="1.0" encoding="UTF-8" standalone="yes"?>
<Relationships xmlns="http://schemas.openxmlformats.org/package/2006/relationships"><Relationship Id="rId8" Type="http://schemas.openxmlformats.org/officeDocument/2006/relationships/image" Target="../media/image65.png"/><Relationship Id="rId13" Type="http://schemas.microsoft.com/office/2007/relationships/hdphoto" Target="../media/hdphoto59.wdp"/><Relationship Id="rId3" Type="http://schemas.openxmlformats.org/officeDocument/2006/relationships/image" Target="../media/image23.png"/><Relationship Id="rId7" Type="http://schemas.openxmlformats.org/officeDocument/2006/relationships/image" Target="../media/image64.png"/><Relationship Id="rId12" Type="http://schemas.openxmlformats.org/officeDocument/2006/relationships/image" Target="../media/image67.png"/><Relationship Id="rId2" Type="http://schemas.openxmlformats.org/officeDocument/2006/relationships/image" Target="../media/image58.jpeg"/><Relationship Id="rId1" Type="http://schemas.openxmlformats.org/officeDocument/2006/relationships/slideLayout" Target="../slideLayouts/slideLayout2.xml"/><Relationship Id="rId6" Type="http://schemas.microsoft.com/office/2007/relationships/hdphoto" Target="../media/hdphoto56.wdp"/><Relationship Id="rId11" Type="http://schemas.microsoft.com/office/2007/relationships/hdphoto" Target="../media/hdphoto58.wdp"/><Relationship Id="rId5" Type="http://schemas.openxmlformats.org/officeDocument/2006/relationships/image" Target="../media/image63.png"/><Relationship Id="rId10" Type="http://schemas.openxmlformats.org/officeDocument/2006/relationships/image" Target="../media/image66.png"/><Relationship Id="rId4" Type="http://schemas.microsoft.com/office/2007/relationships/hdphoto" Target="../media/hdphoto20.wdp"/><Relationship Id="rId9" Type="http://schemas.microsoft.com/office/2007/relationships/hdphoto" Target="../media/hdphoto57.wdp"/></Relationships>
</file>

<file path=ppt/slides/_rels/slide23.xml.rels><?xml version="1.0" encoding="UTF-8" standalone="yes"?>
<Relationships xmlns="http://schemas.openxmlformats.org/package/2006/relationships"><Relationship Id="rId8" Type="http://schemas.microsoft.com/office/2007/relationships/hdphoto" Target="../media/hdphoto61.wdp"/><Relationship Id="rId3" Type="http://schemas.openxmlformats.org/officeDocument/2006/relationships/image" Target="../media/image23.png"/><Relationship Id="rId7" Type="http://schemas.openxmlformats.org/officeDocument/2006/relationships/image" Target="../media/image69.png"/><Relationship Id="rId12" Type="http://schemas.microsoft.com/office/2007/relationships/hdphoto" Target="../media/hdphoto63.wdp"/><Relationship Id="rId2" Type="http://schemas.openxmlformats.org/officeDocument/2006/relationships/image" Target="../media/image58.jpeg"/><Relationship Id="rId1" Type="http://schemas.openxmlformats.org/officeDocument/2006/relationships/slideLayout" Target="../slideLayouts/slideLayout2.xml"/><Relationship Id="rId6" Type="http://schemas.microsoft.com/office/2007/relationships/hdphoto" Target="../media/hdphoto60.wdp"/><Relationship Id="rId11" Type="http://schemas.openxmlformats.org/officeDocument/2006/relationships/image" Target="../media/image71.png"/><Relationship Id="rId5" Type="http://schemas.openxmlformats.org/officeDocument/2006/relationships/image" Target="../media/image68.png"/><Relationship Id="rId10" Type="http://schemas.microsoft.com/office/2007/relationships/hdphoto" Target="../media/hdphoto62.wdp"/><Relationship Id="rId4" Type="http://schemas.microsoft.com/office/2007/relationships/hdphoto" Target="../media/hdphoto20.wdp"/><Relationship Id="rId9"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microsoft.com/office/2007/relationships/hdphoto" Target="../media/hdphoto65.wdp"/><Relationship Id="rId3" Type="http://schemas.openxmlformats.org/officeDocument/2006/relationships/image" Target="../media/image23.png"/><Relationship Id="rId7" Type="http://schemas.openxmlformats.org/officeDocument/2006/relationships/image" Target="../media/image73.png"/><Relationship Id="rId2" Type="http://schemas.openxmlformats.org/officeDocument/2006/relationships/image" Target="../media/image34.jpeg"/><Relationship Id="rId1" Type="http://schemas.openxmlformats.org/officeDocument/2006/relationships/slideLayout" Target="../slideLayouts/slideLayout2.xml"/><Relationship Id="rId6" Type="http://schemas.microsoft.com/office/2007/relationships/hdphoto" Target="../media/hdphoto64.wdp"/><Relationship Id="rId5" Type="http://schemas.openxmlformats.org/officeDocument/2006/relationships/image" Target="../media/image72.png"/><Relationship Id="rId10" Type="http://schemas.microsoft.com/office/2007/relationships/hdphoto" Target="../media/hdphoto66.wdp"/><Relationship Id="rId4" Type="http://schemas.microsoft.com/office/2007/relationships/hdphoto" Target="../media/hdphoto20.wdp"/><Relationship Id="rId9" Type="http://schemas.openxmlformats.org/officeDocument/2006/relationships/image" Target="../media/image74.pn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slideLayout" Target="../slideLayouts/slideLayout2.xml"/><Relationship Id="rId7" Type="http://schemas.openxmlformats.org/officeDocument/2006/relationships/image" Target="../media/image10.png"/><Relationship Id="rId2" Type="http://schemas.microsoft.com/office/2007/relationships/media" Target="../media/media10.wav"/><Relationship Id="rId1" Type="http://schemas.openxmlformats.org/officeDocument/2006/relationships/audio" Target="NULL" TargetMode="External"/><Relationship Id="rId6" Type="http://schemas.microsoft.com/office/2007/relationships/hdphoto" Target="../media/hdphoto17.wdp"/><Relationship Id="rId11" Type="http://schemas.openxmlformats.org/officeDocument/2006/relationships/image" Target="../media/image75.png"/><Relationship Id="rId5" Type="http://schemas.openxmlformats.org/officeDocument/2006/relationships/image" Target="../media/image24.png"/><Relationship Id="rId10" Type="http://schemas.microsoft.com/office/2007/relationships/hdphoto" Target="../media/hdphoto67.wdp"/><Relationship Id="rId4" Type="http://schemas.openxmlformats.org/officeDocument/2006/relationships/image" Target="../media/image19.tiff"/><Relationship Id="rId9" Type="http://schemas.openxmlformats.org/officeDocument/2006/relationships/image" Target="../media/image68.png"/></Relationships>
</file>

<file path=ppt/slides/_rels/slide27.xml.rels><?xml version="1.0" encoding="UTF-8" standalone="yes"?>
<Relationships xmlns="http://schemas.openxmlformats.org/package/2006/relationships"><Relationship Id="rId8" Type="http://schemas.microsoft.com/office/2007/relationships/hdphoto" Target="../media/hdphoto36.wdp"/><Relationship Id="rId3" Type="http://schemas.openxmlformats.org/officeDocument/2006/relationships/slideLayout" Target="../slideLayouts/slideLayout2.xml"/><Relationship Id="rId7" Type="http://schemas.openxmlformats.org/officeDocument/2006/relationships/image" Target="../media/image45.png"/><Relationship Id="rId2" Type="http://schemas.microsoft.com/office/2007/relationships/media" Target="../media/media10.wav"/><Relationship Id="rId1" Type="http://schemas.openxmlformats.org/officeDocument/2006/relationships/audio" Target="NULL" TargetMode="External"/><Relationship Id="rId6" Type="http://schemas.microsoft.com/office/2007/relationships/hdphoto" Target="../media/hdphoto24.wdp"/><Relationship Id="rId11" Type="http://schemas.openxmlformats.org/officeDocument/2006/relationships/image" Target="../media/image75.png"/><Relationship Id="rId5" Type="http://schemas.openxmlformats.org/officeDocument/2006/relationships/image" Target="../media/image31.png"/><Relationship Id="rId10" Type="http://schemas.microsoft.com/office/2007/relationships/hdphoto" Target="../media/hdphoto46.wdp"/><Relationship Id="rId4" Type="http://schemas.openxmlformats.org/officeDocument/2006/relationships/image" Target="../media/image19.tiff"/><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microsoft.com/office/2007/relationships/hdphoto" Target="../media/hdphoto39.wdp"/><Relationship Id="rId3" Type="http://schemas.openxmlformats.org/officeDocument/2006/relationships/slideLayout" Target="../slideLayouts/slideLayout2.xml"/><Relationship Id="rId7" Type="http://schemas.openxmlformats.org/officeDocument/2006/relationships/image" Target="../media/image46.png"/><Relationship Id="rId2" Type="http://schemas.microsoft.com/office/2007/relationships/media" Target="../media/media10.wav"/><Relationship Id="rId1" Type="http://schemas.openxmlformats.org/officeDocument/2006/relationships/audio" Target="NULL" TargetMode="External"/><Relationship Id="rId6" Type="http://schemas.microsoft.com/office/2007/relationships/hdphoto" Target="../media/hdphoto48.wdp"/><Relationship Id="rId11" Type="http://schemas.openxmlformats.org/officeDocument/2006/relationships/image" Target="../media/image75.png"/><Relationship Id="rId5" Type="http://schemas.openxmlformats.org/officeDocument/2006/relationships/image" Target="../media/image54.png"/><Relationship Id="rId10" Type="http://schemas.microsoft.com/office/2007/relationships/hdphoto" Target="../media/hdphoto21.wdp"/><Relationship Id="rId4" Type="http://schemas.openxmlformats.org/officeDocument/2006/relationships/image" Target="../media/image19.tiff"/><Relationship Id="rId9" Type="http://schemas.openxmlformats.org/officeDocument/2006/relationships/image" Target="../media/image28.png"/></Relationships>
</file>

<file path=ppt/slides/_rels/slide29.xml.rels><?xml version="1.0" encoding="UTF-8" standalone="yes"?>
<Relationships xmlns="http://schemas.openxmlformats.org/package/2006/relationships"><Relationship Id="rId8" Type="http://schemas.microsoft.com/office/2007/relationships/hdphoto" Target="../media/hdphoto63.wdp"/><Relationship Id="rId3" Type="http://schemas.openxmlformats.org/officeDocument/2006/relationships/slideLayout" Target="../slideLayouts/slideLayout2.xml"/><Relationship Id="rId7" Type="http://schemas.openxmlformats.org/officeDocument/2006/relationships/image" Target="../media/image71.png"/><Relationship Id="rId2" Type="http://schemas.microsoft.com/office/2007/relationships/media" Target="../media/media10.wav"/><Relationship Id="rId1" Type="http://schemas.openxmlformats.org/officeDocument/2006/relationships/audio" Target="NULL" TargetMode="External"/><Relationship Id="rId6" Type="http://schemas.openxmlformats.org/officeDocument/2006/relationships/image" Target="../media/image64.png"/><Relationship Id="rId11" Type="http://schemas.openxmlformats.org/officeDocument/2006/relationships/image" Target="../media/image75.png"/><Relationship Id="rId5" Type="http://schemas.openxmlformats.org/officeDocument/2006/relationships/image" Target="../media/image60.gif"/><Relationship Id="rId10" Type="http://schemas.microsoft.com/office/2007/relationships/hdphoto" Target="../media/hdphoto59.wdp"/><Relationship Id="rId4" Type="http://schemas.openxmlformats.org/officeDocument/2006/relationships/image" Target="../media/image76.jpeg"/><Relationship Id="rId9" Type="http://schemas.openxmlformats.org/officeDocument/2006/relationships/image" Target="../media/image67.png"/></Relationships>
</file>

<file path=ppt/slides/_rels/slide30.xml.rels><?xml version="1.0" encoding="UTF-8" standalone="yes"?>
<Relationships xmlns="http://schemas.openxmlformats.org/package/2006/relationships"><Relationship Id="rId8" Type="http://schemas.microsoft.com/office/2007/relationships/hdphoto" Target="../media/hdphoto55.wdp"/><Relationship Id="rId3" Type="http://schemas.openxmlformats.org/officeDocument/2006/relationships/slideLayout" Target="../slideLayouts/slideLayout2.xml"/><Relationship Id="rId7" Type="http://schemas.openxmlformats.org/officeDocument/2006/relationships/image" Target="../media/image62.png"/><Relationship Id="rId12" Type="http://schemas.openxmlformats.org/officeDocument/2006/relationships/image" Target="../media/image75.png"/><Relationship Id="rId2" Type="http://schemas.microsoft.com/office/2007/relationships/media" Target="../media/media10.wav"/><Relationship Id="rId1" Type="http://schemas.openxmlformats.org/officeDocument/2006/relationships/audio" Target="NULL" TargetMode="External"/><Relationship Id="rId6" Type="http://schemas.microsoft.com/office/2007/relationships/hdphoto" Target="../media/hdphoto62.wdp"/><Relationship Id="rId11" Type="http://schemas.microsoft.com/office/2007/relationships/hdphoto" Target="../media/hdphoto58.wdp"/><Relationship Id="rId5" Type="http://schemas.openxmlformats.org/officeDocument/2006/relationships/image" Target="../media/image70.png"/><Relationship Id="rId10" Type="http://schemas.openxmlformats.org/officeDocument/2006/relationships/image" Target="../media/image66.png"/><Relationship Id="rId4" Type="http://schemas.openxmlformats.org/officeDocument/2006/relationships/image" Target="../media/image76.jpeg"/><Relationship Id="rId9" Type="http://schemas.openxmlformats.org/officeDocument/2006/relationships/image" Target="../media/image60.gif"/></Relationships>
</file>

<file path=ppt/slides/_rels/slide31.xml.rels><?xml version="1.0" encoding="UTF-8" standalone="yes"?>
<Relationships xmlns="http://schemas.openxmlformats.org/package/2006/relationships"><Relationship Id="rId8" Type="http://schemas.microsoft.com/office/2007/relationships/hdphoto" Target="../media/hdphoto57.wdp"/><Relationship Id="rId13" Type="http://schemas.openxmlformats.org/officeDocument/2006/relationships/image" Target="../media/image75.png"/><Relationship Id="rId3" Type="http://schemas.openxmlformats.org/officeDocument/2006/relationships/slideLayout" Target="../slideLayouts/slideLayout2.xml"/><Relationship Id="rId7" Type="http://schemas.openxmlformats.org/officeDocument/2006/relationships/image" Target="../media/image65.png"/><Relationship Id="rId12" Type="http://schemas.microsoft.com/office/2007/relationships/hdphoto" Target="../media/hdphoto63.wdp"/><Relationship Id="rId2" Type="http://schemas.microsoft.com/office/2007/relationships/media" Target="../media/media10.wav"/><Relationship Id="rId1" Type="http://schemas.openxmlformats.org/officeDocument/2006/relationships/audio" Target="NULL" TargetMode="External"/><Relationship Id="rId6" Type="http://schemas.microsoft.com/office/2007/relationships/hdphoto" Target="../media/hdphoto61.wdp"/><Relationship Id="rId11" Type="http://schemas.openxmlformats.org/officeDocument/2006/relationships/image" Target="../media/image71.png"/><Relationship Id="rId5" Type="http://schemas.openxmlformats.org/officeDocument/2006/relationships/image" Target="../media/image69.png"/><Relationship Id="rId10" Type="http://schemas.microsoft.com/office/2007/relationships/hdphoto" Target="../media/hdphoto55.wdp"/><Relationship Id="rId4" Type="http://schemas.openxmlformats.org/officeDocument/2006/relationships/image" Target="../media/image76.jpeg"/><Relationship Id="rId9"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image" Target="../media/image77.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9.tiff"/><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EC149F-ADF9-F94C-BFC3-1C6351273B61}"/>
              </a:ext>
            </a:extLst>
          </p:cNvPr>
          <p:cNvSpPr>
            <a:spLocks noGrp="1"/>
          </p:cNvSpPr>
          <p:nvPr>
            <p:ph type="ctrTitle"/>
          </p:nvPr>
        </p:nvSpPr>
        <p:spPr/>
        <p:txBody>
          <a:bodyPr/>
          <a:lstStyle/>
          <a:p>
            <a:endParaRPr lang="es-CL" dirty="0"/>
          </a:p>
        </p:txBody>
      </p:sp>
      <p:sp>
        <p:nvSpPr>
          <p:cNvPr id="3" name="Subtítulo 2">
            <a:extLst>
              <a:ext uri="{FF2B5EF4-FFF2-40B4-BE49-F238E27FC236}">
                <a16:creationId xmlns:a16="http://schemas.microsoft.com/office/drawing/2014/main" id="{DAFF86A8-EE2C-A946-97E4-897598F3EBFC}"/>
              </a:ext>
            </a:extLst>
          </p:cNvPr>
          <p:cNvSpPr>
            <a:spLocks noGrp="1"/>
          </p:cNvSpPr>
          <p:nvPr>
            <p:ph type="subTitle" idx="1"/>
          </p:nvPr>
        </p:nvSpPr>
        <p:spPr/>
        <p:txBody>
          <a:bodyPr/>
          <a:lstStyle/>
          <a:p>
            <a:endParaRPr lang="es-CL"/>
          </a:p>
        </p:txBody>
      </p:sp>
      <p:pic>
        <p:nvPicPr>
          <p:cNvPr id="1026" name="Picture 2" descr="Pin en Ideas de cumpleaños">
            <a:extLst>
              <a:ext uri="{FF2B5EF4-FFF2-40B4-BE49-F238E27FC236}">
                <a16:creationId xmlns:a16="http://schemas.microsoft.com/office/drawing/2014/main" id="{96FD2A17-DE25-9D44-A3D6-0381DAB1D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70C406D0-9146-7A44-B6CB-6EAB1A07F53B}"/>
              </a:ext>
            </a:extLst>
          </p:cNvPr>
          <p:cNvSpPr/>
          <p:nvPr/>
        </p:nvSpPr>
        <p:spPr>
          <a:xfrm>
            <a:off x="2080137" y="5585730"/>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5400" b="1" dirty="0">
                <a:ln/>
                <a:solidFill>
                  <a:srgbClr val="0070C0"/>
                </a:solidFill>
                <a:effectLst>
                  <a:glow rad="101600">
                    <a:schemeClr val="bg1">
                      <a:alpha val="60000"/>
                    </a:schemeClr>
                  </a:glow>
                </a:effectLst>
                <a:latin typeface="Cooper Black" panose="0208090404030B020404" pitchFamily="18" charset="77"/>
              </a:rPr>
              <a:t>Los Animales y </a:t>
            </a:r>
          </a:p>
          <a:p>
            <a:pPr algn="ctr"/>
            <a:r>
              <a:rPr lang="es-ES" sz="5400" b="1" dirty="0">
                <a:ln/>
                <a:solidFill>
                  <a:srgbClr val="0070C0"/>
                </a:solidFill>
                <a:effectLst>
                  <a:glow rad="101600">
                    <a:schemeClr val="bg1">
                      <a:alpha val="60000"/>
                    </a:schemeClr>
                  </a:glow>
                </a:effectLst>
                <a:latin typeface="Cooper Black" panose="0208090404030B020404" pitchFamily="18" charset="77"/>
              </a:rPr>
              <a:t>su alimentación</a:t>
            </a:r>
          </a:p>
        </p:txBody>
      </p:sp>
    </p:spTree>
    <p:extLst>
      <p:ext uri="{BB962C8B-B14F-4D97-AF65-F5344CB8AC3E}">
        <p14:creationId xmlns:p14="http://schemas.microsoft.com/office/powerpoint/2010/main" val="23523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6"/>
                                        </p:tgtEl>
                                      </p:cBhvr>
                                      <p:to x="80000" y="100000"/>
                                    </p:animScale>
                                    <p:anim by="(#ppt_w*0.10)" calcmode="lin" valueType="num">
                                      <p:cBhvr>
                                        <p:cTn id="7" dur="250" autoRev="1" fill="hold">
                                          <p:stCondLst>
                                            <p:cond delay="0"/>
                                          </p:stCondLst>
                                        </p:cTn>
                                        <p:tgtEl>
                                          <p:spTgt spid="6"/>
                                        </p:tgtEl>
                                        <p:attrNameLst>
                                          <p:attrName>ppt_x</p:attrName>
                                        </p:attrNameLst>
                                      </p:cBhvr>
                                    </p:anim>
                                    <p:anim by="(-#ppt_w*0.10)" calcmode="lin" valueType="num">
                                      <p:cBhvr>
                                        <p:cTn id="8" dur="250" autoRev="1" fill="hold">
                                          <p:stCondLst>
                                            <p:cond delay="0"/>
                                          </p:stCondLst>
                                        </p:cTn>
                                        <p:tgtEl>
                                          <p:spTgt spid="6"/>
                                        </p:tgtEl>
                                        <p:attrNameLst>
                                          <p:attrName>ppt_y</p:attrName>
                                        </p:attrNameLst>
                                      </p:cBhvr>
                                    </p:anim>
                                    <p:animRot by="-480000">
                                      <p:cBhvr>
                                        <p:cTn id="9" dur="250" autoRev="1"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 ">
            <a:hlinkClick r:id="rId2"/>
            <a:extLst>
              <a:ext uri="{FF2B5EF4-FFF2-40B4-BE49-F238E27FC236}">
                <a16:creationId xmlns:a16="http://schemas.microsoft.com/office/drawing/2014/main" id="{991CAC08-6713-0944-9FC5-3D15BBED5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2093608" y="-6406847"/>
            <a:ext cx="2997200" cy="5101617"/>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 ">
            <a:extLst>
              <a:ext uri="{FF2B5EF4-FFF2-40B4-BE49-F238E27FC236}">
                <a16:creationId xmlns:a16="http://schemas.microsoft.com/office/drawing/2014/main" id="{CA3C1158-2B77-3E43-973A-A65EE556ED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514600" y="-2514600"/>
            <a:ext cx="7162800" cy="12192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Vinilo Pixerstick Dibujos animados lindo búho con signos en blanco •  Pixers® - Vivimos para cambiar">
            <a:extLst>
              <a:ext uri="{FF2B5EF4-FFF2-40B4-BE49-F238E27FC236}">
                <a16:creationId xmlns:a16="http://schemas.microsoft.com/office/drawing/2014/main" id="{E002D20C-C023-884F-86A5-D9FBD3EA633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377" b="99086" l="286" r="92286">
                        <a14:foregroundMark x1="11429" y1="29250" x2="19714" y2="29433"/>
                        <a14:foregroundMark x1="19714" y1="29433" x2="26143" y2="27605"/>
                        <a14:foregroundMark x1="26143" y1="27605" x2="29143" y2="23218"/>
                        <a14:foregroundMark x1="36718" y1="9538" x2="46571" y2="6581"/>
                        <a14:foregroundMark x1="2714" y1="19744" x2="35396" y2="9935"/>
                        <a14:foregroundMark x1="286" y1="17733" x2="11571" y2="18099"/>
                        <a14:foregroundMark x1="47000" y1="97623" x2="52286" y2="90128"/>
                        <a14:foregroundMark x1="44143" y1="97806" x2="55429" y2="83912"/>
                        <a14:foregroundMark x1="54857" y1="97623" x2="57286" y2="83912"/>
                        <a14:foregroundMark x1="42286" y1="96892" x2="43143" y2="90494"/>
                        <a14:foregroundMark x1="61429" y1="99086" x2="66429" y2="96344"/>
                        <a14:foregroundMark x1="66429" y1="96344" x2="66571" y2="95430"/>
                        <a14:foregroundMark x1="86143" y1="76600" x2="91857" y2="75137"/>
                        <a14:foregroundMark x1="91857" y1="75137" x2="92286" y2="74040"/>
                        <a14:foregroundMark x1="857" y1="25777" x2="14429" y2="15174"/>
                        <a14:foregroundMark x1="2571" y1="38208" x2="3714" y2="30347"/>
                        <a14:foregroundMark x1="3714" y1="30347" x2="16429" y2="10238"/>
                        <a14:foregroundMark x1="9714" y1="55576" x2="14571" y2="10420"/>
                        <a14:foregroundMark x1="14571" y1="10420" x2="16286" y2="3656"/>
                        <a14:foregroundMark x1="16286" y1="3656" x2="16429" y2="3473"/>
                        <a14:foregroundMark x1="18429" y1="51920" x2="20000" y2="39122"/>
                        <a14:foregroundMark x1="20000" y1="39122" x2="38429" y2="3473"/>
                        <a14:foregroundMark x1="8000" y1="27605" x2="36571" y2="12614"/>
                        <a14:foregroundMark x1="45286" y1="17550" x2="62714" y2="2377"/>
                        <a14:foregroundMark x1="45714" y1="25594" x2="62143" y2="10969"/>
                        <a14:foregroundMark x1="62143" y1="10969" x2="65000" y2="6764"/>
                        <a14:foregroundMark x1="34143" y1="43144" x2="46714" y2="8410"/>
                        <a14:foregroundMark x1="46714" y1="8410" x2="47286" y2="7678"/>
                        <a14:backgroundMark x1="71429" y1="97623" x2="78143" y2="97806"/>
                        <a14:backgroundMark x1="78143" y1="97806" x2="90143" y2="95612"/>
                        <a14:backgroundMark x1="90143" y1="95612" x2="92000" y2="94516"/>
                        <a14:backgroundMark x1="36252" y1="10592" x2="36286" y2="10420"/>
                      </a14:backgroundRemoval>
                    </a14:imgEffect>
                  </a14:imgLayer>
                </a14:imgProps>
              </a:ext>
              <a:ext uri="{28A0092B-C50C-407E-A947-70E740481C1C}">
                <a14:useLocalDpi xmlns:a14="http://schemas.microsoft.com/office/drawing/2010/main" val="0"/>
              </a:ext>
            </a:extLst>
          </a:blip>
          <a:srcRect/>
          <a:stretch>
            <a:fillRect/>
          </a:stretch>
        </p:blipFill>
        <p:spPr bwMode="auto">
          <a:xfrm>
            <a:off x="3269021" y="390606"/>
            <a:ext cx="8330312" cy="650994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A1596BFD-FA44-0945-8A3D-879636B39F39}"/>
              </a:ext>
            </a:extLst>
          </p:cNvPr>
          <p:cNvSpPr/>
          <p:nvPr/>
        </p:nvSpPr>
        <p:spPr>
          <a:xfrm rot="20677845">
            <a:off x="1720833" y="1717384"/>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4400" b="1" dirty="0">
                <a:ln/>
                <a:solidFill>
                  <a:srgbClr val="FF0000"/>
                </a:solidFill>
                <a:effectLst>
                  <a:glow rad="101600">
                    <a:schemeClr val="bg1">
                      <a:alpha val="60000"/>
                    </a:schemeClr>
                  </a:glow>
                </a:effectLst>
                <a:latin typeface="Cooper Black" panose="0208090404030B020404" pitchFamily="18" charset="77"/>
              </a:rPr>
              <a:t>RECORDEMOS</a:t>
            </a:r>
          </a:p>
        </p:txBody>
      </p:sp>
    </p:spTree>
    <p:extLst>
      <p:ext uri="{BB962C8B-B14F-4D97-AF65-F5344CB8AC3E}">
        <p14:creationId xmlns:p14="http://schemas.microsoft.com/office/powerpoint/2010/main" val="82117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050"/>
                                        </p:tgtEl>
                                        <p:attrNameLst>
                                          <p:attrName>r</p:attrName>
                                        </p:attrNameLst>
                                      </p:cBhvr>
                                    </p:animRot>
                                    <p:animRot by="-240000">
                                      <p:cBhvr>
                                        <p:cTn id="7" dur="200" fill="hold">
                                          <p:stCondLst>
                                            <p:cond delay="200"/>
                                          </p:stCondLst>
                                        </p:cTn>
                                        <p:tgtEl>
                                          <p:spTgt spid="2050"/>
                                        </p:tgtEl>
                                        <p:attrNameLst>
                                          <p:attrName>r</p:attrName>
                                        </p:attrNameLst>
                                      </p:cBhvr>
                                    </p:animRot>
                                    <p:animRot by="240000">
                                      <p:cBhvr>
                                        <p:cTn id="8" dur="200" fill="hold">
                                          <p:stCondLst>
                                            <p:cond delay="400"/>
                                          </p:stCondLst>
                                        </p:cTn>
                                        <p:tgtEl>
                                          <p:spTgt spid="2050"/>
                                        </p:tgtEl>
                                        <p:attrNameLst>
                                          <p:attrName>r</p:attrName>
                                        </p:attrNameLst>
                                      </p:cBhvr>
                                    </p:animRot>
                                    <p:animRot by="-240000">
                                      <p:cBhvr>
                                        <p:cTn id="9" dur="200" fill="hold">
                                          <p:stCondLst>
                                            <p:cond delay="600"/>
                                          </p:stCondLst>
                                        </p:cTn>
                                        <p:tgtEl>
                                          <p:spTgt spid="2050"/>
                                        </p:tgtEl>
                                        <p:attrNameLst>
                                          <p:attrName>r</p:attrName>
                                        </p:attrNameLst>
                                      </p:cBhvr>
                                    </p:animRot>
                                    <p:animRot by="120000">
                                      <p:cBhvr>
                                        <p:cTn id="10" dur="200" fill="hold">
                                          <p:stCondLst>
                                            <p:cond delay="800"/>
                                          </p:stCondLst>
                                        </p:cTn>
                                        <p:tgtEl>
                                          <p:spTgt spid="205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6" presetClass="emph" presetSubtype="0" fill="hold" grpId="0" nodeType="clickEffect">
                                  <p:stCondLst>
                                    <p:cond delay="0"/>
                                  </p:stCondLst>
                                  <p:iterate type="lt">
                                    <p:tmPct val="10000"/>
                                  </p:iterate>
                                  <p:childTnLst>
                                    <p:animScale>
                                      <p:cBhvr>
                                        <p:cTn id="14" dur="250" autoRev="1" fill="hold">
                                          <p:stCondLst>
                                            <p:cond delay="0"/>
                                          </p:stCondLst>
                                        </p:cTn>
                                        <p:tgtEl>
                                          <p:spTgt spid="7"/>
                                        </p:tgtEl>
                                      </p:cBhvr>
                                      <p:to x="80000" y="100000"/>
                                    </p:animScale>
                                    <p:anim by="(#ppt_w*0.10)" calcmode="lin" valueType="num">
                                      <p:cBhvr>
                                        <p:cTn id="15" dur="250" autoRev="1" fill="hold">
                                          <p:stCondLst>
                                            <p:cond delay="0"/>
                                          </p:stCondLst>
                                        </p:cTn>
                                        <p:tgtEl>
                                          <p:spTgt spid="7"/>
                                        </p:tgtEl>
                                        <p:attrNameLst>
                                          <p:attrName>ppt_x</p:attrName>
                                        </p:attrNameLst>
                                      </p:cBhvr>
                                    </p:anim>
                                    <p:anim by="(-#ppt_w*0.10)" calcmode="lin" valueType="num">
                                      <p:cBhvr>
                                        <p:cTn id="16" dur="250" autoRev="1" fill="hold">
                                          <p:stCondLst>
                                            <p:cond delay="0"/>
                                          </p:stCondLst>
                                        </p:cTn>
                                        <p:tgtEl>
                                          <p:spTgt spid="7"/>
                                        </p:tgtEl>
                                        <p:attrNameLst>
                                          <p:attrName>ppt_y</p:attrName>
                                        </p:attrNameLst>
                                      </p:cBhvr>
                                    </p:anim>
                                    <p:animRot by="-480000">
                                      <p:cBhvr>
                                        <p:cTn id="17"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8" name="Picture 16" descr="Paisajes muñecos animados - Imagui">
            <a:extLst>
              <a:ext uri="{FF2B5EF4-FFF2-40B4-BE49-F238E27FC236}">
                <a16:creationId xmlns:a16="http://schemas.microsoft.com/office/drawing/2014/main" id="{226DCD6A-8A0E-C644-A983-0FE6F28B7DD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875" b="95527" l="670" r="98995">
                        <a14:foregroundMark x1="6700" y1="11502" x2="99162" y2="17572"/>
                        <a14:foregroundMark x1="5025" y1="84026" x2="8208" y2="7188"/>
                        <a14:foregroundMark x1="4020" y1="3035" x2="99162" y2="4473"/>
                        <a14:foregroundMark x1="1005" y1="46645" x2="670" y2="95527"/>
                        <a14:foregroundMark x1="27136" y1="33866" x2="35176" y2="34026"/>
                        <a14:foregroundMark x1="35176" y1="34026" x2="98660" y2="30032"/>
                        <a14:foregroundMark x1="98660" y1="30032" x2="98660" y2="30032"/>
                        <a14:foregroundMark x1="20436" y1="46006" x2="20436" y2="28594"/>
                        <a14:foregroundMark x1="20436" y1="28594" x2="24456" y2="15655"/>
                        <a14:foregroundMark x1="24456" y1="15655" x2="28141" y2="11022"/>
                        <a14:foregroundMark x1="34003" y1="38019" x2="75209" y2="38339"/>
                        <a14:foregroundMark x1="60637" y1="52875" x2="62144" y2="22364"/>
                        <a14:foregroundMark x1="62144" y1="22364" x2="62144" y2="22364"/>
                      </a14:backgroundRemoval>
                    </a14:imgEffect>
                  </a14:imgLayer>
                </a14:imgProps>
              </a:ext>
              <a:ext uri="{28A0092B-C50C-407E-A947-70E740481C1C}">
                <a14:useLocalDpi xmlns:a14="http://schemas.microsoft.com/office/drawing/2010/main" val="0"/>
              </a:ext>
            </a:extLst>
          </a:blip>
          <a:srcRect/>
          <a:stretch>
            <a:fillRect/>
          </a:stretch>
        </p:blipFill>
        <p:spPr bwMode="auto">
          <a:xfrm>
            <a:off x="0" y="0"/>
            <a:ext cx="12192000" cy="72009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A830C6FE-275C-8242-B19C-D6C1EA4BDD94}"/>
              </a:ext>
            </a:extLst>
          </p:cNvPr>
          <p:cNvSpPr/>
          <p:nvPr/>
        </p:nvSpPr>
        <p:spPr>
          <a:xfrm>
            <a:off x="2207385" y="561294"/>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5400" b="1" dirty="0">
                <a:ln/>
                <a:solidFill>
                  <a:srgbClr val="FFC000"/>
                </a:solidFill>
                <a:effectLst>
                  <a:glow rad="101600">
                    <a:schemeClr val="bg1">
                      <a:alpha val="60000"/>
                    </a:schemeClr>
                  </a:glow>
                </a:effectLst>
                <a:latin typeface="Cooper Black" panose="0208090404030B020404" pitchFamily="18" charset="77"/>
              </a:rPr>
              <a:t>Existen Animales Domésticos</a:t>
            </a:r>
          </a:p>
        </p:txBody>
      </p:sp>
      <p:sp>
        <p:nvSpPr>
          <p:cNvPr id="4" name="Rectángulo 3">
            <a:extLst>
              <a:ext uri="{FF2B5EF4-FFF2-40B4-BE49-F238E27FC236}">
                <a16:creationId xmlns:a16="http://schemas.microsoft.com/office/drawing/2014/main" id="{888308EB-5E00-2E4A-B0E1-307B90EE4046}"/>
              </a:ext>
            </a:extLst>
          </p:cNvPr>
          <p:cNvSpPr/>
          <p:nvPr/>
        </p:nvSpPr>
        <p:spPr>
          <a:xfrm>
            <a:off x="848392" y="6027003"/>
            <a:ext cx="10161884" cy="830997"/>
          </a:xfrm>
          <a:prstGeom prst="rect">
            <a:avLst/>
          </a:prstGeom>
          <a:noFill/>
        </p:spPr>
        <p:txBody>
          <a:bodyPr wrap="none" lIns="91440" tIns="45720" rIns="91440" bIns="45720">
            <a:spAutoFit/>
          </a:bodyPr>
          <a:lstStyle/>
          <a:p>
            <a:pPr algn="ctr"/>
            <a:r>
              <a:rPr lang="es-ES" sz="4800" b="1" dirty="0">
                <a:ln w="22225">
                  <a:solidFill>
                    <a:schemeClr val="accent2"/>
                  </a:solidFill>
                  <a:prstDash val="solid"/>
                </a:ln>
                <a:solidFill>
                  <a:srgbClr val="002060"/>
                </a:solidFill>
              </a:rPr>
              <a:t>Son los que viven cerca de las personas</a:t>
            </a:r>
          </a:p>
        </p:txBody>
      </p:sp>
      <p:pic>
        <p:nvPicPr>
          <p:cNvPr id="3090" name="Picture 18" descr="Imágenes de Vaca | Vectores, fotos de stock y PSD gratuitos">
            <a:extLst>
              <a:ext uri="{FF2B5EF4-FFF2-40B4-BE49-F238E27FC236}">
                <a16:creationId xmlns:a16="http://schemas.microsoft.com/office/drawing/2014/main" id="{BECF899A-DAF1-D547-9D2F-A958402B693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069" b="97112" l="1438" r="96486">
                        <a14:foregroundMark x1="11022" y1="30686" x2="35623" y2="22924"/>
                        <a14:foregroundMark x1="1118" y1="24729" x2="6230" y2="29603"/>
                        <a14:foregroundMark x1="6230" y1="29603" x2="6550" y2="29783"/>
                        <a14:foregroundMark x1="1278" y1="33574" x2="2236" y2="25632"/>
                        <a14:foregroundMark x1="2236" y1="25632" x2="1757" y2="24368"/>
                        <a14:foregroundMark x1="29712" y1="24549" x2="30831" y2="6498"/>
                        <a14:foregroundMark x1="30831" y1="6498" x2="31789" y2="3791"/>
                        <a14:foregroundMark x1="4792" y1="11733" x2="24121" y2="20397"/>
                        <a14:foregroundMark x1="24121" y1="20397" x2="26198" y2="20758"/>
                        <a14:foregroundMark x1="4633" y1="11191" x2="11502" y2="10289"/>
                        <a14:foregroundMark x1="11502" y1="10289" x2="17891" y2="11372"/>
                        <a14:foregroundMark x1="17891" y1="11372" x2="19169" y2="12094"/>
                        <a14:foregroundMark x1="17891" y1="3610" x2="20288" y2="11372"/>
                        <a14:foregroundMark x1="20288" y1="11372" x2="21885" y2="14079"/>
                        <a14:foregroundMark x1="27636" y1="8123" x2="27316" y2="17870"/>
                        <a14:foregroundMark x1="40895" y1="3069" x2="30990" y2="14079"/>
                        <a14:foregroundMark x1="30990" y1="14079" x2="30831" y2="14260"/>
                        <a14:foregroundMark x1="27157" y1="5415" x2="23642" y2="12816"/>
                        <a14:foregroundMark x1="23642" y1="12816" x2="23003" y2="23285"/>
                        <a14:foregroundMark x1="20607" y1="8123" x2="37700" y2="17870"/>
                        <a14:foregroundMark x1="20447" y1="41697" x2="28435" y2="41336"/>
                        <a14:foregroundMark x1="28435" y1="41336" x2="35463" y2="38087"/>
                        <a14:foregroundMark x1="35463" y1="38087" x2="39457" y2="32310"/>
                        <a14:foregroundMark x1="39457" y1="32310" x2="39617" y2="31588"/>
                        <a14:foregroundMark x1="20927" y1="47292" x2="28435" y2="3971"/>
                        <a14:foregroundMark x1="16933" y1="46390" x2="15495" y2="39350"/>
                        <a14:foregroundMark x1="15495" y1="39350" x2="16454" y2="36823"/>
                        <a14:foregroundMark x1="33546" y1="37365" x2="35144" y2="16606"/>
                        <a14:foregroundMark x1="28275" y1="40975" x2="34984" y2="28159"/>
                        <a14:foregroundMark x1="35463" y1="30325" x2="36262" y2="20758"/>
                        <a14:foregroundMark x1="36262" y1="20758" x2="37859" y2="17148"/>
                        <a14:foregroundMark x1="40096" y1="29603" x2="38498" y2="14079"/>
                        <a14:foregroundMark x1="38498" y1="14079" x2="35463" y2="7942"/>
                        <a14:foregroundMark x1="35463" y1="7942" x2="35463" y2="7942"/>
                        <a14:foregroundMark x1="38978" y1="14260" x2="44249" y2="10469"/>
                        <a14:foregroundMark x1="44249" y1="10469" x2="50479" y2="9206"/>
                        <a14:foregroundMark x1="50479" y1="9206" x2="56550" y2="10830"/>
                        <a14:foregroundMark x1="56550" y1="10830" x2="52875" y2="17509"/>
                        <a14:foregroundMark x1="52875" y1="17509" x2="47604" y2="21480"/>
                        <a14:foregroundMark x1="47604" y1="21480" x2="40895" y2="21300"/>
                        <a14:foregroundMark x1="40895" y1="21300" x2="40415" y2="20939"/>
                        <a14:foregroundMark x1="39457" y1="79061" x2="40415" y2="42960"/>
                        <a14:foregroundMark x1="40415" y1="42960" x2="41693" y2="38809"/>
                        <a14:foregroundMark x1="28594" y1="71119" x2="28914" y2="49819"/>
                        <a14:foregroundMark x1="28914" y1="49819" x2="30990" y2="41877"/>
                        <a14:foregroundMark x1="30990" y1="41877" x2="31470" y2="41516"/>
                        <a14:foregroundMark x1="38818" y1="86823" x2="41054" y2="55235"/>
                        <a14:foregroundMark x1="33227" y1="69314" x2="35304" y2="59206"/>
                        <a14:foregroundMark x1="35304" y1="59206" x2="40735" y2="50722"/>
                        <a14:foregroundMark x1="29872" y1="61011" x2="36901" y2="61191"/>
                        <a14:foregroundMark x1="36901" y1="61191" x2="42332" y2="61011"/>
                        <a14:foregroundMark x1="40415" y1="95668" x2="42332" y2="71661"/>
                        <a14:foregroundMark x1="32588" y1="74007" x2="26518" y2="60650"/>
                        <a14:foregroundMark x1="26518" y1="60650" x2="26198" y2="52888"/>
                        <a14:foregroundMark x1="26198" y1="52888" x2="27316" y2="49819"/>
                        <a14:foregroundMark x1="19169" y1="92599" x2="25240" y2="95487"/>
                        <a14:foregroundMark x1="25240" y1="95487" x2="25719" y2="97112"/>
                        <a14:foregroundMark x1="23642" y1="90975" x2="26358" y2="83755"/>
                        <a14:foregroundMark x1="26358" y1="83755" x2="26518" y2="73646"/>
                        <a14:foregroundMark x1="64696" y1="60469" x2="65495" y2="44404"/>
                        <a14:foregroundMark x1="65495" y1="44404" x2="68211" y2="34296"/>
                        <a14:foregroundMark x1="96486" y1="81408" x2="88179" y2="59206"/>
                        <a14:foregroundMark x1="88179" y1="59206" x2="86262" y2="43863"/>
                        <a14:foregroundMark x1="86262" y1="43863" x2="81150" y2="38267"/>
                        <a14:foregroundMark x1="81789" y1="94224" x2="83387" y2="79242"/>
                        <a14:foregroundMark x1="83387" y1="79242" x2="74601" y2="67509"/>
                        <a14:foregroundMark x1="74601" y1="67509" x2="69968" y2="64260"/>
                        <a14:foregroundMark x1="57668" y1="91877" x2="62780" y2="80505"/>
                        <a14:foregroundMark x1="28275" y1="35018" x2="28914" y2="29964"/>
                        <a14:backgroundMark x1="23003" y1="2527" x2="29553" y2="0"/>
                        <a14:backgroundMark x1="29553" y1="0" x2="35304" y2="1264"/>
                      </a14:backgroundRemoval>
                    </a14:imgEffect>
                  </a14:imgLayer>
                </a14:imgProps>
              </a:ext>
              <a:ext uri="{28A0092B-C50C-407E-A947-70E740481C1C}">
                <a14:useLocalDpi xmlns:a14="http://schemas.microsoft.com/office/drawing/2010/main" val="0"/>
              </a:ext>
            </a:extLst>
          </a:blip>
          <a:srcRect/>
          <a:stretch>
            <a:fillRect/>
          </a:stretch>
        </p:blipFill>
        <p:spPr bwMode="auto">
          <a:xfrm>
            <a:off x="8521683" y="4232842"/>
            <a:ext cx="2276533" cy="2014878"/>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Perro gracioso de dibujos animados con hueso | Vector Premium">
            <a:extLst>
              <a:ext uri="{FF2B5EF4-FFF2-40B4-BE49-F238E27FC236}">
                <a16:creationId xmlns:a16="http://schemas.microsoft.com/office/drawing/2014/main" id="{FDB53D3A-59D5-5F40-AFD4-5A5C3DB2EFD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608" b="98124" l="3195" r="98882">
                        <a14:foregroundMark x1="7188" y1="43146" x2="12141" y2="25685"/>
                        <a14:foregroundMark x1="3195" y1="44300" x2="6709" y2="27417"/>
                        <a14:foregroundMark x1="73962" y1="49495" x2="73962" y2="42280"/>
                        <a14:foregroundMark x1="73962" y1="42280" x2="74121" y2="41847"/>
                        <a14:foregroundMark x1="56709" y1="34343" x2="58626" y2="19336"/>
                        <a14:foregroundMark x1="62620" y1="34055" x2="61821" y2="20491"/>
                        <a14:foregroundMark x1="35463" y1="25685" x2="40575" y2="18903"/>
                        <a14:foregroundMark x1="40575" y1="18903" x2="46805" y2="16017"/>
                        <a14:foregroundMark x1="30192" y1="8369" x2="38019" y2="8658"/>
                        <a14:foregroundMark x1="38019" y1="8658" x2="43770" y2="11400"/>
                        <a14:foregroundMark x1="46965" y1="3608" x2="60224" y2="6638"/>
                        <a14:foregroundMark x1="41534" y1="36364" x2="41693" y2="25974"/>
                        <a14:foregroundMark x1="89137" y1="54545" x2="90575" y2="46465"/>
                        <a14:foregroundMark x1="90575" y1="46465" x2="86741" y2="39827"/>
                        <a14:foregroundMark x1="89776" y1="80519" x2="95847" y2="75469"/>
                        <a14:foregroundMark x1="95847" y1="75469" x2="98882" y2="68831"/>
                        <a14:foregroundMark x1="98882" y1="68831" x2="89776" y2="64935"/>
                        <a14:foregroundMark x1="74441" y1="96681" x2="88978" y2="90188"/>
                        <a14:foregroundMark x1="88978" y1="90188" x2="90735" y2="87157"/>
                        <a14:foregroundMark x1="77316" y1="96681" x2="76837" y2="74747"/>
                        <a14:foregroundMark x1="71725" y1="96970" x2="73802" y2="80087"/>
                        <a14:foregroundMark x1="73802" y1="80087" x2="73962" y2="79798"/>
                        <a14:foregroundMark x1="67093" y1="95671" x2="70447" y2="88745"/>
                        <a14:foregroundMark x1="70447" y1="88745" x2="70927" y2="88312"/>
                        <a14:foregroundMark x1="49042" y1="93506" x2="49042" y2="82107"/>
                        <a14:foregroundMark x1="39137" y1="98124" x2="45687" y2="81674"/>
                        <a14:foregroundMark x1="45687" y1="81674" x2="57348" y2="68687"/>
                        <a14:foregroundMark x1="57348" y1="68687" x2="57508" y2="68543"/>
                        <a14:foregroundMark x1="35623" y1="94805" x2="38818" y2="88023"/>
                        <a14:foregroundMark x1="38818" y1="88023" x2="43610" y2="85281"/>
                      </a14:backgroundRemoval>
                    </a14:imgEffect>
                  </a14:imgLayer>
                </a14:imgProps>
              </a:ext>
              <a:ext uri="{28A0092B-C50C-407E-A947-70E740481C1C}">
                <a14:useLocalDpi xmlns:a14="http://schemas.microsoft.com/office/drawing/2010/main" val="0"/>
              </a:ext>
            </a:extLst>
          </a:blip>
          <a:srcRect/>
          <a:stretch>
            <a:fillRect/>
          </a:stretch>
        </p:blipFill>
        <p:spPr bwMode="auto">
          <a:xfrm>
            <a:off x="6052457" y="3744733"/>
            <a:ext cx="1800618" cy="1993508"/>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ᐈ Dibujo cerdo imágenes de stock, vector cerdo feliz dibujo | descargar en  Depositphotos®">
            <a:extLst>
              <a:ext uri="{FF2B5EF4-FFF2-40B4-BE49-F238E27FC236}">
                <a16:creationId xmlns:a16="http://schemas.microsoft.com/office/drawing/2014/main" id="{5791D12E-0E57-9449-9ADE-244FDCE90BE2}"/>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3500" b="98167" l="1399" r="97669">
                        <a14:foregroundMark x1="22378" y1="42667" x2="30070" y2="25833"/>
                        <a14:foregroundMark x1="30070" y1="25833" x2="40559" y2="14333"/>
                        <a14:foregroundMark x1="7226" y1="19333" x2="10256" y2="12500"/>
                        <a14:foregroundMark x1="10256" y1="12500" x2="16550" y2="7167"/>
                        <a14:foregroundMark x1="16550" y1="7167" x2="17249" y2="6833"/>
                        <a14:foregroundMark x1="4895" y1="17333" x2="10256" y2="8333"/>
                        <a14:foregroundMark x1="13986" y1="3500" x2="28671" y2="4333"/>
                        <a14:foregroundMark x1="60140" y1="3500" x2="72727" y2="4000"/>
                        <a14:foregroundMark x1="72727" y1="4000" x2="76923" y2="6000"/>
                        <a14:foregroundMark x1="82984" y1="45667" x2="92541" y2="45667"/>
                        <a14:foregroundMark x1="92541" y1="45667" x2="98135" y2="44333"/>
                        <a14:foregroundMark x1="59907" y1="98167" x2="59907" y2="86167"/>
                        <a14:foregroundMark x1="18182" y1="98333" x2="24242" y2="86000"/>
                        <a14:foregroundMark x1="37296" y1="92167" x2="45688" y2="87167"/>
                        <a14:foregroundMark x1="74126" y1="92167" x2="82284" y2="89333"/>
                        <a14:foregroundMark x1="29371" y1="40667" x2="48019" y2="49167"/>
                        <a14:foregroundMark x1="48019" y1="49167" x2="49883" y2="49500"/>
                        <a14:foregroundMark x1="3030" y1="38833" x2="3730" y2="31167"/>
                        <a14:foregroundMark x1="3730" y1="31167" x2="3963" y2="31000"/>
                        <a14:foregroundMark x1="233" y1="12167" x2="1399" y2="19500"/>
                        <a14:foregroundMark x1="1399" y1="19500" x2="3030" y2="22167"/>
                        <a14:foregroundMark x1="50583" y1="51167" x2="59674" y2="45000"/>
                      </a14:backgroundRemoval>
                    </a14:imgEffect>
                  </a14:imgLayer>
                </a14:imgProps>
              </a:ext>
              <a:ext uri="{28A0092B-C50C-407E-A947-70E740481C1C}">
                <a14:useLocalDpi xmlns:a14="http://schemas.microsoft.com/office/drawing/2010/main" val="0"/>
              </a:ext>
            </a:extLst>
          </a:blip>
          <a:srcRect/>
          <a:stretch>
            <a:fillRect/>
          </a:stretch>
        </p:blipFill>
        <p:spPr bwMode="auto">
          <a:xfrm>
            <a:off x="1340135" y="3734302"/>
            <a:ext cx="1751353" cy="2449286"/>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Dibujos animados lindo de las ovejas en 2020 | Oveja dibujo animado,  Dibujos, Dibujo de ovejas">
            <a:extLst>
              <a:ext uri="{FF2B5EF4-FFF2-40B4-BE49-F238E27FC236}">
                <a16:creationId xmlns:a16="http://schemas.microsoft.com/office/drawing/2014/main" id="{31FD0D7C-6BAF-6E45-B847-4EB8E9EDB522}"/>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513" b="98319" l="4000" r="97800">
                        <a14:foregroundMark x1="15900" y1="34790" x2="22200" y2="19832"/>
                        <a14:foregroundMark x1="22200" y1="19832" x2="23000" y2="19244"/>
                        <a14:foregroundMark x1="4000" y1="28571" x2="23600" y2="21176"/>
                        <a14:foregroundMark x1="19000" y1="18067" x2="19000" y2="28571"/>
                        <a14:foregroundMark x1="33500" y1="28824" x2="36600" y2="21176"/>
                        <a14:foregroundMark x1="36600" y1="21176" x2="37200" y2="20756"/>
                        <a14:foregroundMark x1="30400" y1="27395" x2="30400" y2="18151"/>
                        <a14:foregroundMark x1="30400" y1="18151" x2="32100" y2="14286"/>
                        <a14:foregroundMark x1="33500" y1="29244" x2="34600" y2="20504"/>
                        <a14:foregroundMark x1="30900" y1="27647" x2="33200" y2="19748"/>
                        <a14:foregroundMark x1="33200" y1="19748" x2="33800" y2="19496"/>
                        <a14:foregroundMark x1="19600" y1="4790" x2="58700" y2="7899"/>
                        <a14:foregroundMark x1="22700" y1="2353" x2="31800" y2="1429"/>
                        <a14:foregroundMark x1="31800" y1="1429" x2="40000" y2="1513"/>
                        <a14:foregroundMark x1="40000" y1="1513" x2="40600" y2="1681"/>
                        <a14:foregroundMark x1="89300" y1="58319" x2="93300" y2="50252"/>
                        <a14:foregroundMark x1="96100" y1="55462" x2="97800" y2="47395"/>
                        <a14:foregroundMark x1="93300" y1="96891" x2="92700" y2="89832"/>
                        <a14:foregroundMark x1="92700" y1="89832" x2="91600" y2="86891"/>
                        <a14:foregroundMark x1="77400" y1="94034" x2="94800" y2="97899"/>
                        <a14:foregroundMark x1="94800" y1="97899" x2="95200" y2="97647"/>
                        <a14:foregroundMark x1="24100" y1="91176" x2="32600" y2="90924"/>
                        <a14:foregroundMark x1="32600" y1="90924" x2="34000" y2="90504"/>
                        <a14:foregroundMark x1="39100" y1="98319" x2="46500" y2="86387"/>
                        <a14:foregroundMark x1="44500" y1="98067" x2="47600" y2="74034"/>
                      </a14:backgroundRemoval>
                    </a14:imgEffect>
                  </a14:imgLayer>
                </a14:imgProps>
              </a:ext>
              <a:ext uri="{28A0092B-C50C-407E-A947-70E740481C1C}">
                <a14:useLocalDpi xmlns:a14="http://schemas.microsoft.com/office/drawing/2010/main" val="0"/>
              </a:ext>
            </a:extLst>
          </a:blip>
          <a:srcRect/>
          <a:stretch>
            <a:fillRect/>
          </a:stretch>
        </p:blipFill>
        <p:spPr bwMode="auto">
          <a:xfrm>
            <a:off x="3841692" y="3577717"/>
            <a:ext cx="2058081" cy="2449286"/>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Vector Premium | Dibujos animados de caballo en blanco">
            <a:extLst>
              <a:ext uri="{FF2B5EF4-FFF2-40B4-BE49-F238E27FC236}">
                <a16:creationId xmlns:a16="http://schemas.microsoft.com/office/drawing/2014/main" id="{CAD19D26-B05F-EC44-9C22-E0BC747C0237}"/>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3465" b="97953" l="6550" r="95367">
                        <a14:foregroundMark x1="6869" y1="38740" x2="10863" y2="32283"/>
                        <a14:foregroundMark x1="10863" y1="32283" x2="15815" y2="27874"/>
                        <a14:foregroundMark x1="16134" y1="27402" x2="18371" y2="23622"/>
                        <a14:foregroundMark x1="11981" y1="6142" x2="17252" y2="13858"/>
                        <a14:foregroundMark x1="14856" y1="3622" x2="19808" y2="11969"/>
                        <a14:foregroundMark x1="35942" y1="98110" x2="37540" y2="87087"/>
                        <a14:foregroundMark x1="91693" y1="67874" x2="86581" y2="62992"/>
                        <a14:foregroundMark x1="86581" y1="62992" x2="86581" y2="62835"/>
                        <a14:foregroundMark x1="91534" y1="57638" x2="95367" y2="40787"/>
                      </a14:backgroundRemoval>
                    </a14:imgEffect>
                  </a14:imgLayer>
                </a14:imgProps>
              </a:ext>
              <a:ext uri="{28A0092B-C50C-407E-A947-70E740481C1C}">
                <a14:useLocalDpi xmlns:a14="http://schemas.microsoft.com/office/drawing/2010/main" val="0"/>
              </a:ext>
            </a:extLst>
          </a:blip>
          <a:srcRect/>
          <a:stretch>
            <a:fillRect/>
          </a:stretch>
        </p:blipFill>
        <p:spPr bwMode="auto">
          <a:xfrm>
            <a:off x="9469308" y="1612137"/>
            <a:ext cx="2765113" cy="2804717"/>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Vector Premium | Dibujos animados lindo gato">
            <a:extLst>
              <a:ext uri="{FF2B5EF4-FFF2-40B4-BE49-F238E27FC236}">
                <a16:creationId xmlns:a16="http://schemas.microsoft.com/office/drawing/2014/main" id="{CB11942E-70F8-8844-B0B0-A4E8DD1C7368}"/>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5911" b="94249" l="7029" r="90096">
                        <a14:foregroundMark x1="11661" y1="36901" x2="7029" y2="22045"/>
                        <a14:foregroundMark x1="7029" y1="22045" x2="7029" y2="21725"/>
                        <a14:foregroundMark x1="51118" y1="11661" x2="56390" y2="6230"/>
                        <a14:foregroundMark x1="56390" y1="6230" x2="61661" y2="11182"/>
                        <a14:foregroundMark x1="61661" y1="11182" x2="62141" y2="11981"/>
                        <a14:foregroundMark x1="84505" y1="33067" x2="84185" y2="48083"/>
                        <a14:foregroundMark x1="82268" y1="47125" x2="83227" y2="32907"/>
                        <a14:foregroundMark x1="88019" y1="68051" x2="90096" y2="61661"/>
                        <a14:foregroundMark x1="33067" y1="62141" x2="33067" y2="43291"/>
                        <a14:foregroundMark x1="18051" y1="52396" x2="34505" y2="46805"/>
                        <a14:foregroundMark x1="34505" y1="46805" x2="41054" y2="43291"/>
                        <a14:foregroundMark x1="41054" y1="43291" x2="41054" y2="43131"/>
                        <a14:foregroundMark x1="18690" y1="56709" x2="34984" y2="52077"/>
                        <a14:foregroundMark x1="35144" y1="51917" x2="38179" y2="45208"/>
                        <a14:foregroundMark x1="38179" y1="45208" x2="38179" y2="45208"/>
                        <a14:foregroundMark x1="24441" y1="61502" x2="33706" y2="61502"/>
                        <a14:foregroundMark x1="33706" y1="61502" x2="36422" y2="61182"/>
                        <a14:foregroundMark x1="36901" y1="79233" x2="40096" y2="79553"/>
                        <a14:foregroundMark x1="27476" y1="89297" x2="34984" y2="89457"/>
                        <a14:foregroundMark x1="34984" y1="89457" x2="48243" y2="88019"/>
                        <a14:foregroundMark x1="32109" y1="94249" x2="37380" y2="93291"/>
                        <a14:foregroundMark x1="41534" y1="93610" x2="48243" y2="93610"/>
                        <a14:foregroundMark x1="57029" y1="92652" x2="64856" y2="92812"/>
                        <a14:foregroundMark x1="64856" y1="92812" x2="65815" y2="92652"/>
                      </a14:backgroundRemoval>
                    </a14:imgEffect>
                  </a14:imgLayer>
                </a14:imgProps>
              </a:ext>
              <a:ext uri="{28A0092B-C50C-407E-A947-70E740481C1C}">
                <a14:useLocalDpi xmlns:a14="http://schemas.microsoft.com/office/drawing/2010/main" val="0"/>
              </a:ext>
            </a:extLst>
          </a:blip>
          <a:srcRect/>
          <a:stretch>
            <a:fillRect/>
          </a:stretch>
        </p:blipFill>
        <p:spPr bwMode="auto">
          <a:xfrm>
            <a:off x="7516006" y="2417509"/>
            <a:ext cx="1702848" cy="170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87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10"/>
                                        </p:tgtEl>
                                      </p:cBhvr>
                                      <p:to x="80000" y="100000"/>
                                    </p:animScale>
                                    <p:anim by="(#ppt_w*0.10)" calcmode="lin" valueType="num">
                                      <p:cBhvr>
                                        <p:cTn id="7" dur="250" autoRev="1" fill="hold">
                                          <p:stCondLst>
                                            <p:cond delay="0"/>
                                          </p:stCondLst>
                                        </p:cTn>
                                        <p:tgtEl>
                                          <p:spTgt spid="10"/>
                                        </p:tgtEl>
                                        <p:attrNameLst>
                                          <p:attrName>ppt_x</p:attrName>
                                        </p:attrNameLst>
                                      </p:cBhvr>
                                    </p:anim>
                                    <p:anim by="(-#ppt_w*0.10)" calcmode="lin" valueType="num">
                                      <p:cBhvr>
                                        <p:cTn id="8" dur="250" autoRev="1" fill="hold">
                                          <p:stCondLst>
                                            <p:cond delay="0"/>
                                          </p:stCondLst>
                                        </p:cTn>
                                        <p:tgtEl>
                                          <p:spTgt spid="10"/>
                                        </p:tgtEl>
                                        <p:attrNameLst>
                                          <p:attrName>ppt_y</p:attrName>
                                        </p:attrNameLst>
                                      </p:cBhvr>
                                    </p:anim>
                                    <p:animRot by="-480000">
                                      <p:cBhvr>
                                        <p:cTn id="9" dur="250" autoRev="1" fill="hold">
                                          <p:stCondLst>
                                            <p:cond delay="0"/>
                                          </p:stCondLst>
                                        </p:cTn>
                                        <p:tgtEl>
                                          <p:spTgt spid="10"/>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09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0"/>
                                  </p:stCondLst>
                                  <p:childTnLst>
                                    <p:animRot by="120000">
                                      <p:cBhvr>
                                        <p:cTn id="17" dur="100" fill="hold">
                                          <p:stCondLst>
                                            <p:cond delay="0"/>
                                          </p:stCondLst>
                                        </p:cTn>
                                        <p:tgtEl>
                                          <p:spTgt spid="3094"/>
                                        </p:tgtEl>
                                        <p:attrNameLst>
                                          <p:attrName>r</p:attrName>
                                        </p:attrNameLst>
                                      </p:cBhvr>
                                    </p:animRot>
                                    <p:animRot by="-240000">
                                      <p:cBhvr>
                                        <p:cTn id="18" dur="200" fill="hold">
                                          <p:stCondLst>
                                            <p:cond delay="200"/>
                                          </p:stCondLst>
                                        </p:cTn>
                                        <p:tgtEl>
                                          <p:spTgt spid="3094"/>
                                        </p:tgtEl>
                                        <p:attrNameLst>
                                          <p:attrName>r</p:attrName>
                                        </p:attrNameLst>
                                      </p:cBhvr>
                                    </p:animRot>
                                    <p:animRot by="240000">
                                      <p:cBhvr>
                                        <p:cTn id="19" dur="200" fill="hold">
                                          <p:stCondLst>
                                            <p:cond delay="400"/>
                                          </p:stCondLst>
                                        </p:cTn>
                                        <p:tgtEl>
                                          <p:spTgt spid="3094"/>
                                        </p:tgtEl>
                                        <p:attrNameLst>
                                          <p:attrName>r</p:attrName>
                                        </p:attrNameLst>
                                      </p:cBhvr>
                                    </p:animRot>
                                    <p:animRot by="-240000">
                                      <p:cBhvr>
                                        <p:cTn id="20" dur="200" fill="hold">
                                          <p:stCondLst>
                                            <p:cond delay="600"/>
                                          </p:stCondLst>
                                        </p:cTn>
                                        <p:tgtEl>
                                          <p:spTgt spid="3094"/>
                                        </p:tgtEl>
                                        <p:attrNameLst>
                                          <p:attrName>r</p:attrName>
                                        </p:attrNameLst>
                                      </p:cBhvr>
                                    </p:animRot>
                                    <p:animRot by="120000">
                                      <p:cBhvr>
                                        <p:cTn id="21" dur="200" fill="hold">
                                          <p:stCondLst>
                                            <p:cond delay="800"/>
                                          </p:stCondLst>
                                        </p:cTn>
                                        <p:tgtEl>
                                          <p:spTgt spid="3094"/>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9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2" presetClass="emph" presetSubtype="0" fill="hold" nodeType="clickEffect">
                                  <p:stCondLst>
                                    <p:cond delay="0"/>
                                  </p:stCondLst>
                                  <p:childTnLst>
                                    <p:animRot by="120000">
                                      <p:cBhvr>
                                        <p:cTn id="29" dur="100" fill="hold">
                                          <p:stCondLst>
                                            <p:cond delay="0"/>
                                          </p:stCondLst>
                                        </p:cTn>
                                        <p:tgtEl>
                                          <p:spTgt spid="3098"/>
                                        </p:tgtEl>
                                        <p:attrNameLst>
                                          <p:attrName>r</p:attrName>
                                        </p:attrNameLst>
                                      </p:cBhvr>
                                    </p:animRot>
                                    <p:animRot by="-240000">
                                      <p:cBhvr>
                                        <p:cTn id="30" dur="200" fill="hold">
                                          <p:stCondLst>
                                            <p:cond delay="200"/>
                                          </p:stCondLst>
                                        </p:cTn>
                                        <p:tgtEl>
                                          <p:spTgt spid="3098"/>
                                        </p:tgtEl>
                                        <p:attrNameLst>
                                          <p:attrName>r</p:attrName>
                                        </p:attrNameLst>
                                      </p:cBhvr>
                                    </p:animRot>
                                    <p:animRot by="240000">
                                      <p:cBhvr>
                                        <p:cTn id="31" dur="200" fill="hold">
                                          <p:stCondLst>
                                            <p:cond delay="400"/>
                                          </p:stCondLst>
                                        </p:cTn>
                                        <p:tgtEl>
                                          <p:spTgt spid="3098"/>
                                        </p:tgtEl>
                                        <p:attrNameLst>
                                          <p:attrName>r</p:attrName>
                                        </p:attrNameLst>
                                      </p:cBhvr>
                                    </p:animRot>
                                    <p:animRot by="-240000">
                                      <p:cBhvr>
                                        <p:cTn id="32" dur="200" fill="hold">
                                          <p:stCondLst>
                                            <p:cond delay="600"/>
                                          </p:stCondLst>
                                        </p:cTn>
                                        <p:tgtEl>
                                          <p:spTgt spid="3098"/>
                                        </p:tgtEl>
                                        <p:attrNameLst>
                                          <p:attrName>r</p:attrName>
                                        </p:attrNameLst>
                                      </p:cBhvr>
                                    </p:animRot>
                                    <p:animRot by="120000">
                                      <p:cBhvr>
                                        <p:cTn id="33" dur="200" fill="hold">
                                          <p:stCondLst>
                                            <p:cond delay="800"/>
                                          </p:stCondLst>
                                        </p:cTn>
                                        <p:tgtEl>
                                          <p:spTgt spid="3098"/>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09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32" presetClass="emph" presetSubtype="0" fill="hold" nodeType="clickEffect">
                                  <p:stCondLst>
                                    <p:cond delay="0"/>
                                  </p:stCondLst>
                                  <p:childTnLst>
                                    <p:animRot by="120000">
                                      <p:cBhvr>
                                        <p:cTn id="41" dur="100" fill="hold">
                                          <p:stCondLst>
                                            <p:cond delay="0"/>
                                          </p:stCondLst>
                                        </p:cTn>
                                        <p:tgtEl>
                                          <p:spTgt spid="3092"/>
                                        </p:tgtEl>
                                        <p:attrNameLst>
                                          <p:attrName>r</p:attrName>
                                        </p:attrNameLst>
                                      </p:cBhvr>
                                    </p:animRot>
                                    <p:animRot by="-240000">
                                      <p:cBhvr>
                                        <p:cTn id="42" dur="200" fill="hold">
                                          <p:stCondLst>
                                            <p:cond delay="200"/>
                                          </p:stCondLst>
                                        </p:cTn>
                                        <p:tgtEl>
                                          <p:spTgt spid="3092"/>
                                        </p:tgtEl>
                                        <p:attrNameLst>
                                          <p:attrName>r</p:attrName>
                                        </p:attrNameLst>
                                      </p:cBhvr>
                                    </p:animRot>
                                    <p:animRot by="240000">
                                      <p:cBhvr>
                                        <p:cTn id="43" dur="200" fill="hold">
                                          <p:stCondLst>
                                            <p:cond delay="400"/>
                                          </p:stCondLst>
                                        </p:cTn>
                                        <p:tgtEl>
                                          <p:spTgt spid="3092"/>
                                        </p:tgtEl>
                                        <p:attrNameLst>
                                          <p:attrName>r</p:attrName>
                                        </p:attrNameLst>
                                      </p:cBhvr>
                                    </p:animRot>
                                    <p:animRot by="-240000">
                                      <p:cBhvr>
                                        <p:cTn id="44" dur="200" fill="hold">
                                          <p:stCondLst>
                                            <p:cond delay="600"/>
                                          </p:stCondLst>
                                        </p:cTn>
                                        <p:tgtEl>
                                          <p:spTgt spid="3092"/>
                                        </p:tgtEl>
                                        <p:attrNameLst>
                                          <p:attrName>r</p:attrName>
                                        </p:attrNameLst>
                                      </p:cBhvr>
                                    </p:animRot>
                                    <p:animRot by="120000">
                                      <p:cBhvr>
                                        <p:cTn id="45" dur="200" fill="hold">
                                          <p:stCondLst>
                                            <p:cond delay="800"/>
                                          </p:stCondLst>
                                        </p:cTn>
                                        <p:tgtEl>
                                          <p:spTgt spid="3092"/>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09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2" presetClass="emph" presetSubtype="0" fill="hold" nodeType="clickEffect">
                                  <p:stCondLst>
                                    <p:cond delay="0"/>
                                  </p:stCondLst>
                                  <p:childTnLst>
                                    <p:animRot by="120000">
                                      <p:cBhvr>
                                        <p:cTn id="53" dur="100" fill="hold">
                                          <p:stCondLst>
                                            <p:cond delay="0"/>
                                          </p:stCondLst>
                                        </p:cTn>
                                        <p:tgtEl>
                                          <p:spTgt spid="3090"/>
                                        </p:tgtEl>
                                        <p:attrNameLst>
                                          <p:attrName>r</p:attrName>
                                        </p:attrNameLst>
                                      </p:cBhvr>
                                    </p:animRot>
                                    <p:animRot by="-240000">
                                      <p:cBhvr>
                                        <p:cTn id="54" dur="200" fill="hold">
                                          <p:stCondLst>
                                            <p:cond delay="200"/>
                                          </p:stCondLst>
                                        </p:cTn>
                                        <p:tgtEl>
                                          <p:spTgt spid="3090"/>
                                        </p:tgtEl>
                                        <p:attrNameLst>
                                          <p:attrName>r</p:attrName>
                                        </p:attrNameLst>
                                      </p:cBhvr>
                                    </p:animRot>
                                    <p:animRot by="240000">
                                      <p:cBhvr>
                                        <p:cTn id="55" dur="200" fill="hold">
                                          <p:stCondLst>
                                            <p:cond delay="400"/>
                                          </p:stCondLst>
                                        </p:cTn>
                                        <p:tgtEl>
                                          <p:spTgt spid="3090"/>
                                        </p:tgtEl>
                                        <p:attrNameLst>
                                          <p:attrName>r</p:attrName>
                                        </p:attrNameLst>
                                      </p:cBhvr>
                                    </p:animRot>
                                    <p:animRot by="-240000">
                                      <p:cBhvr>
                                        <p:cTn id="56" dur="200" fill="hold">
                                          <p:stCondLst>
                                            <p:cond delay="600"/>
                                          </p:stCondLst>
                                        </p:cTn>
                                        <p:tgtEl>
                                          <p:spTgt spid="3090"/>
                                        </p:tgtEl>
                                        <p:attrNameLst>
                                          <p:attrName>r</p:attrName>
                                        </p:attrNameLst>
                                      </p:cBhvr>
                                    </p:animRot>
                                    <p:animRot by="120000">
                                      <p:cBhvr>
                                        <p:cTn id="57" dur="200" fill="hold">
                                          <p:stCondLst>
                                            <p:cond delay="800"/>
                                          </p:stCondLst>
                                        </p:cTn>
                                        <p:tgtEl>
                                          <p:spTgt spid="3090"/>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310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32" presetClass="emph" presetSubtype="0" fill="hold" nodeType="clickEffect">
                                  <p:stCondLst>
                                    <p:cond delay="0"/>
                                  </p:stCondLst>
                                  <p:childTnLst>
                                    <p:animRot by="120000">
                                      <p:cBhvr>
                                        <p:cTn id="65" dur="100" fill="hold">
                                          <p:stCondLst>
                                            <p:cond delay="0"/>
                                          </p:stCondLst>
                                        </p:cTn>
                                        <p:tgtEl>
                                          <p:spTgt spid="3102"/>
                                        </p:tgtEl>
                                        <p:attrNameLst>
                                          <p:attrName>r</p:attrName>
                                        </p:attrNameLst>
                                      </p:cBhvr>
                                    </p:animRot>
                                    <p:animRot by="-240000">
                                      <p:cBhvr>
                                        <p:cTn id="66" dur="200" fill="hold">
                                          <p:stCondLst>
                                            <p:cond delay="200"/>
                                          </p:stCondLst>
                                        </p:cTn>
                                        <p:tgtEl>
                                          <p:spTgt spid="3102"/>
                                        </p:tgtEl>
                                        <p:attrNameLst>
                                          <p:attrName>r</p:attrName>
                                        </p:attrNameLst>
                                      </p:cBhvr>
                                    </p:animRot>
                                    <p:animRot by="240000">
                                      <p:cBhvr>
                                        <p:cTn id="67" dur="200" fill="hold">
                                          <p:stCondLst>
                                            <p:cond delay="400"/>
                                          </p:stCondLst>
                                        </p:cTn>
                                        <p:tgtEl>
                                          <p:spTgt spid="3102"/>
                                        </p:tgtEl>
                                        <p:attrNameLst>
                                          <p:attrName>r</p:attrName>
                                        </p:attrNameLst>
                                      </p:cBhvr>
                                    </p:animRot>
                                    <p:animRot by="-240000">
                                      <p:cBhvr>
                                        <p:cTn id="68" dur="200" fill="hold">
                                          <p:stCondLst>
                                            <p:cond delay="600"/>
                                          </p:stCondLst>
                                        </p:cTn>
                                        <p:tgtEl>
                                          <p:spTgt spid="3102"/>
                                        </p:tgtEl>
                                        <p:attrNameLst>
                                          <p:attrName>r</p:attrName>
                                        </p:attrNameLst>
                                      </p:cBhvr>
                                    </p:animRot>
                                    <p:animRot by="120000">
                                      <p:cBhvr>
                                        <p:cTn id="69" dur="200" fill="hold">
                                          <p:stCondLst>
                                            <p:cond delay="800"/>
                                          </p:stCondLst>
                                        </p:cTn>
                                        <p:tgtEl>
                                          <p:spTgt spid="3102"/>
                                        </p:tgtEl>
                                        <p:attrNameLst>
                                          <p:attrName>r</p:attrName>
                                        </p:attrNameLst>
                                      </p:cBhvr>
                                    </p:animRo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10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32" presetClass="emph" presetSubtype="0" fill="hold" nodeType="clickEffect">
                                  <p:stCondLst>
                                    <p:cond delay="0"/>
                                  </p:stCondLst>
                                  <p:childTnLst>
                                    <p:animRot by="120000">
                                      <p:cBhvr>
                                        <p:cTn id="77" dur="100" fill="hold">
                                          <p:stCondLst>
                                            <p:cond delay="0"/>
                                          </p:stCondLst>
                                        </p:cTn>
                                        <p:tgtEl>
                                          <p:spTgt spid="3100"/>
                                        </p:tgtEl>
                                        <p:attrNameLst>
                                          <p:attrName>r</p:attrName>
                                        </p:attrNameLst>
                                      </p:cBhvr>
                                    </p:animRot>
                                    <p:animRot by="-240000">
                                      <p:cBhvr>
                                        <p:cTn id="78" dur="200" fill="hold">
                                          <p:stCondLst>
                                            <p:cond delay="200"/>
                                          </p:stCondLst>
                                        </p:cTn>
                                        <p:tgtEl>
                                          <p:spTgt spid="3100"/>
                                        </p:tgtEl>
                                        <p:attrNameLst>
                                          <p:attrName>r</p:attrName>
                                        </p:attrNameLst>
                                      </p:cBhvr>
                                    </p:animRot>
                                    <p:animRot by="240000">
                                      <p:cBhvr>
                                        <p:cTn id="79" dur="200" fill="hold">
                                          <p:stCondLst>
                                            <p:cond delay="400"/>
                                          </p:stCondLst>
                                        </p:cTn>
                                        <p:tgtEl>
                                          <p:spTgt spid="3100"/>
                                        </p:tgtEl>
                                        <p:attrNameLst>
                                          <p:attrName>r</p:attrName>
                                        </p:attrNameLst>
                                      </p:cBhvr>
                                    </p:animRot>
                                    <p:animRot by="-240000">
                                      <p:cBhvr>
                                        <p:cTn id="80" dur="200" fill="hold">
                                          <p:stCondLst>
                                            <p:cond delay="600"/>
                                          </p:stCondLst>
                                        </p:cTn>
                                        <p:tgtEl>
                                          <p:spTgt spid="3100"/>
                                        </p:tgtEl>
                                        <p:attrNameLst>
                                          <p:attrName>r</p:attrName>
                                        </p:attrNameLst>
                                      </p:cBhvr>
                                    </p:animRot>
                                    <p:animRot by="120000">
                                      <p:cBhvr>
                                        <p:cTn id="81" dur="200" fill="hold">
                                          <p:stCondLst>
                                            <p:cond delay="800"/>
                                          </p:stCondLst>
                                        </p:cTn>
                                        <p:tgtEl>
                                          <p:spTgt spid="310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Un fondo de selva tropical | Vector Premium">
            <a:extLst>
              <a:ext uri="{FF2B5EF4-FFF2-40B4-BE49-F238E27FC236}">
                <a16:creationId xmlns:a16="http://schemas.microsoft.com/office/drawing/2014/main" id="{0CD927B7-2E3A-2D4B-A3F7-985B976C1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FF5D45E-05B2-A047-8141-5DDA7E76BCE0}"/>
              </a:ext>
            </a:extLst>
          </p:cNvPr>
          <p:cNvSpPr/>
          <p:nvPr/>
        </p:nvSpPr>
        <p:spPr>
          <a:xfrm>
            <a:off x="2207385" y="561294"/>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5400" b="1" dirty="0">
                <a:ln/>
                <a:solidFill>
                  <a:srgbClr val="FF0000"/>
                </a:solidFill>
                <a:effectLst>
                  <a:glow rad="101600">
                    <a:schemeClr val="bg1">
                      <a:alpha val="60000"/>
                    </a:schemeClr>
                  </a:glow>
                </a:effectLst>
                <a:latin typeface="Cooper Black" panose="0208090404030B020404" pitchFamily="18" charset="77"/>
              </a:rPr>
              <a:t>Existen Animales Salvajes</a:t>
            </a:r>
          </a:p>
        </p:txBody>
      </p:sp>
      <p:sp>
        <p:nvSpPr>
          <p:cNvPr id="7" name="Rectángulo 6">
            <a:extLst>
              <a:ext uri="{FF2B5EF4-FFF2-40B4-BE49-F238E27FC236}">
                <a16:creationId xmlns:a16="http://schemas.microsoft.com/office/drawing/2014/main" id="{6E843AC9-D780-8345-B338-1976E01C5CE3}"/>
              </a:ext>
            </a:extLst>
          </p:cNvPr>
          <p:cNvSpPr/>
          <p:nvPr/>
        </p:nvSpPr>
        <p:spPr>
          <a:xfrm>
            <a:off x="0" y="6273225"/>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Viven en libertad en la naturaleza y sobreviven por sus propios medios</a:t>
            </a:r>
          </a:p>
        </p:txBody>
      </p:sp>
      <p:pic>
        <p:nvPicPr>
          <p:cNvPr id="4108" name="Picture 12" descr="León de dibujos animados rugiendo | Vector Premium">
            <a:extLst>
              <a:ext uri="{FF2B5EF4-FFF2-40B4-BE49-F238E27FC236}">
                <a16:creationId xmlns:a16="http://schemas.microsoft.com/office/drawing/2014/main" id="{9AE96D2C-085A-474E-A634-EDF940EC435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993" b="96831" l="3355" r="98403">
                        <a14:foregroundMark x1="7188" y1="42077" x2="7827" y2="27113"/>
                        <a14:foregroundMark x1="3514" y1="35739" x2="4153" y2="28345"/>
                        <a14:foregroundMark x1="15974" y1="3169" x2="29233" y2="4930"/>
                        <a14:foregroundMark x1="29233" y1="4930" x2="29393" y2="4930"/>
                        <a14:foregroundMark x1="18690" y1="704" x2="26038" y2="3345"/>
                        <a14:foregroundMark x1="26038" y1="3345" x2="27316" y2="4225"/>
                        <a14:foregroundMark x1="21406" y1="24824" x2="12141" y2="19366"/>
                        <a14:foregroundMark x1="7668" y1="21479" x2="14537" y2="21831"/>
                        <a14:foregroundMark x1="15016" y1="39789" x2="17891" y2="49824"/>
                        <a14:foregroundMark x1="24441" y1="65493" x2="39617" y2="68310"/>
                        <a14:foregroundMark x1="39617" y1="68134" x2="49681" y2="68310"/>
                        <a14:foregroundMark x1="49681" y1="68310" x2="68211" y2="66725"/>
                        <a14:foregroundMark x1="68211" y1="66725" x2="68371" y2="66725"/>
                        <a14:foregroundMark x1="89297" y1="75000" x2="95847" y2="72711"/>
                        <a14:foregroundMark x1="95847" y1="72711" x2="98403" y2="66197"/>
                        <a14:foregroundMark x1="98403" y1="66197" x2="97284" y2="58979"/>
                        <a14:foregroundMark x1="97284" y1="58979" x2="91534" y2="53697"/>
                        <a14:foregroundMark x1="91534" y1="53697" x2="84505" y2="50176"/>
                        <a14:foregroundMark x1="94728" y1="54577" x2="98722" y2="68310"/>
                        <a14:foregroundMark x1="19329" y1="92782" x2="23163" y2="86268"/>
                        <a14:foregroundMark x1="34185" y1="96831" x2="34665" y2="88028"/>
                        <a14:foregroundMark x1="10863" y1="35563" x2="14537" y2="44366"/>
                        <a14:foregroundMark x1="80990" y1="96831" x2="74920" y2="95246"/>
                      </a14:backgroundRemoval>
                    </a14:imgEffect>
                  </a14:imgLayer>
                </a14:imgProps>
              </a:ext>
              <a:ext uri="{28A0092B-C50C-407E-A947-70E740481C1C}">
                <a14:useLocalDpi xmlns:a14="http://schemas.microsoft.com/office/drawing/2010/main" val="0"/>
              </a:ext>
            </a:extLst>
          </a:blip>
          <a:srcRect/>
          <a:stretch>
            <a:fillRect/>
          </a:stretch>
        </p:blipFill>
        <p:spPr bwMode="auto">
          <a:xfrm>
            <a:off x="8326150" y="3772460"/>
            <a:ext cx="2781930" cy="2524246"/>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ᐈ Jirafa animada imágenes de stock, animado dibujos animados jirafa sentada  | descargar en Depositphotos®">
            <a:extLst>
              <a:ext uri="{FF2B5EF4-FFF2-40B4-BE49-F238E27FC236}">
                <a16:creationId xmlns:a16="http://schemas.microsoft.com/office/drawing/2014/main" id="{C6BA1D45-0EB2-6743-8603-735D1B83EAE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167" b="97667" l="4206" r="97897">
                        <a14:foregroundMark x1="4206" y1="11167" x2="25234" y2="14000"/>
                        <a14:foregroundMark x1="25234" y1="14000" x2="25467" y2="13167"/>
                        <a14:foregroundMark x1="57243" y1="14333" x2="74766" y2="6667"/>
                        <a14:foregroundMark x1="74766" y1="6667" x2="75234" y2="6167"/>
                        <a14:foregroundMark x1="32243" y1="1667" x2="31308" y2="10167"/>
                        <a14:foregroundMark x1="37850" y1="1167" x2="45561" y2="9500"/>
                        <a14:foregroundMark x1="22897" y1="90000" x2="34112" y2="87667"/>
                        <a14:foregroundMark x1="34112" y1="87667" x2="36916" y2="86500"/>
                        <a14:foregroundMark x1="29907" y1="91833" x2="29907" y2="91833"/>
                        <a14:foregroundMark x1="29439" y1="90500" x2="40187" y2="93167"/>
                        <a14:foregroundMark x1="40187" y1="93167" x2="51402" y2="93167"/>
                        <a14:foregroundMark x1="51402" y1="93167" x2="55607" y2="92833"/>
                        <a14:foregroundMark x1="86215" y1="97833" x2="91355" y2="94500"/>
                        <a14:foregroundMark x1="92056" y1="89000" x2="87850" y2="81833"/>
                        <a14:foregroundMark x1="87850" y1="81833" x2="96963" y2="85000"/>
                        <a14:foregroundMark x1="96963" y1="85000" x2="97897" y2="85667"/>
                      </a14:backgroundRemoval>
                    </a14:imgEffect>
                  </a14:imgLayer>
                </a14:imgProps>
              </a:ext>
              <a:ext uri="{28A0092B-C50C-407E-A947-70E740481C1C}">
                <a14:useLocalDpi xmlns:a14="http://schemas.microsoft.com/office/drawing/2010/main" val="0"/>
              </a:ext>
            </a:extLst>
          </a:blip>
          <a:srcRect/>
          <a:stretch>
            <a:fillRect/>
          </a:stretch>
        </p:blipFill>
        <p:spPr bwMode="auto">
          <a:xfrm>
            <a:off x="253320" y="2867706"/>
            <a:ext cx="2574479" cy="3608614"/>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ᐈ Zebra animada imágenes de stock, vector zebra comic | descargar en  Depositphotos®">
            <a:extLst>
              <a:ext uri="{FF2B5EF4-FFF2-40B4-BE49-F238E27FC236}">
                <a16:creationId xmlns:a16="http://schemas.microsoft.com/office/drawing/2014/main" id="{7F6C74CE-1248-1A49-9B8D-907BEC1FD818}"/>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172" b="98047" l="3639" r="95734">
                        <a14:foregroundMark x1="3639" y1="33789" x2="10790" y2="38770"/>
                        <a14:foregroundMark x1="4642" y1="36426" x2="30991" y2="39258"/>
                        <a14:foregroundMark x1="6148" y1="33594" x2="33250" y2="36426"/>
                        <a14:foregroundMark x1="33250" y1="36426" x2="35257" y2="37109"/>
                        <a14:foregroundMark x1="11920" y1="45508" x2="19824" y2="49316"/>
                        <a14:foregroundMark x1="19824" y1="49316" x2="27854" y2="45996"/>
                        <a14:foregroundMark x1="27854" y1="45996" x2="28231" y2="38379"/>
                        <a14:foregroundMark x1="28231" y1="38379" x2="27854" y2="38086"/>
                        <a14:foregroundMark x1="11292" y1="6641" x2="32497" y2="25488"/>
                        <a14:foregroundMark x1="10790" y1="3125" x2="23839" y2="11621"/>
                        <a14:foregroundMark x1="8908" y1="8105" x2="19573" y2="20703"/>
                        <a14:foregroundMark x1="8908" y1="2832" x2="17942" y2="4980"/>
                        <a14:foregroundMark x1="17942" y1="4980" x2="22710" y2="9082"/>
                        <a14:foregroundMark x1="9787" y1="1465" x2="23839" y2="10254"/>
                        <a14:foregroundMark x1="36136" y1="24023" x2="49937" y2="7129"/>
                        <a14:foregroundMark x1="35885" y1="15430" x2="45797" y2="2539"/>
                        <a14:foregroundMark x1="45797" y1="2539" x2="50188" y2="8789"/>
                        <a14:foregroundMark x1="50188" y1="8789" x2="50188" y2="9082"/>
                        <a14:foregroundMark x1="45671" y1="2832" x2="50816" y2="9570"/>
                        <a14:foregroundMark x1="49561" y1="5469" x2="49561" y2="5469"/>
                        <a14:foregroundMark x1="49561" y1="4785" x2="49561" y2="4785"/>
                        <a14:foregroundMark x1="49561" y1="4785" x2="48934" y2="1172"/>
                        <a14:foregroundMark x1="17189" y1="22168" x2="20828" y2="42871"/>
                        <a14:foregroundMark x1="12923" y1="30762" x2="15935" y2="16699"/>
                        <a14:foregroundMark x1="25094" y1="9961" x2="31493" y2="21875"/>
                        <a14:foregroundMark x1="26349" y1="9961" x2="29987" y2="19043"/>
                        <a14:foregroundMark x1="21706" y1="27344" x2="22083" y2="34473"/>
                        <a14:foregroundMark x1="22083" y1="34473" x2="25471" y2="34961"/>
                        <a14:foregroundMark x1="34630" y1="38770" x2="34630" y2="16406"/>
                        <a14:foregroundMark x1="26600" y1="31445" x2="26600" y2="28809"/>
                        <a14:foregroundMark x1="44668" y1="21387" x2="49937" y2="39160"/>
                        <a14:foregroundMark x1="49937" y1="39160" x2="49310" y2="52344"/>
                        <a14:foregroundMark x1="44417" y1="18848" x2="47930" y2="26367"/>
                        <a14:foregroundMark x1="47930" y1="26367" x2="48306" y2="34961"/>
                        <a14:foregroundMark x1="43789" y1="33594" x2="43789" y2="50195"/>
                        <a14:foregroundMark x1="37390" y1="41211" x2="37390" y2="49023"/>
                        <a14:foregroundMark x1="37390" y1="49023" x2="38269" y2="51465"/>
                        <a14:foregroundMark x1="38269" y1="52148" x2="39774" y2="67188"/>
                        <a14:foregroundMark x1="34630" y1="55957" x2="34630" y2="63086"/>
                        <a14:foregroundMark x1="45922" y1="65234" x2="86951" y2="70020"/>
                        <a14:foregroundMark x1="48306" y1="60449" x2="42535" y2="84473"/>
                        <a14:foregroundMark x1="42535" y1="84473" x2="42284" y2="84570"/>
                        <a14:foregroundMark x1="44668" y1="59766" x2="80176" y2="62402"/>
                        <a14:foregroundMark x1="58218" y1="59277" x2="67629" y2="59570"/>
                        <a14:foregroundMark x1="67629" y1="59570" x2="73777" y2="58594"/>
                        <a14:foregroundMark x1="54831" y1="71387" x2="85696" y2="73340"/>
                        <a14:foregroundMark x1="35508" y1="78125" x2="36136" y2="89746"/>
                        <a14:foregroundMark x1="31493" y1="92871" x2="38519" y2="71680"/>
                        <a14:foregroundMark x1="38519" y1="71680" x2="38519" y2="70020"/>
                        <a14:foregroundMark x1="36386" y1="24512" x2="47177" y2="60254"/>
                        <a14:foregroundMark x1="22083" y1="24023" x2="32748" y2="34082"/>
                        <a14:foregroundMark x1="49561" y1="7617" x2="46048" y2="14941"/>
                        <a14:foregroundMark x1="46048" y1="14941" x2="42284" y2="18359"/>
                        <a14:foregroundMark x1="28733" y1="23535" x2="28733" y2="31934"/>
                        <a14:foregroundMark x1="45671" y1="20215" x2="47428" y2="31152"/>
                        <a14:foregroundMark x1="45044" y1="17188" x2="53325" y2="40234"/>
                        <a14:foregroundMark x1="53325" y1="40234" x2="53325" y2="40234"/>
                        <a14:foregroundMark x1="46801" y1="20215" x2="46801" y2="29980"/>
                        <a14:foregroundMark x1="38519" y1="39063" x2="38269" y2="60742"/>
                        <a14:foregroundMark x1="31870" y1="40918" x2="31870" y2="59766"/>
                        <a14:foregroundMark x1="31870" y1="59961" x2="38018" y2="71582"/>
                        <a14:foregroundMark x1="38018" y1="71582" x2="45671" y2="77441"/>
                        <a14:foregroundMark x1="45671" y1="77441" x2="48055" y2="78613"/>
                        <a14:foregroundMark x1="40151" y1="98047" x2="42535" y2="74805"/>
                        <a14:foregroundMark x1="34630" y1="77832" x2="33375" y2="82617"/>
                        <a14:foregroundMark x1="48306" y1="58105" x2="68507" y2="63574"/>
                        <a14:foregroundMark x1="56587" y1="79785" x2="69260" y2="79004"/>
                        <a14:foregroundMark x1="69260" y1="79004" x2="81681" y2="74805"/>
                        <a14:foregroundMark x1="88080" y1="63770" x2="95107" y2="70020"/>
                        <a14:foregroundMark x1="95107" y1="70020" x2="95734" y2="71191"/>
                        <a14:foregroundMark x1="78670" y1="97656" x2="82685" y2="89258"/>
                        <a14:foregroundMark x1="82685" y1="89258" x2="82058" y2="80957"/>
                        <a14:foregroundMark x1="82058" y1="80957" x2="81054" y2="79004"/>
                        <a14:foregroundMark x1="65245" y1="97168" x2="72146" y2="83789"/>
                        <a14:foregroundMark x1="72146" y1="83789" x2="72898" y2="78809"/>
                        <a14:foregroundMark x1="8657" y1="4980" x2="8657" y2="859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393920" y="2020896"/>
            <a:ext cx="1984179" cy="2549569"/>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Resultado de imagen para ilustraciones infantiles picasa | Dibujo de  elefante, Figuras de animales, Elefante infantil">
            <a:extLst>
              <a:ext uri="{FF2B5EF4-FFF2-40B4-BE49-F238E27FC236}">
                <a16:creationId xmlns:a16="http://schemas.microsoft.com/office/drawing/2014/main" id="{FE2F173B-7664-C848-837E-B6E86496B9C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8502" b="98381" l="6373" r="95588">
                        <a14:foregroundMark x1="3922" y1="35628" x2="6373" y2="51012"/>
                        <a14:foregroundMark x1="6373" y1="51012" x2="13235" y2="51417"/>
                        <a14:foregroundMark x1="15686" y1="91498" x2="15196" y2="78947"/>
                        <a14:foregroundMark x1="8333" y1="87854" x2="24020" y2="85830"/>
                        <a14:foregroundMark x1="37255" y1="95142" x2="39216" y2="98785"/>
                        <a14:foregroundMark x1="30392" y1="98381" x2="36765" y2="87854"/>
                        <a14:foregroundMark x1="43627" y1="98785" x2="40686" y2="86640"/>
                        <a14:foregroundMark x1="44118" y1="97571" x2="42157" y2="92713"/>
                        <a14:foregroundMark x1="58824" y1="94737" x2="58824" y2="77328"/>
                        <a14:foregroundMark x1="62745" y1="93927" x2="63235" y2="81781"/>
                        <a14:foregroundMark x1="68627" y1="91498" x2="65686" y2="78947"/>
                        <a14:foregroundMark x1="37745" y1="10121" x2="56863" y2="8907"/>
                        <a14:foregroundMark x1="56863" y1="8907" x2="59804" y2="8907"/>
                        <a14:foregroundMark x1="92157" y1="14575" x2="82843" y2="21862"/>
                        <a14:foregroundMark x1="93627" y1="10931" x2="96078" y2="20243"/>
                        <a14:foregroundMark x1="64216" y1="14980" x2="72549" y2="32794"/>
                        <a14:foregroundMark x1="72549" y1="31984" x2="68627" y2="12955"/>
                        <a14:foregroundMark x1="46078" y1="5668" x2="65196" y2="8502"/>
                        <a14:foregroundMark x1="65196" y1="8502" x2="65686" y2="8907"/>
                      </a14:backgroundRemoval>
                    </a14:imgEffect>
                  </a14:imgLayer>
                </a14:imgProps>
              </a:ext>
              <a:ext uri="{28A0092B-C50C-407E-A947-70E740481C1C}">
                <a14:useLocalDpi xmlns:a14="http://schemas.microsoft.com/office/drawing/2010/main" val="0"/>
              </a:ext>
            </a:extLst>
          </a:blip>
          <a:srcRect/>
          <a:stretch>
            <a:fillRect/>
          </a:stretch>
        </p:blipFill>
        <p:spPr bwMode="auto">
          <a:xfrm>
            <a:off x="3393364" y="2224875"/>
            <a:ext cx="2356581" cy="2853311"/>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Dibujos animados de hipopótamo adorable | Vector Premium">
            <a:extLst>
              <a:ext uri="{FF2B5EF4-FFF2-40B4-BE49-F238E27FC236}">
                <a16:creationId xmlns:a16="http://schemas.microsoft.com/office/drawing/2014/main" id="{82DAC855-76AC-154C-B11C-4451937F6B5B}"/>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9903" b="89903" l="8466" r="89936">
                        <a14:foregroundMark x1="15176" y1="9903" x2="15655" y2="16505"/>
                        <a14:foregroundMark x1="27316" y1="10097" x2="32268" y2="10291"/>
                        <a14:foregroundMark x1="29233" y1="19223" x2="29872" y2="30097"/>
                        <a14:foregroundMark x1="17412" y1="21748" x2="21246" y2="25243"/>
                        <a14:foregroundMark x1="8466" y1="41942" x2="9265" y2="33204"/>
                        <a14:foregroundMark x1="30671" y1="82136" x2="38179" y2="86990"/>
                        <a14:foregroundMark x1="44249" y1="86408" x2="51438" y2="88932"/>
                        <a14:foregroundMark x1="55431" y1="83301" x2="55751" y2="82136"/>
                        <a14:foregroundMark x1="66773" y1="84272" x2="76837" y2="87961"/>
                        <a14:foregroundMark x1="12141" y1="47961" x2="12141" y2="43495"/>
                      </a14:backgroundRemoval>
                    </a14:imgEffect>
                  </a14:imgLayer>
                </a14:imgProps>
              </a:ext>
              <a:ext uri="{28A0092B-C50C-407E-A947-70E740481C1C}">
                <a14:useLocalDpi xmlns:a14="http://schemas.microsoft.com/office/drawing/2010/main" val="0"/>
              </a:ext>
            </a:extLst>
          </a:blip>
          <a:srcRect/>
          <a:stretch>
            <a:fillRect/>
          </a:stretch>
        </p:blipFill>
        <p:spPr bwMode="auto">
          <a:xfrm>
            <a:off x="4900244" y="4339568"/>
            <a:ext cx="2781931" cy="2288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33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1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0"/>
                                  </p:stCondLst>
                                  <p:childTnLst>
                                    <p:animRot by="120000">
                                      <p:cBhvr>
                                        <p:cTn id="17" dur="100" fill="hold">
                                          <p:stCondLst>
                                            <p:cond delay="0"/>
                                          </p:stCondLst>
                                        </p:cTn>
                                        <p:tgtEl>
                                          <p:spTgt spid="4110"/>
                                        </p:tgtEl>
                                        <p:attrNameLst>
                                          <p:attrName>r</p:attrName>
                                        </p:attrNameLst>
                                      </p:cBhvr>
                                    </p:animRot>
                                    <p:animRot by="-240000">
                                      <p:cBhvr>
                                        <p:cTn id="18" dur="200" fill="hold">
                                          <p:stCondLst>
                                            <p:cond delay="200"/>
                                          </p:stCondLst>
                                        </p:cTn>
                                        <p:tgtEl>
                                          <p:spTgt spid="4110"/>
                                        </p:tgtEl>
                                        <p:attrNameLst>
                                          <p:attrName>r</p:attrName>
                                        </p:attrNameLst>
                                      </p:cBhvr>
                                    </p:animRot>
                                    <p:animRot by="240000">
                                      <p:cBhvr>
                                        <p:cTn id="19" dur="200" fill="hold">
                                          <p:stCondLst>
                                            <p:cond delay="400"/>
                                          </p:stCondLst>
                                        </p:cTn>
                                        <p:tgtEl>
                                          <p:spTgt spid="4110"/>
                                        </p:tgtEl>
                                        <p:attrNameLst>
                                          <p:attrName>r</p:attrName>
                                        </p:attrNameLst>
                                      </p:cBhvr>
                                    </p:animRot>
                                    <p:animRot by="-240000">
                                      <p:cBhvr>
                                        <p:cTn id="20" dur="200" fill="hold">
                                          <p:stCondLst>
                                            <p:cond delay="600"/>
                                          </p:stCondLst>
                                        </p:cTn>
                                        <p:tgtEl>
                                          <p:spTgt spid="4110"/>
                                        </p:tgtEl>
                                        <p:attrNameLst>
                                          <p:attrName>r</p:attrName>
                                        </p:attrNameLst>
                                      </p:cBhvr>
                                    </p:animRot>
                                    <p:animRot by="120000">
                                      <p:cBhvr>
                                        <p:cTn id="21" dur="200" fill="hold">
                                          <p:stCondLst>
                                            <p:cond delay="800"/>
                                          </p:stCondLst>
                                        </p:cTn>
                                        <p:tgtEl>
                                          <p:spTgt spid="4110"/>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1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2" presetClass="emph" presetSubtype="0" fill="hold" nodeType="clickEffect">
                                  <p:stCondLst>
                                    <p:cond delay="0"/>
                                  </p:stCondLst>
                                  <p:childTnLst>
                                    <p:animRot by="120000">
                                      <p:cBhvr>
                                        <p:cTn id="29" dur="100" fill="hold">
                                          <p:stCondLst>
                                            <p:cond delay="0"/>
                                          </p:stCondLst>
                                        </p:cTn>
                                        <p:tgtEl>
                                          <p:spTgt spid="4114"/>
                                        </p:tgtEl>
                                        <p:attrNameLst>
                                          <p:attrName>r</p:attrName>
                                        </p:attrNameLst>
                                      </p:cBhvr>
                                    </p:animRot>
                                    <p:animRot by="-240000">
                                      <p:cBhvr>
                                        <p:cTn id="30" dur="200" fill="hold">
                                          <p:stCondLst>
                                            <p:cond delay="200"/>
                                          </p:stCondLst>
                                        </p:cTn>
                                        <p:tgtEl>
                                          <p:spTgt spid="4114"/>
                                        </p:tgtEl>
                                        <p:attrNameLst>
                                          <p:attrName>r</p:attrName>
                                        </p:attrNameLst>
                                      </p:cBhvr>
                                    </p:animRot>
                                    <p:animRot by="240000">
                                      <p:cBhvr>
                                        <p:cTn id="31" dur="200" fill="hold">
                                          <p:stCondLst>
                                            <p:cond delay="400"/>
                                          </p:stCondLst>
                                        </p:cTn>
                                        <p:tgtEl>
                                          <p:spTgt spid="4114"/>
                                        </p:tgtEl>
                                        <p:attrNameLst>
                                          <p:attrName>r</p:attrName>
                                        </p:attrNameLst>
                                      </p:cBhvr>
                                    </p:animRot>
                                    <p:animRot by="-240000">
                                      <p:cBhvr>
                                        <p:cTn id="32" dur="200" fill="hold">
                                          <p:stCondLst>
                                            <p:cond delay="600"/>
                                          </p:stCondLst>
                                        </p:cTn>
                                        <p:tgtEl>
                                          <p:spTgt spid="4114"/>
                                        </p:tgtEl>
                                        <p:attrNameLst>
                                          <p:attrName>r</p:attrName>
                                        </p:attrNameLst>
                                      </p:cBhvr>
                                    </p:animRot>
                                    <p:animRot by="120000">
                                      <p:cBhvr>
                                        <p:cTn id="33" dur="200" fill="hold">
                                          <p:stCondLst>
                                            <p:cond delay="800"/>
                                          </p:stCondLst>
                                        </p:cTn>
                                        <p:tgtEl>
                                          <p:spTgt spid="4114"/>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1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32" presetClass="emph" presetSubtype="0" fill="hold" nodeType="clickEffect">
                                  <p:stCondLst>
                                    <p:cond delay="0"/>
                                  </p:stCondLst>
                                  <p:childTnLst>
                                    <p:animRot by="120000">
                                      <p:cBhvr>
                                        <p:cTn id="41" dur="100" fill="hold">
                                          <p:stCondLst>
                                            <p:cond delay="0"/>
                                          </p:stCondLst>
                                        </p:cTn>
                                        <p:tgtEl>
                                          <p:spTgt spid="4116"/>
                                        </p:tgtEl>
                                        <p:attrNameLst>
                                          <p:attrName>r</p:attrName>
                                        </p:attrNameLst>
                                      </p:cBhvr>
                                    </p:animRot>
                                    <p:animRot by="-240000">
                                      <p:cBhvr>
                                        <p:cTn id="42" dur="200" fill="hold">
                                          <p:stCondLst>
                                            <p:cond delay="200"/>
                                          </p:stCondLst>
                                        </p:cTn>
                                        <p:tgtEl>
                                          <p:spTgt spid="4116"/>
                                        </p:tgtEl>
                                        <p:attrNameLst>
                                          <p:attrName>r</p:attrName>
                                        </p:attrNameLst>
                                      </p:cBhvr>
                                    </p:animRot>
                                    <p:animRot by="240000">
                                      <p:cBhvr>
                                        <p:cTn id="43" dur="200" fill="hold">
                                          <p:stCondLst>
                                            <p:cond delay="400"/>
                                          </p:stCondLst>
                                        </p:cTn>
                                        <p:tgtEl>
                                          <p:spTgt spid="4116"/>
                                        </p:tgtEl>
                                        <p:attrNameLst>
                                          <p:attrName>r</p:attrName>
                                        </p:attrNameLst>
                                      </p:cBhvr>
                                    </p:animRot>
                                    <p:animRot by="-240000">
                                      <p:cBhvr>
                                        <p:cTn id="44" dur="200" fill="hold">
                                          <p:stCondLst>
                                            <p:cond delay="600"/>
                                          </p:stCondLst>
                                        </p:cTn>
                                        <p:tgtEl>
                                          <p:spTgt spid="4116"/>
                                        </p:tgtEl>
                                        <p:attrNameLst>
                                          <p:attrName>r</p:attrName>
                                        </p:attrNameLst>
                                      </p:cBhvr>
                                    </p:animRot>
                                    <p:animRot by="120000">
                                      <p:cBhvr>
                                        <p:cTn id="45" dur="200" fill="hold">
                                          <p:stCondLst>
                                            <p:cond delay="800"/>
                                          </p:stCondLst>
                                        </p:cTn>
                                        <p:tgtEl>
                                          <p:spTgt spid="4116"/>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2" presetClass="emph" presetSubtype="0" fill="hold" nodeType="clickEffect">
                                  <p:stCondLst>
                                    <p:cond delay="0"/>
                                  </p:stCondLst>
                                  <p:childTnLst>
                                    <p:animRot by="120000">
                                      <p:cBhvr>
                                        <p:cTn id="53" dur="100" fill="hold">
                                          <p:stCondLst>
                                            <p:cond delay="0"/>
                                          </p:stCondLst>
                                        </p:cTn>
                                        <p:tgtEl>
                                          <p:spTgt spid="4112"/>
                                        </p:tgtEl>
                                        <p:attrNameLst>
                                          <p:attrName>r</p:attrName>
                                        </p:attrNameLst>
                                      </p:cBhvr>
                                    </p:animRot>
                                    <p:animRot by="-240000">
                                      <p:cBhvr>
                                        <p:cTn id="54" dur="200" fill="hold">
                                          <p:stCondLst>
                                            <p:cond delay="200"/>
                                          </p:stCondLst>
                                        </p:cTn>
                                        <p:tgtEl>
                                          <p:spTgt spid="4112"/>
                                        </p:tgtEl>
                                        <p:attrNameLst>
                                          <p:attrName>r</p:attrName>
                                        </p:attrNameLst>
                                      </p:cBhvr>
                                    </p:animRot>
                                    <p:animRot by="240000">
                                      <p:cBhvr>
                                        <p:cTn id="55" dur="200" fill="hold">
                                          <p:stCondLst>
                                            <p:cond delay="400"/>
                                          </p:stCondLst>
                                        </p:cTn>
                                        <p:tgtEl>
                                          <p:spTgt spid="4112"/>
                                        </p:tgtEl>
                                        <p:attrNameLst>
                                          <p:attrName>r</p:attrName>
                                        </p:attrNameLst>
                                      </p:cBhvr>
                                    </p:animRot>
                                    <p:animRot by="-240000">
                                      <p:cBhvr>
                                        <p:cTn id="56" dur="200" fill="hold">
                                          <p:stCondLst>
                                            <p:cond delay="600"/>
                                          </p:stCondLst>
                                        </p:cTn>
                                        <p:tgtEl>
                                          <p:spTgt spid="4112"/>
                                        </p:tgtEl>
                                        <p:attrNameLst>
                                          <p:attrName>r</p:attrName>
                                        </p:attrNameLst>
                                      </p:cBhvr>
                                    </p:animRot>
                                    <p:animRot by="120000">
                                      <p:cBhvr>
                                        <p:cTn id="57" dur="200" fill="hold">
                                          <p:stCondLst>
                                            <p:cond delay="800"/>
                                          </p:stCondLst>
                                        </p:cTn>
                                        <p:tgtEl>
                                          <p:spTgt spid="4112"/>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4108"/>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32" presetClass="emph" presetSubtype="0" fill="hold" nodeType="clickEffect">
                                  <p:stCondLst>
                                    <p:cond delay="0"/>
                                  </p:stCondLst>
                                  <p:childTnLst>
                                    <p:animRot by="120000">
                                      <p:cBhvr>
                                        <p:cTn id="65" dur="100" fill="hold">
                                          <p:stCondLst>
                                            <p:cond delay="0"/>
                                          </p:stCondLst>
                                        </p:cTn>
                                        <p:tgtEl>
                                          <p:spTgt spid="4108"/>
                                        </p:tgtEl>
                                        <p:attrNameLst>
                                          <p:attrName>r</p:attrName>
                                        </p:attrNameLst>
                                      </p:cBhvr>
                                    </p:animRot>
                                    <p:animRot by="-240000">
                                      <p:cBhvr>
                                        <p:cTn id="66" dur="200" fill="hold">
                                          <p:stCondLst>
                                            <p:cond delay="200"/>
                                          </p:stCondLst>
                                        </p:cTn>
                                        <p:tgtEl>
                                          <p:spTgt spid="4108"/>
                                        </p:tgtEl>
                                        <p:attrNameLst>
                                          <p:attrName>r</p:attrName>
                                        </p:attrNameLst>
                                      </p:cBhvr>
                                    </p:animRot>
                                    <p:animRot by="240000">
                                      <p:cBhvr>
                                        <p:cTn id="67" dur="200" fill="hold">
                                          <p:stCondLst>
                                            <p:cond delay="400"/>
                                          </p:stCondLst>
                                        </p:cTn>
                                        <p:tgtEl>
                                          <p:spTgt spid="4108"/>
                                        </p:tgtEl>
                                        <p:attrNameLst>
                                          <p:attrName>r</p:attrName>
                                        </p:attrNameLst>
                                      </p:cBhvr>
                                    </p:animRot>
                                    <p:animRot by="-240000">
                                      <p:cBhvr>
                                        <p:cTn id="68" dur="200" fill="hold">
                                          <p:stCondLst>
                                            <p:cond delay="600"/>
                                          </p:stCondLst>
                                        </p:cTn>
                                        <p:tgtEl>
                                          <p:spTgt spid="4108"/>
                                        </p:tgtEl>
                                        <p:attrNameLst>
                                          <p:attrName>r</p:attrName>
                                        </p:attrNameLst>
                                      </p:cBhvr>
                                    </p:animRot>
                                    <p:animRot by="120000">
                                      <p:cBhvr>
                                        <p:cTn id="69" dur="200" fill="hold">
                                          <p:stCondLst>
                                            <p:cond delay="800"/>
                                          </p:stCondLst>
                                        </p:cTn>
                                        <p:tgtEl>
                                          <p:spTgt spid="410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ondo de membrete de animales salvajes - Descargar Vectores Gratis,  Illustrator Graficos, Plantillas Diseño">
            <a:extLst>
              <a:ext uri="{FF2B5EF4-FFF2-40B4-BE49-F238E27FC236}">
                <a16:creationId xmlns:a16="http://schemas.microsoft.com/office/drawing/2014/main" id="{17580D30-955E-4147-9149-EBD22E6CF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743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0C81C085-7F71-0049-B884-655D6EE26B6E}"/>
              </a:ext>
            </a:extLst>
          </p:cNvPr>
          <p:cNvSpPr/>
          <p:nvPr/>
        </p:nvSpPr>
        <p:spPr>
          <a:xfrm>
            <a:off x="2080136" y="5095872"/>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5400" b="1" dirty="0">
                <a:ln/>
                <a:solidFill>
                  <a:srgbClr val="00B0F0"/>
                </a:solidFill>
                <a:effectLst>
                  <a:glow rad="101600">
                    <a:schemeClr val="bg1">
                      <a:alpha val="60000"/>
                    </a:schemeClr>
                  </a:glow>
                </a:effectLst>
                <a:latin typeface="Cooper Black" panose="0208090404030B020404" pitchFamily="18" charset="77"/>
              </a:rPr>
              <a:t>Según su alimentación</a:t>
            </a:r>
          </a:p>
          <a:p>
            <a:pPr algn="ctr"/>
            <a:r>
              <a:rPr lang="es-ES" sz="5400" b="1" dirty="0">
                <a:ln/>
                <a:solidFill>
                  <a:srgbClr val="00B0F0"/>
                </a:solidFill>
                <a:effectLst>
                  <a:glow rad="101600">
                    <a:schemeClr val="bg1">
                      <a:alpha val="60000"/>
                    </a:schemeClr>
                  </a:glow>
                </a:effectLst>
                <a:latin typeface="Cooper Black" panose="0208090404030B020404" pitchFamily="18" charset="77"/>
              </a:rPr>
              <a:t>se clasifican </a:t>
            </a:r>
          </a:p>
        </p:txBody>
      </p:sp>
    </p:spTree>
    <p:extLst>
      <p:ext uri="{BB962C8B-B14F-4D97-AF65-F5344CB8AC3E}">
        <p14:creationId xmlns:p14="http://schemas.microsoft.com/office/powerpoint/2010/main" val="249230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46C3A020-6E90-224E-8986-0F028C870662}"/>
              </a:ext>
            </a:extLst>
          </p:cNvPr>
          <p:cNvPicPr>
            <a:picLocks noChangeAspect="1"/>
          </p:cNvPicPr>
          <p:nvPr/>
        </p:nvPicPr>
        <p:blipFill>
          <a:blip r:embed="rId2"/>
          <a:stretch>
            <a:fillRect/>
          </a:stretch>
        </p:blipFill>
        <p:spPr>
          <a:xfrm>
            <a:off x="-1" y="-1"/>
            <a:ext cx="12192001" cy="6858001"/>
          </a:xfrm>
          <a:prstGeom prst="rect">
            <a:avLst/>
          </a:prstGeom>
        </p:spPr>
      </p:pic>
      <p:pic>
        <p:nvPicPr>
          <p:cNvPr id="7170" name="Picture 2">
            <a:hlinkClick r:id="rId3" action="ppaction://hlinksldjump"/>
            <a:extLst>
              <a:ext uri="{FF2B5EF4-FFF2-40B4-BE49-F238E27FC236}">
                <a16:creationId xmlns:a16="http://schemas.microsoft.com/office/drawing/2014/main" id="{436E6CEA-8E0F-E44A-AED7-5CA1419A3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970" y="2325609"/>
            <a:ext cx="1804760" cy="426508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ágenes de Jirafa Animada | Vectores, fotos de stock y PSD gratuitos">
            <a:extLst>
              <a:ext uri="{FF2B5EF4-FFF2-40B4-BE49-F238E27FC236}">
                <a16:creationId xmlns:a16="http://schemas.microsoft.com/office/drawing/2014/main" id="{1EB80D0E-548D-8544-968C-56EEFBE025A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846" b="98817" l="9119" r="89970">
                        <a14:foregroundMark x1="27356" y1="21598" x2="45897" y2="22485"/>
                        <a14:foregroundMark x1="26140" y1="18935" x2="50760" y2="19822"/>
                        <a14:foregroundMark x1="13678" y1="9172" x2="26444" y2="8580"/>
                        <a14:foregroundMark x1="26444" y1="8580" x2="29483" y2="10355"/>
                        <a14:foregroundMark x1="33131" y1="4142" x2="33739" y2="9763"/>
                        <a14:foregroundMark x1="43161" y1="98817" x2="44073" y2="88462"/>
                        <a14:foregroundMark x1="49544" y1="3846" x2="42857" y2="20414"/>
                      </a14:backgroundRemoval>
                    </a14:imgEffect>
                  </a14:imgLayer>
                </a14:imgProps>
              </a:ext>
              <a:ext uri="{28A0092B-C50C-407E-A947-70E740481C1C}">
                <a14:useLocalDpi xmlns:a14="http://schemas.microsoft.com/office/drawing/2010/main" val="0"/>
              </a:ext>
            </a:extLst>
          </a:blip>
          <a:srcRect/>
          <a:stretch>
            <a:fillRect/>
          </a:stretch>
        </p:blipFill>
        <p:spPr bwMode="auto">
          <a:xfrm>
            <a:off x="4270014" y="1779814"/>
            <a:ext cx="4178300" cy="42926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Vector Premium | Cute dibujos animados de cerdo bebé sentado">
            <a:extLst>
              <a:ext uri="{FF2B5EF4-FFF2-40B4-BE49-F238E27FC236}">
                <a16:creationId xmlns:a16="http://schemas.microsoft.com/office/drawing/2014/main" id="{6E553693-05EF-E24F-B6C6-8F4D79C1A396}"/>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57" b="97849" l="2077" r="99681">
                        <a14:foregroundMark x1="4952" y1="7796" x2="7987" y2="25000"/>
                        <a14:foregroundMark x1="7987" y1="25000" x2="12780" y2="29032"/>
                        <a14:foregroundMark x1="958" y1="27419" x2="2077" y2="5242"/>
                        <a14:foregroundMark x1="2077" y1="5242" x2="2716" y2="3360"/>
                        <a14:foregroundMark x1="44249" y1="3629" x2="53355" y2="3091"/>
                        <a14:foregroundMark x1="53355" y1="3091" x2="59585" y2="3091"/>
                        <a14:foregroundMark x1="65176" y1="22446" x2="65495" y2="34005"/>
                        <a14:foregroundMark x1="72843" y1="34005" x2="72204" y2="16129"/>
                        <a14:foregroundMark x1="74281" y1="30511" x2="71246" y2="23790"/>
                        <a14:foregroundMark x1="71246" y1="23790" x2="62939" y2="25672"/>
                        <a14:foregroundMark x1="62939" y1="25672" x2="61502" y2="29032"/>
                        <a14:foregroundMark x1="64058" y1="23790" x2="74121" y2="24731"/>
                        <a14:foregroundMark x1="74121" y1="24731" x2="80351" y2="29704"/>
                        <a14:foregroundMark x1="80351" y1="29704" x2="80831" y2="30511"/>
                        <a14:foregroundMark x1="85304" y1="28091" x2="90096" y2="14113"/>
                        <a14:foregroundMark x1="90096" y1="14113" x2="90096" y2="14113"/>
                        <a14:foregroundMark x1="93291" y1="27554" x2="94888" y2="3091"/>
                        <a14:foregroundMark x1="34345" y1="20296" x2="34345" y2="31720"/>
                        <a14:foregroundMark x1="27316" y1="20296" x2="26997" y2="38038"/>
                        <a14:foregroundMark x1="62939" y1="35887" x2="61821" y2="43145"/>
                        <a14:foregroundMark x1="61821" y1="43145" x2="55431" y2="49462"/>
                        <a14:foregroundMark x1="55431" y1="49462" x2="53674" y2="48522"/>
                        <a14:foregroundMark x1="37700" y1="39113" x2="59744" y2="39247"/>
                        <a14:foregroundMark x1="96645" y1="7392" x2="99681" y2="19758"/>
                        <a14:foregroundMark x1="28435" y1="21371" x2="28115" y2="35215"/>
                        <a14:foregroundMark x1="25559" y1="31183" x2="26198" y2="17339"/>
                        <a14:foregroundMark x1="26997" y1="24462" x2="36102" y2="23118"/>
                        <a14:foregroundMark x1="36102" y1="23118" x2="42173" y2="28226"/>
                        <a14:foregroundMark x1="42173" y1="28226" x2="41214" y2="35484"/>
                        <a14:foregroundMark x1="41214" y1="35484" x2="34984" y2="41263"/>
                        <a14:foregroundMark x1="34984" y1="41263" x2="26997" y2="40457"/>
                        <a14:foregroundMark x1="35144" y1="32796" x2="36102" y2="23387"/>
                        <a14:foregroundMark x1="36581" y1="31855" x2="42332" y2="15457"/>
                        <a14:foregroundMark x1="63578" y1="23790" x2="79073" y2="24059"/>
                        <a14:foregroundMark x1="70927" y1="21909" x2="65495" y2="22177"/>
                        <a14:foregroundMark x1="4313" y1="87634" x2="17252" y2="87903"/>
                        <a14:foregroundMark x1="17252" y1="87903" x2="28435" y2="87097"/>
                        <a14:foregroundMark x1="6070" y1="84812" x2="11502" y2="89516"/>
                        <a14:foregroundMark x1="10064" y1="95430" x2="5751" y2="87097"/>
                        <a14:foregroundMark x1="37540" y1="94758" x2="37540" y2="83065"/>
                        <a14:foregroundMark x1="34665" y1="99059" x2="39457" y2="93280"/>
                        <a14:foregroundMark x1="39457" y1="93280" x2="42013" y2="96371"/>
                        <a14:foregroundMark x1="59585" y1="96640" x2="66933" y2="97849"/>
                        <a14:foregroundMark x1="68850" y1="23790" x2="68850" y2="31183"/>
                        <a14:foregroundMark x1="85783" y1="88038" x2="94569" y2="88306"/>
                        <a14:foregroundMark x1="85304" y1="92876" x2="86102" y2="85349"/>
                        <a14:foregroundMark x1="86102" y1="85349" x2="93291" y2="81317"/>
                        <a14:foregroundMark x1="93291" y1="81317" x2="96486" y2="88710"/>
                        <a14:foregroundMark x1="96486" y1="88710" x2="92652" y2="93280"/>
                      </a14:backgroundRemoval>
                    </a14:imgEffect>
                  </a14:imgLayer>
                </a14:imgProps>
              </a:ext>
              <a:ext uri="{28A0092B-C50C-407E-A947-70E740481C1C}">
                <a14:useLocalDpi xmlns:a14="http://schemas.microsoft.com/office/drawing/2010/main" val="0"/>
              </a:ext>
            </a:extLst>
          </a:blip>
          <a:srcRect/>
          <a:stretch>
            <a:fillRect/>
          </a:stretch>
        </p:blipFill>
        <p:spPr bwMode="auto">
          <a:xfrm>
            <a:off x="9112702" y="3116051"/>
            <a:ext cx="2885282" cy="3429000"/>
          </a:xfrm>
          <a:prstGeom prst="rect">
            <a:avLst/>
          </a:prstGeom>
          <a:noFill/>
          <a:extLst>
            <a:ext uri="{909E8E84-426E-40DD-AFC4-6F175D3DCCD1}">
              <a14:hiddenFill xmlns:a14="http://schemas.microsoft.com/office/drawing/2010/main">
                <a:solidFill>
                  <a:srgbClr val="FFFFFF"/>
                </a:solidFill>
              </a14:hiddenFill>
            </a:ext>
          </a:extLst>
        </p:spPr>
      </p:pic>
      <p:sp>
        <p:nvSpPr>
          <p:cNvPr id="11" name="Marcador de contenido 2">
            <a:extLst>
              <a:ext uri="{FF2B5EF4-FFF2-40B4-BE49-F238E27FC236}">
                <a16:creationId xmlns:a16="http://schemas.microsoft.com/office/drawing/2014/main" id="{57961B80-C9BB-F246-9D8E-BD9F005F9CA1}"/>
              </a:ext>
            </a:extLst>
          </p:cNvPr>
          <p:cNvSpPr>
            <a:spLocks noGrp="1"/>
          </p:cNvSpPr>
          <p:nvPr>
            <p:ph idx="1"/>
          </p:nvPr>
        </p:nvSpPr>
        <p:spPr>
          <a:xfrm>
            <a:off x="480470" y="1502509"/>
            <a:ext cx="3743686" cy="823100"/>
          </a:xfrm>
        </p:spPr>
        <p:txBody>
          <a:bodyPr>
            <a:normAutofit lnSpcReduction="10000"/>
          </a:bodyPr>
          <a:lstStyle/>
          <a:p>
            <a:pPr marL="0" indent="0">
              <a:buNone/>
            </a:pPr>
            <a:r>
              <a:rPr lang="es-CL" sz="5400" dirty="0">
                <a:solidFill>
                  <a:srgbClr val="00B0F0"/>
                </a:solidFill>
                <a:effectLst>
                  <a:glow rad="101600">
                    <a:schemeClr val="bg1">
                      <a:alpha val="60000"/>
                    </a:schemeClr>
                  </a:glow>
                </a:effectLst>
                <a:latin typeface="Marker Felt Thin" panose="02000400000000000000" pitchFamily="2" charset="77"/>
              </a:rPr>
              <a:t>Carnivoros</a:t>
            </a:r>
          </a:p>
        </p:txBody>
      </p:sp>
      <p:sp>
        <p:nvSpPr>
          <p:cNvPr id="13" name="Marcador de contenido 2">
            <a:extLst>
              <a:ext uri="{FF2B5EF4-FFF2-40B4-BE49-F238E27FC236}">
                <a16:creationId xmlns:a16="http://schemas.microsoft.com/office/drawing/2014/main" id="{5E269456-3ADA-9F48-8E2F-FB72B6DBC18E}"/>
              </a:ext>
            </a:extLst>
          </p:cNvPr>
          <p:cNvSpPr txBox="1">
            <a:spLocks/>
          </p:cNvSpPr>
          <p:nvPr/>
        </p:nvSpPr>
        <p:spPr>
          <a:xfrm>
            <a:off x="4750486" y="956714"/>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92D050"/>
                </a:solidFill>
                <a:effectLst>
                  <a:glow rad="101600">
                    <a:schemeClr val="bg1">
                      <a:alpha val="60000"/>
                    </a:schemeClr>
                  </a:glow>
                </a:effectLst>
                <a:latin typeface="Marker Felt Thin" panose="02000400000000000000" pitchFamily="2" charset="77"/>
              </a:rPr>
              <a:t>Herbívoros</a:t>
            </a:r>
            <a:r>
              <a:rPr lang="es-CL" sz="5400" dirty="0">
                <a:effectLst>
                  <a:glow rad="101600">
                    <a:schemeClr val="bg1">
                      <a:alpha val="60000"/>
                    </a:schemeClr>
                  </a:glow>
                </a:effectLst>
                <a:latin typeface="Matura MT Script Capitals" panose="03020802060602070202" pitchFamily="66" charset="77"/>
              </a:rPr>
              <a:t> </a:t>
            </a:r>
          </a:p>
        </p:txBody>
      </p:sp>
      <p:sp>
        <p:nvSpPr>
          <p:cNvPr id="14" name="Marcador de contenido 2">
            <a:extLst>
              <a:ext uri="{FF2B5EF4-FFF2-40B4-BE49-F238E27FC236}">
                <a16:creationId xmlns:a16="http://schemas.microsoft.com/office/drawing/2014/main" id="{59FD5FAF-34FC-4348-85FA-33B862E7F4E8}"/>
              </a:ext>
            </a:extLst>
          </p:cNvPr>
          <p:cNvSpPr txBox="1">
            <a:spLocks/>
          </p:cNvSpPr>
          <p:nvPr/>
        </p:nvSpPr>
        <p:spPr>
          <a:xfrm>
            <a:off x="9112702" y="2325609"/>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rker Felt Thin" panose="02000400000000000000" pitchFamily="2" charset="77"/>
              </a:rPr>
              <a:t>Omnívoros</a:t>
            </a:r>
            <a:r>
              <a:rPr lang="es-CL" sz="5400" dirty="0">
                <a:solidFill>
                  <a:srgbClr val="0070C0"/>
                </a:solidFill>
                <a:effectLst>
                  <a:glow rad="101600">
                    <a:schemeClr val="bg1">
                      <a:alpha val="60000"/>
                    </a:schemeClr>
                  </a:glow>
                </a:effectLst>
                <a:latin typeface="Matura MT Script Capitals" panose="03020802060602070202" pitchFamily="66" charset="77"/>
              </a:rPr>
              <a:t> </a:t>
            </a:r>
          </a:p>
        </p:txBody>
      </p:sp>
    </p:spTree>
    <p:extLst>
      <p:ext uri="{BB962C8B-B14F-4D97-AF65-F5344CB8AC3E}">
        <p14:creationId xmlns:p14="http://schemas.microsoft.com/office/powerpoint/2010/main" val="98759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7170"/>
                                        </p:tgtEl>
                                        <p:attrNameLst>
                                          <p:attrName>r</p:attrName>
                                        </p:attrNameLst>
                                      </p:cBhvr>
                                    </p:animRot>
                                    <p:animRot by="-240000">
                                      <p:cBhvr>
                                        <p:cTn id="7" dur="200" fill="hold">
                                          <p:stCondLst>
                                            <p:cond delay="200"/>
                                          </p:stCondLst>
                                        </p:cTn>
                                        <p:tgtEl>
                                          <p:spTgt spid="7170"/>
                                        </p:tgtEl>
                                        <p:attrNameLst>
                                          <p:attrName>r</p:attrName>
                                        </p:attrNameLst>
                                      </p:cBhvr>
                                    </p:animRot>
                                    <p:animRot by="240000">
                                      <p:cBhvr>
                                        <p:cTn id="8" dur="200" fill="hold">
                                          <p:stCondLst>
                                            <p:cond delay="400"/>
                                          </p:stCondLst>
                                        </p:cTn>
                                        <p:tgtEl>
                                          <p:spTgt spid="7170"/>
                                        </p:tgtEl>
                                        <p:attrNameLst>
                                          <p:attrName>r</p:attrName>
                                        </p:attrNameLst>
                                      </p:cBhvr>
                                    </p:animRot>
                                    <p:animRot by="-240000">
                                      <p:cBhvr>
                                        <p:cTn id="9" dur="200" fill="hold">
                                          <p:stCondLst>
                                            <p:cond delay="600"/>
                                          </p:stCondLst>
                                        </p:cTn>
                                        <p:tgtEl>
                                          <p:spTgt spid="7170"/>
                                        </p:tgtEl>
                                        <p:attrNameLst>
                                          <p:attrName>r</p:attrName>
                                        </p:attrNameLst>
                                      </p:cBhvr>
                                    </p:animRot>
                                    <p:animRot by="120000">
                                      <p:cBhvr>
                                        <p:cTn id="10" dur="200" fill="hold">
                                          <p:stCondLst>
                                            <p:cond delay="800"/>
                                          </p:stCondLst>
                                        </p:cTn>
                                        <p:tgtEl>
                                          <p:spTgt spid="717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nodeType="clickEffect">
                                  <p:stCondLst>
                                    <p:cond delay="0"/>
                                  </p:stCondLst>
                                  <p:childTnLst>
                                    <p:animRot by="120000">
                                      <p:cBhvr>
                                        <p:cTn id="18" dur="100" fill="hold">
                                          <p:stCondLst>
                                            <p:cond delay="0"/>
                                          </p:stCondLst>
                                        </p:cTn>
                                        <p:tgtEl>
                                          <p:spTgt spid="7172"/>
                                        </p:tgtEl>
                                        <p:attrNameLst>
                                          <p:attrName>r</p:attrName>
                                        </p:attrNameLst>
                                      </p:cBhvr>
                                    </p:animRot>
                                    <p:animRot by="-240000">
                                      <p:cBhvr>
                                        <p:cTn id="19" dur="200" fill="hold">
                                          <p:stCondLst>
                                            <p:cond delay="200"/>
                                          </p:stCondLst>
                                        </p:cTn>
                                        <p:tgtEl>
                                          <p:spTgt spid="7172"/>
                                        </p:tgtEl>
                                        <p:attrNameLst>
                                          <p:attrName>r</p:attrName>
                                        </p:attrNameLst>
                                      </p:cBhvr>
                                    </p:animRot>
                                    <p:animRot by="240000">
                                      <p:cBhvr>
                                        <p:cTn id="20" dur="200" fill="hold">
                                          <p:stCondLst>
                                            <p:cond delay="400"/>
                                          </p:stCondLst>
                                        </p:cTn>
                                        <p:tgtEl>
                                          <p:spTgt spid="7172"/>
                                        </p:tgtEl>
                                        <p:attrNameLst>
                                          <p:attrName>r</p:attrName>
                                        </p:attrNameLst>
                                      </p:cBhvr>
                                    </p:animRot>
                                    <p:animRot by="-240000">
                                      <p:cBhvr>
                                        <p:cTn id="21" dur="200" fill="hold">
                                          <p:stCondLst>
                                            <p:cond delay="600"/>
                                          </p:stCondLst>
                                        </p:cTn>
                                        <p:tgtEl>
                                          <p:spTgt spid="7172"/>
                                        </p:tgtEl>
                                        <p:attrNameLst>
                                          <p:attrName>r</p:attrName>
                                        </p:attrNameLst>
                                      </p:cBhvr>
                                    </p:animRot>
                                    <p:animRot by="120000">
                                      <p:cBhvr>
                                        <p:cTn id="22" dur="200" fill="hold">
                                          <p:stCondLst>
                                            <p:cond delay="800"/>
                                          </p:stCondLst>
                                        </p:cTn>
                                        <p:tgtEl>
                                          <p:spTgt spid="717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7174"/>
                                        </p:tgtEl>
                                        <p:attrNameLst>
                                          <p:attrName>r</p:attrName>
                                        </p:attrNameLst>
                                      </p:cBhvr>
                                    </p:animRot>
                                    <p:animRot by="-240000">
                                      <p:cBhvr>
                                        <p:cTn id="31" dur="200" fill="hold">
                                          <p:stCondLst>
                                            <p:cond delay="200"/>
                                          </p:stCondLst>
                                        </p:cTn>
                                        <p:tgtEl>
                                          <p:spTgt spid="7174"/>
                                        </p:tgtEl>
                                        <p:attrNameLst>
                                          <p:attrName>r</p:attrName>
                                        </p:attrNameLst>
                                      </p:cBhvr>
                                    </p:animRot>
                                    <p:animRot by="240000">
                                      <p:cBhvr>
                                        <p:cTn id="32" dur="200" fill="hold">
                                          <p:stCondLst>
                                            <p:cond delay="400"/>
                                          </p:stCondLst>
                                        </p:cTn>
                                        <p:tgtEl>
                                          <p:spTgt spid="7174"/>
                                        </p:tgtEl>
                                        <p:attrNameLst>
                                          <p:attrName>r</p:attrName>
                                        </p:attrNameLst>
                                      </p:cBhvr>
                                    </p:animRot>
                                    <p:animRot by="-240000">
                                      <p:cBhvr>
                                        <p:cTn id="33" dur="200" fill="hold">
                                          <p:stCondLst>
                                            <p:cond delay="600"/>
                                          </p:stCondLst>
                                        </p:cTn>
                                        <p:tgtEl>
                                          <p:spTgt spid="7174"/>
                                        </p:tgtEl>
                                        <p:attrNameLst>
                                          <p:attrName>r</p:attrName>
                                        </p:attrNameLst>
                                      </p:cBhvr>
                                    </p:animRot>
                                    <p:animRot by="120000">
                                      <p:cBhvr>
                                        <p:cTn id="34" dur="200" fill="hold">
                                          <p:stCondLst>
                                            <p:cond delay="800"/>
                                          </p:stCondLst>
                                        </p:cTn>
                                        <p:tgtEl>
                                          <p:spTgt spid="7174"/>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11EE7792-11BF-304A-BFDA-9A4CD29C4203}"/>
              </a:ext>
            </a:extLst>
          </p:cNvPr>
          <p:cNvPicPr>
            <a:picLocks noChangeAspect="1"/>
          </p:cNvPicPr>
          <p:nvPr/>
        </p:nvPicPr>
        <p:blipFill>
          <a:blip r:embed="rId4"/>
          <a:stretch>
            <a:fillRect/>
          </a:stretch>
        </p:blipFill>
        <p:spPr>
          <a:xfrm>
            <a:off x="-1" y="-1"/>
            <a:ext cx="12192001" cy="6858001"/>
          </a:xfrm>
          <a:prstGeom prst="rect">
            <a:avLst/>
          </a:prstGeom>
        </p:spPr>
      </p:pic>
      <p:sp>
        <p:nvSpPr>
          <p:cNvPr id="4" name="Marcador de contenido 2">
            <a:extLst>
              <a:ext uri="{FF2B5EF4-FFF2-40B4-BE49-F238E27FC236}">
                <a16:creationId xmlns:a16="http://schemas.microsoft.com/office/drawing/2014/main" id="{31210A32-D8AC-AC4C-BAA8-E42172C518C2}"/>
              </a:ext>
            </a:extLst>
          </p:cNvPr>
          <p:cNvSpPr>
            <a:spLocks noGrp="1"/>
          </p:cNvSpPr>
          <p:nvPr>
            <p:ph idx="1"/>
          </p:nvPr>
        </p:nvSpPr>
        <p:spPr>
          <a:xfrm>
            <a:off x="3773298" y="139313"/>
            <a:ext cx="5099457" cy="823100"/>
          </a:xfrm>
        </p:spPr>
        <p:txBody>
          <a:bodyPr>
            <a:noAutofit/>
          </a:bodyPr>
          <a:lstStyle/>
          <a:p>
            <a:pPr marL="0" indent="0">
              <a:buNone/>
            </a:pPr>
            <a:r>
              <a:rPr lang="es-CL" sz="8000" dirty="0">
                <a:solidFill>
                  <a:srgbClr val="00B0F0"/>
                </a:solidFill>
                <a:effectLst>
                  <a:glow rad="101600">
                    <a:schemeClr val="bg1">
                      <a:alpha val="60000"/>
                    </a:schemeClr>
                  </a:glow>
                </a:effectLst>
                <a:latin typeface="Marker Felt Thin" panose="02000400000000000000" pitchFamily="2" charset="77"/>
              </a:rPr>
              <a:t>Carnivoros</a:t>
            </a:r>
          </a:p>
        </p:txBody>
      </p:sp>
      <p:sp>
        <p:nvSpPr>
          <p:cNvPr id="5" name="Rectángulo 4">
            <a:extLst>
              <a:ext uri="{FF2B5EF4-FFF2-40B4-BE49-F238E27FC236}">
                <a16:creationId xmlns:a16="http://schemas.microsoft.com/office/drawing/2014/main" id="{C9BE9C59-E9CF-0A4B-B671-68D717129D63}"/>
              </a:ext>
            </a:extLst>
          </p:cNvPr>
          <p:cNvSpPr/>
          <p:nvPr/>
        </p:nvSpPr>
        <p:spPr>
          <a:xfrm>
            <a:off x="1870087" y="6273225"/>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Se alimentan de carne es decir del cuerpo de otros animales.</a:t>
            </a:r>
          </a:p>
        </p:txBody>
      </p:sp>
      <p:pic>
        <p:nvPicPr>
          <p:cNvPr id="1042" name="Picture 18" descr="Para imprimir">
            <a:extLst>
              <a:ext uri="{FF2B5EF4-FFF2-40B4-BE49-F238E27FC236}">
                <a16:creationId xmlns:a16="http://schemas.microsoft.com/office/drawing/2014/main" id="{05627C1D-0A07-5B44-A479-D4B78AF694C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06003" y="2782565"/>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19" name="Rectángulo 18">
            <a:extLst>
              <a:ext uri="{FF2B5EF4-FFF2-40B4-BE49-F238E27FC236}">
                <a16:creationId xmlns:a16="http://schemas.microsoft.com/office/drawing/2014/main" id="{332B6E42-AD68-4448-9940-C0FF6690A80B}"/>
              </a:ext>
            </a:extLst>
          </p:cNvPr>
          <p:cNvSpPr/>
          <p:nvPr/>
        </p:nvSpPr>
        <p:spPr>
          <a:xfrm>
            <a:off x="3947160" y="6303033"/>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Algunos animales son:</a:t>
            </a:r>
          </a:p>
        </p:txBody>
      </p:sp>
      <p:pic>
        <p:nvPicPr>
          <p:cNvPr id="1044" name="Picture 20" descr="León feliz de dibujos animados aislado sobre fondo blanco Vector Premium | Premium Vector #Freepik #vector #fondo #caracter #dibujos-animados #animal">
            <a:extLst>
              <a:ext uri="{FF2B5EF4-FFF2-40B4-BE49-F238E27FC236}">
                <a16:creationId xmlns:a16="http://schemas.microsoft.com/office/drawing/2014/main" id="{69AD4464-65C7-8E43-B1EB-1F455984B336}"/>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90" b="98672" l="2837" r="96986">
                        <a14:foregroundMark x1="6560" y1="33586" x2="7979" y2="24858"/>
                        <a14:foregroundMark x1="7979" y1="24858" x2="11348" y2="17078"/>
                        <a14:foregroundMark x1="11348" y1="17078" x2="16667" y2="10816"/>
                        <a14:foregroundMark x1="5319" y1="16509" x2="2660" y2="9867"/>
                        <a14:foregroundMark x1="2660" y1="9867" x2="8333" y2="5693"/>
                        <a14:foregroundMark x1="8333" y1="5693" x2="12943" y2="12903"/>
                        <a14:foregroundMark x1="4078" y1="16698" x2="3369" y2="9298"/>
                        <a14:foregroundMark x1="3369" y1="9298" x2="5496" y2="7400"/>
                        <a14:foregroundMark x1="3014" y1="21822" x2="2837" y2="36433"/>
                        <a14:foregroundMark x1="2837" y1="36433" x2="3014" y2="36812"/>
                        <a14:foregroundMark x1="14894" y1="25617" x2="17376" y2="17078"/>
                        <a14:foregroundMark x1="12411" y1="25806" x2="14894" y2="18406"/>
                        <a14:foregroundMark x1="14894" y1="18406" x2="16135" y2="16698"/>
                        <a14:foregroundMark x1="14539" y1="3795" x2="21099" y2="4175"/>
                        <a14:foregroundMark x1="21099" y1="4175" x2="17908" y2="190"/>
                        <a14:foregroundMark x1="24291" y1="31879" x2="28901" y2="24288"/>
                        <a14:foregroundMark x1="22518" y1="27894" x2="28723" y2="22960"/>
                        <a14:foregroundMark x1="12943" y1="32258" x2="22695" y2="29981"/>
                        <a14:foregroundMark x1="13121" y1="39089" x2="21099" y2="34915"/>
                        <a14:foregroundMark x1="21099" y1="34915" x2="22518" y2="33397"/>
                        <a14:foregroundMark x1="15071" y1="43643" x2="23227" y2="42694"/>
                        <a14:foregroundMark x1="15780" y1="92220" x2="11702" y2="86148"/>
                        <a14:foregroundMark x1="11702" y1="86148" x2="11702" y2="85769"/>
                        <a14:foregroundMark x1="50177" y1="94118" x2="56738" y2="92220"/>
                        <a14:foregroundMark x1="56738" y1="92220" x2="62057" y2="87666"/>
                        <a14:foregroundMark x1="62057" y1="87666" x2="62057" y2="87666"/>
                        <a14:foregroundMark x1="80496" y1="98672" x2="80851" y2="89184"/>
                        <a14:foregroundMark x1="83156" y1="42125" x2="89539" y2="44023"/>
                        <a14:foregroundMark x1="89539" y1="44023" x2="97872" y2="56926"/>
                        <a14:foregroundMark x1="97872" y1="56926" x2="98582" y2="64137"/>
                        <a14:foregroundMark x1="98582" y1="64137" x2="93617" y2="69829"/>
                        <a14:foregroundMark x1="93617" y1="69829" x2="89007" y2="70968"/>
                        <a14:foregroundMark x1="96454" y1="67932" x2="99113" y2="61480"/>
                        <a14:foregroundMark x1="99113" y1="61480" x2="96986" y2="54649"/>
                        <a14:foregroundMark x1="96986" y1="54649" x2="96631" y2="54080"/>
                      </a14:backgroundRemoval>
                    </a14:imgEffect>
                  </a14:imgLayer>
                </a14:imgProps>
              </a:ext>
              <a:ext uri="{28A0092B-C50C-407E-A947-70E740481C1C}">
                <a14:useLocalDpi xmlns:a14="http://schemas.microsoft.com/office/drawing/2010/main" val="0"/>
              </a:ext>
            </a:extLst>
          </a:blip>
          <a:srcRect/>
          <a:stretch>
            <a:fillRect/>
          </a:stretch>
        </p:blipFill>
        <p:spPr bwMode="auto">
          <a:xfrm>
            <a:off x="5017222" y="2782565"/>
            <a:ext cx="3735733" cy="3490659"/>
          </a:xfrm>
          <a:prstGeom prst="rect">
            <a:avLst/>
          </a:prstGeom>
          <a:noFill/>
          <a:extLst>
            <a:ext uri="{909E8E84-426E-40DD-AFC4-6F175D3DCCD1}">
              <a14:hiddenFill xmlns:a14="http://schemas.microsoft.com/office/drawing/2010/main">
                <a:solidFill>
                  <a:srgbClr val="FFFFFF"/>
                </a:solidFill>
              </a14:hiddenFill>
            </a:ext>
          </a:extLst>
        </p:spPr>
      </p:pic>
      <p:pic>
        <p:nvPicPr>
          <p:cNvPr id="6" name="y2mate.com - Efectos de sonido - león - lion" descr="y2mate.com - Efectos de sonido - león - lion">
            <a:hlinkClick r:id="" action="ppaction://media"/>
            <a:extLst>
              <a:ext uri="{FF2B5EF4-FFF2-40B4-BE49-F238E27FC236}">
                <a16:creationId xmlns:a16="http://schemas.microsoft.com/office/drawing/2014/main" id="{8B0E865C-F992-B54E-B849-D2487B64A78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773298" y="-1447800"/>
            <a:ext cx="812800" cy="812800"/>
          </a:xfrm>
          <a:prstGeom prst="rect">
            <a:avLst/>
          </a:prstGeom>
        </p:spPr>
      </p:pic>
      <p:sp>
        <p:nvSpPr>
          <p:cNvPr id="22" name="Rectángulo 21">
            <a:extLst>
              <a:ext uri="{FF2B5EF4-FFF2-40B4-BE49-F238E27FC236}">
                <a16:creationId xmlns:a16="http://schemas.microsoft.com/office/drawing/2014/main" id="{4863A807-E3CA-3F4C-BE80-4C07BB2C7676}"/>
              </a:ext>
            </a:extLst>
          </p:cNvPr>
          <p:cNvSpPr/>
          <p:nvPr/>
        </p:nvSpPr>
        <p:spPr>
          <a:xfrm>
            <a:off x="2836845" y="6392706"/>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león principalmente come carne de:</a:t>
            </a:r>
          </a:p>
        </p:txBody>
      </p:sp>
      <p:pic>
        <p:nvPicPr>
          <p:cNvPr id="23" name="Picture 2">
            <a:extLst>
              <a:ext uri="{FF2B5EF4-FFF2-40B4-BE49-F238E27FC236}">
                <a16:creationId xmlns:a16="http://schemas.microsoft.com/office/drawing/2014/main" id="{9CE3F6D8-E078-094D-8F42-01CB46895012}"/>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9965" b="94373" l="4222" r="90677">
                        <a14:foregroundMark x1="8004" y1="22860" x2="13193" y2="26143"/>
                        <a14:foregroundMark x1="13193" y1="26143" x2="14952" y2="29074"/>
                        <a14:foregroundMark x1="4222" y1="21219" x2="4222" y2="22392"/>
                        <a14:foregroundMark x1="23395" y1="74678" x2="21108" y2="79953"/>
                        <a14:foregroundMark x1="21108" y1="79953" x2="15040" y2="82532"/>
                        <a14:foregroundMark x1="66755" y1="77022" x2="67282" y2="86870"/>
                        <a14:foregroundMark x1="64028" y1="94256" x2="66755" y2="94490"/>
                        <a14:foregroundMark x1="89622" y1="21688" x2="89622" y2="15826"/>
                        <a14:foregroundMark x1="89622" y1="15826" x2="89974" y2="14537"/>
                        <a14:foregroundMark x1="89446" y1="12427" x2="89446" y2="14068"/>
                        <a14:foregroundMark x1="89094" y1="32005" x2="90677" y2="34584"/>
                        <a14:foregroundMark x1="72296" y1="25791" x2="67722" y2="30598"/>
                        <a14:foregroundMark x1="67722" y1="30598" x2="65347" y2="36225"/>
                        <a14:foregroundMark x1="65347" y1="36225" x2="65259" y2="36460"/>
                        <a14:foregroundMark x1="69393" y1="24853" x2="69217" y2="28370"/>
                        <a14:foregroundMark x1="56113" y1="30715" x2="60422" y2="34115"/>
                        <a14:foregroundMark x1="34653" y1="27433" x2="42392" y2="36694"/>
                        <a14:foregroundMark x1="45998" y1="45838" x2="45998" y2="48183"/>
                        <a14:foregroundMark x1="84785" y1="11723" x2="87511" y2="15475"/>
                        <a14:foregroundMark x1="61390" y1="38453" x2="61390" y2="44080"/>
                        <a14:foregroundMark x1="25594" y1="24033" x2="25594" y2="20281"/>
                        <a14:backgroundMark x1="44327" y1="49121" x2="58311" y2="49590"/>
                        <a14:backgroundMark x1="32542" y1="83470" x2="45207" y2="85932"/>
                      </a14:backgroundRemoval>
                    </a14:imgEffect>
                  </a14:imgLayer>
                </a14:imgProps>
              </a:ext>
              <a:ext uri="{28A0092B-C50C-407E-A947-70E740481C1C}">
                <a14:useLocalDpi xmlns:a14="http://schemas.microsoft.com/office/drawing/2010/main" val="0"/>
              </a:ext>
            </a:extLst>
          </a:blip>
          <a:srcRect l="53718" r="21815" b="40242"/>
          <a:stretch/>
        </p:blipFill>
        <p:spPr bwMode="auto">
          <a:xfrm rot="20848137" flipH="1">
            <a:off x="9345947" y="2021913"/>
            <a:ext cx="2693610" cy="473964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mágenes y fondos del set del Rey León.">
            <a:extLst>
              <a:ext uri="{FF2B5EF4-FFF2-40B4-BE49-F238E27FC236}">
                <a16:creationId xmlns:a16="http://schemas.microsoft.com/office/drawing/2014/main" id="{ABD6980C-34B7-C54C-89C5-B37178098B72}"/>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3371" b="98502" l="2500" r="99643">
                        <a14:foregroundMark x1="43571" y1="20974" x2="48571" y2="8240"/>
                        <a14:foregroundMark x1="60714" y1="4120" x2="52857" y2="5993"/>
                        <a14:foregroundMark x1="41429" y1="6742" x2="45357" y2="3371"/>
                        <a14:foregroundMark x1="8929" y1="33708" x2="6429" y2="18727"/>
                        <a14:foregroundMark x1="6429" y1="18727" x2="7857" y2="16854"/>
                        <a14:foregroundMark x1="5000" y1="17978" x2="2857" y2="31461"/>
                        <a14:foregroundMark x1="18571" y1="44569" x2="26071" y2="55056"/>
                        <a14:foregroundMark x1="25714" y1="53184" x2="22143" y2="22097"/>
                        <a14:foregroundMark x1="20000" y1="42322" x2="28929" y2="51685"/>
                        <a14:foregroundMark x1="62857" y1="96629" x2="69643" y2="83895"/>
                        <a14:foregroundMark x1="69643" y1="83895" x2="69286" y2="75655"/>
                        <a14:foregroundMark x1="23571" y1="98876" x2="30357" y2="93258"/>
                        <a14:foregroundMark x1="91429" y1="82772" x2="89286" y2="85019"/>
                        <a14:foregroundMark x1="86429" y1="29963" x2="94643" y2="35581"/>
                        <a14:foregroundMark x1="93571" y1="41573" x2="90000" y2="27341"/>
                        <a14:foregroundMark x1="90000" y1="27341" x2="88929" y2="26592"/>
                        <a14:foregroundMark x1="88929" y1="26217" x2="99643" y2="33708"/>
                      </a14:backgroundRemoval>
                    </a14:imgEffect>
                  </a14:imgLayer>
                </a14:imgProps>
              </a:ext>
              <a:ext uri="{28A0092B-C50C-407E-A947-70E740481C1C}">
                <a14:useLocalDpi xmlns:a14="http://schemas.microsoft.com/office/drawing/2010/main" val="0"/>
              </a:ext>
            </a:extLst>
          </a:blip>
          <a:srcRect/>
          <a:stretch>
            <a:fillRect/>
          </a:stretch>
        </p:blipFill>
        <p:spPr bwMode="auto">
          <a:xfrm>
            <a:off x="2392747" y="3768208"/>
            <a:ext cx="2294824" cy="218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38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xit" presetSubtype="10" fill="hold" grpId="1" nodeType="clickEffect">
                                  <p:stCondLst>
                                    <p:cond delay="0"/>
                                  </p:stCondLst>
                                  <p:childTnLst>
                                    <p:animEffect transition="out" filter="blinds(horizontal)">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grpId="1" nodeType="clickEffect">
                                  <p:stCondLst>
                                    <p:cond delay="0"/>
                                  </p:stCondLst>
                                  <p:childTnLst>
                                    <p:animEffect transition="out" filter="blinds(horizontal)">
                                      <p:cBhvr>
                                        <p:cTn id="27" dur="500"/>
                                        <p:tgtEl>
                                          <p:spTgt spid="19"/>
                                        </p:tgtEl>
                                      </p:cBhvr>
                                    </p:animEffect>
                                    <p:set>
                                      <p:cBhvr>
                                        <p:cTn id="28" dur="1" fill="hold">
                                          <p:stCondLst>
                                            <p:cond delay="499"/>
                                          </p:stCondLst>
                                        </p:cTn>
                                        <p:tgtEl>
                                          <p:spTgt spid="1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2" presetClass="emph" presetSubtype="0" fill="hold" nodeType="clickEffect">
                                  <p:stCondLst>
                                    <p:cond delay="0"/>
                                  </p:stCondLst>
                                  <p:childTnLst>
                                    <p:animRot by="120000">
                                      <p:cBhvr>
                                        <p:cTn id="36" dur="100" fill="hold">
                                          <p:stCondLst>
                                            <p:cond delay="0"/>
                                          </p:stCondLst>
                                        </p:cTn>
                                        <p:tgtEl>
                                          <p:spTgt spid="1044"/>
                                        </p:tgtEl>
                                        <p:attrNameLst>
                                          <p:attrName>r</p:attrName>
                                        </p:attrNameLst>
                                      </p:cBhvr>
                                    </p:animRot>
                                    <p:animRot by="-240000">
                                      <p:cBhvr>
                                        <p:cTn id="37" dur="200" fill="hold">
                                          <p:stCondLst>
                                            <p:cond delay="200"/>
                                          </p:stCondLst>
                                        </p:cTn>
                                        <p:tgtEl>
                                          <p:spTgt spid="1044"/>
                                        </p:tgtEl>
                                        <p:attrNameLst>
                                          <p:attrName>r</p:attrName>
                                        </p:attrNameLst>
                                      </p:cBhvr>
                                    </p:animRot>
                                    <p:animRot by="240000">
                                      <p:cBhvr>
                                        <p:cTn id="38" dur="200" fill="hold">
                                          <p:stCondLst>
                                            <p:cond delay="400"/>
                                          </p:stCondLst>
                                        </p:cTn>
                                        <p:tgtEl>
                                          <p:spTgt spid="1044"/>
                                        </p:tgtEl>
                                        <p:attrNameLst>
                                          <p:attrName>r</p:attrName>
                                        </p:attrNameLst>
                                      </p:cBhvr>
                                    </p:animRot>
                                    <p:animRot by="-240000">
                                      <p:cBhvr>
                                        <p:cTn id="39" dur="200" fill="hold">
                                          <p:stCondLst>
                                            <p:cond delay="600"/>
                                          </p:stCondLst>
                                        </p:cTn>
                                        <p:tgtEl>
                                          <p:spTgt spid="1044"/>
                                        </p:tgtEl>
                                        <p:attrNameLst>
                                          <p:attrName>r</p:attrName>
                                        </p:attrNameLst>
                                      </p:cBhvr>
                                    </p:animRot>
                                    <p:animRot by="120000">
                                      <p:cBhvr>
                                        <p:cTn id="40" dur="200" fill="hold">
                                          <p:stCondLst>
                                            <p:cond delay="800"/>
                                          </p:stCondLst>
                                        </p:cTn>
                                        <p:tgtEl>
                                          <p:spTgt spid="1044"/>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4393" fill="hold"/>
                                        <p:tgtEl>
                                          <p:spTgt spid="6"/>
                                        </p:tgtEl>
                                      </p:cBhvr>
                                    </p:cmd>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3" presetClass="exit" presetSubtype="10" fill="hold" grpId="1" nodeType="clickEffect">
                                  <p:stCondLst>
                                    <p:cond delay="0"/>
                                  </p:stCondLst>
                                  <p:childTnLst>
                                    <p:animEffect transition="out" filter="blinds(horizontal)">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2" fill="hold" display="0">
                  <p:stCondLst>
                    <p:cond delay="indefinite"/>
                  </p:stCondLst>
                  <p:endCondLst>
                    <p:cond evt="onStopAudio" delay="0">
                      <p:tgtEl>
                        <p:sldTgt/>
                      </p:tgtEl>
                    </p:cond>
                  </p:endCondLst>
                </p:cTn>
                <p:tgtEl>
                  <p:spTgt spid="6"/>
                </p:tgtEl>
              </p:cMediaNode>
            </p:audio>
          </p:childTnLst>
        </p:cTn>
      </p:par>
    </p:tnLst>
    <p:bldLst>
      <p:bldP spid="4" grpId="0" build="p"/>
      <p:bldP spid="5" grpId="0"/>
      <p:bldP spid="5" grpId="1"/>
      <p:bldP spid="19" grpId="0"/>
      <p:bldP spid="19" grpId="1"/>
      <p:bldP spid="22" grpId="0"/>
      <p:bldP spid="2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11EE7792-11BF-304A-BFDA-9A4CD29C4203}"/>
              </a:ext>
            </a:extLst>
          </p:cNvPr>
          <p:cNvPicPr>
            <a:picLocks noChangeAspect="1"/>
          </p:cNvPicPr>
          <p:nvPr/>
        </p:nvPicPr>
        <p:blipFill>
          <a:blip r:embed="rId4"/>
          <a:stretch>
            <a:fillRect/>
          </a:stretch>
        </p:blipFill>
        <p:spPr>
          <a:xfrm>
            <a:off x="-1" y="-1"/>
            <a:ext cx="12192001" cy="6858001"/>
          </a:xfrm>
          <a:prstGeom prst="rect">
            <a:avLst/>
          </a:prstGeom>
        </p:spPr>
      </p:pic>
      <p:sp>
        <p:nvSpPr>
          <p:cNvPr id="4" name="Marcador de contenido 2">
            <a:extLst>
              <a:ext uri="{FF2B5EF4-FFF2-40B4-BE49-F238E27FC236}">
                <a16:creationId xmlns:a16="http://schemas.microsoft.com/office/drawing/2014/main" id="{31210A32-D8AC-AC4C-BAA8-E42172C518C2}"/>
              </a:ext>
            </a:extLst>
          </p:cNvPr>
          <p:cNvSpPr>
            <a:spLocks noGrp="1"/>
          </p:cNvSpPr>
          <p:nvPr>
            <p:ph idx="1"/>
          </p:nvPr>
        </p:nvSpPr>
        <p:spPr>
          <a:xfrm>
            <a:off x="3773298" y="139313"/>
            <a:ext cx="5099457" cy="823100"/>
          </a:xfrm>
        </p:spPr>
        <p:txBody>
          <a:bodyPr>
            <a:noAutofit/>
          </a:bodyPr>
          <a:lstStyle/>
          <a:p>
            <a:pPr marL="0" indent="0">
              <a:buNone/>
            </a:pPr>
            <a:r>
              <a:rPr lang="es-CL" sz="8000" dirty="0">
                <a:solidFill>
                  <a:srgbClr val="00B0F0"/>
                </a:solidFill>
                <a:effectLst>
                  <a:glow rad="101600">
                    <a:schemeClr val="bg1">
                      <a:alpha val="60000"/>
                    </a:schemeClr>
                  </a:glow>
                </a:effectLst>
                <a:latin typeface="Marker Felt Thin" panose="02000400000000000000" pitchFamily="2" charset="77"/>
              </a:rPr>
              <a:t>Carnivoros</a:t>
            </a:r>
          </a:p>
        </p:txBody>
      </p:sp>
      <p:pic>
        <p:nvPicPr>
          <p:cNvPr id="1042" name="Picture 18" descr="Para imprimir">
            <a:extLst>
              <a:ext uri="{FF2B5EF4-FFF2-40B4-BE49-F238E27FC236}">
                <a16:creationId xmlns:a16="http://schemas.microsoft.com/office/drawing/2014/main" id="{05627C1D-0A07-5B44-A479-D4B78AF694C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06003" y="2782565"/>
            <a:ext cx="3032761" cy="44411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 ">
            <a:extLst>
              <a:ext uri="{FF2B5EF4-FFF2-40B4-BE49-F238E27FC236}">
                <a16:creationId xmlns:a16="http://schemas.microsoft.com/office/drawing/2014/main" id="{DD2E4E83-33B6-9C4C-BC6B-A0A927D1B5C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458" b="98980" l="3901" r="98936">
                        <a14:foregroundMark x1="3901" y1="37318" x2="6383" y2="29446"/>
                        <a14:foregroundMark x1="21631" y1="26531" x2="34929" y2="26968"/>
                        <a14:foregroundMark x1="34929" y1="26968" x2="35461" y2="27114"/>
                        <a14:foregroundMark x1="18440" y1="29155" x2="25887" y2="21574"/>
                        <a14:foregroundMark x1="18085" y1="16327" x2="19504" y2="4956"/>
                        <a14:foregroundMark x1="19504" y1="4956" x2="27837" y2="16035"/>
                        <a14:foregroundMark x1="27837" y1="16035" x2="29078" y2="20117"/>
                        <a14:foregroundMark x1="22340" y1="1458" x2="23227" y2="13994"/>
                        <a14:foregroundMark x1="23227" y1="13994" x2="23759" y2="14577"/>
                        <a14:foregroundMark x1="32270" y1="23907" x2="32979" y2="43440"/>
                        <a14:foregroundMark x1="19149" y1="94169" x2="32624" y2="93440"/>
                        <a14:foregroundMark x1="32624" y1="93440" x2="36525" y2="82070"/>
                        <a14:foregroundMark x1="36525" y1="82070" x2="34397" y2="66764"/>
                        <a14:foregroundMark x1="33688" y1="99125" x2="44681" y2="91399"/>
                        <a14:foregroundMark x1="44681" y1="91399" x2="47518" y2="74344"/>
                        <a14:foregroundMark x1="90071" y1="84257" x2="93617" y2="73032"/>
                        <a14:foregroundMark x1="93617" y1="73032" x2="88298" y2="48251"/>
                        <a14:foregroundMark x1="88298" y1="48251" x2="90957" y2="36589"/>
                        <a14:foregroundMark x1="90957" y1="36589" x2="91489" y2="35860"/>
                        <a14:foregroundMark x1="95035" y1="81050" x2="98936" y2="70117"/>
                        <a14:foregroundMark x1="98936" y1="70117" x2="93972" y2="55394"/>
                      </a14:backgroundRemoval>
                    </a14:imgEffect>
                  </a14:imgLayer>
                </a14:imgProps>
              </a:ext>
              <a:ext uri="{28A0092B-C50C-407E-A947-70E740481C1C}">
                <a14:useLocalDpi xmlns:a14="http://schemas.microsoft.com/office/drawing/2010/main" val="0"/>
              </a:ext>
            </a:extLst>
          </a:blip>
          <a:srcRect/>
          <a:stretch>
            <a:fillRect/>
          </a:stretch>
        </p:blipFill>
        <p:spPr bwMode="auto">
          <a:xfrm>
            <a:off x="4878987" y="2047877"/>
            <a:ext cx="3553802" cy="4322191"/>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821C7F0A-99AC-124E-832B-446488B62447}"/>
              </a:ext>
            </a:extLst>
          </p:cNvPr>
          <p:cNvSpPr/>
          <p:nvPr/>
        </p:nvSpPr>
        <p:spPr>
          <a:xfrm>
            <a:off x="2090085" y="6247664"/>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lobo principalmente come carne de:</a:t>
            </a:r>
          </a:p>
        </p:txBody>
      </p:sp>
      <p:pic>
        <p:nvPicPr>
          <p:cNvPr id="10" name="Imagen 9">
            <a:extLst>
              <a:ext uri="{FF2B5EF4-FFF2-40B4-BE49-F238E27FC236}">
                <a16:creationId xmlns:a16="http://schemas.microsoft.com/office/drawing/2014/main" id="{45C37C98-9A9A-3E4B-8F94-069EABB8294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325" b="90596" l="8171" r="89876">
                        <a14:foregroundMark x1="42629" y1="6225" x2="46892" y2="11126"/>
                        <a14:foregroundMark x1="47957" y1="4238" x2="47957" y2="5695"/>
                        <a14:foregroundMark x1="43694" y1="1325" x2="43694" y2="5298"/>
                        <a14:foregroundMark x1="79751" y1="88477" x2="84014" y2="88742"/>
                        <a14:foregroundMark x1="70870" y1="88742" x2="73535" y2="90728"/>
                        <a14:foregroundMark x1="8171" y1="57616" x2="9236" y2="60530"/>
                      </a14:backgroundRemoval>
                    </a14:imgEffect>
                  </a14:imgLayer>
                </a14:imgProps>
              </a:ext>
            </a:extLst>
          </a:blip>
          <a:stretch>
            <a:fillRect/>
          </a:stretch>
        </p:blipFill>
        <p:spPr>
          <a:xfrm flipH="1">
            <a:off x="8362147" y="2872948"/>
            <a:ext cx="3032760" cy="3712008"/>
          </a:xfrm>
          <a:prstGeom prst="rect">
            <a:avLst/>
          </a:prstGeom>
        </p:spPr>
      </p:pic>
      <p:pic>
        <p:nvPicPr>
          <p:cNvPr id="1028" name="Picture 4" descr="How to draw Waddles the pig - Step by step drawing tutorials">
            <a:extLst>
              <a:ext uri="{FF2B5EF4-FFF2-40B4-BE49-F238E27FC236}">
                <a16:creationId xmlns:a16="http://schemas.microsoft.com/office/drawing/2014/main" id="{D100821C-DB04-7442-8172-64E85F393CB4}"/>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4433" b="94681" l="7447" r="95035">
                        <a14:foregroundMark x1="7624" y1="43617" x2="10284" y2="23582"/>
                        <a14:foregroundMark x1="21809" y1="7979" x2="29433" y2="7801"/>
                        <a14:foregroundMark x1="29433" y1="7801" x2="34043" y2="14184"/>
                        <a14:foregroundMark x1="34043" y1="14184" x2="34043" y2="15603"/>
                        <a14:foregroundMark x1="22163" y1="4433" x2="31915" y2="5319"/>
                        <a14:foregroundMark x1="60816" y1="94858" x2="63475" y2="87234"/>
                        <a14:foregroundMark x1="63475" y1="87234" x2="63475" y2="83156"/>
                        <a14:foregroundMark x1="89362" y1="64362" x2="89716" y2="58511"/>
                        <a14:foregroundMark x1="92908" y1="64362" x2="95035" y2="60461"/>
                      </a14:backgroundRemoval>
                    </a14:imgEffect>
                  </a14:imgLayer>
                </a14:imgProps>
              </a:ext>
              <a:ext uri="{28A0092B-C50C-407E-A947-70E740481C1C}">
                <a14:useLocalDpi xmlns:a14="http://schemas.microsoft.com/office/drawing/2010/main" val="0"/>
              </a:ext>
            </a:extLst>
          </a:blip>
          <a:srcRect/>
          <a:stretch>
            <a:fillRect/>
          </a:stretch>
        </p:blipFill>
        <p:spPr bwMode="auto">
          <a:xfrm rot="20231222">
            <a:off x="2327028" y="3971461"/>
            <a:ext cx="2575819" cy="2575819"/>
          </a:xfrm>
          <a:prstGeom prst="rect">
            <a:avLst/>
          </a:prstGeom>
          <a:noFill/>
          <a:extLst>
            <a:ext uri="{909E8E84-426E-40DD-AFC4-6F175D3DCCD1}">
              <a14:hiddenFill xmlns:a14="http://schemas.microsoft.com/office/drawing/2010/main">
                <a:solidFill>
                  <a:srgbClr val="FFFFFF"/>
                </a:solidFill>
              </a14:hiddenFill>
            </a:ext>
          </a:extLst>
        </p:spPr>
      </p:pic>
      <p:pic>
        <p:nvPicPr>
          <p:cNvPr id="2" name="y2mate.com - Aullido de lobo-Efecto de sonido" descr="y2mate.com - Aullido de lobo-Efecto de sonido">
            <a:hlinkClick r:id="" action="ppaction://media"/>
            <a:extLst>
              <a:ext uri="{FF2B5EF4-FFF2-40B4-BE49-F238E27FC236}">
                <a16:creationId xmlns:a16="http://schemas.microsoft.com/office/drawing/2014/main" id="{AA409EA3-585A-F24F-B868-EE128D1027D0}"/>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564205" y="-1797684"/>
            <a:ext cx="812800" cy="812800"/>
          </a:xfrm>
          <a:prstGeom prst="rect">
            <a:avLst/>
          </a:prstGeom>
        </p:spPr>
      </p:pic>
    </p:spTree>
    <p:extLst>
      <p:ext uri="{BB962C8B-B14F-4D97-AF65-F5344CB8AC3E}">
        <p14:creationId xmlns:p14="http://schemas.microsoft.com/office/powerpoint/2010/main" val="332719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2648" fill="hold"/>
                                        <p:tgtEl>
                                          <p:spTgt spid="2"/>
                                        </p:tgtEl>
                                      </p:cBhvr>
                                    </p:cmd>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0"/>
                    </p:tgtEl>
                  </p:cond>
                </p:stCondLst>
                <p:endSync evt="end" delay="0">
                  <p:rtn val="all"/>
                </p:endSync>
                <p:childTnLst>
                  <p:par>
                    <p:cTn id="37" fill="hold">
                      <p:stCondLst>
                        <p:cond delay="0"/>
                      </p:stCondLst>
                      <p:childTnLst>
                        <p:par>
                          <p:cTn id="38" fill="hold">
                            <p:stCondLst>
                              <p:cond delay="0"/>
                            </p:stCondLst>
                            <p:childTnLst>
                              <p:par>
                                <p:cTn id="39" presetID="32" presetClass="emph" presetSubtype="0" fill="hold" nodeType="withEffect">
                                  <p:stCondLst>
                                    <p:cond delay="0"/>
                                  </p:stCondLst>
                                  <p:childTnLst>
                                    <p:animRot by="120000">
                                      <p:cBhvr>
                                        <p:cTn id="40" dur="100" fill="hold">
                                          <p:stCondLst>
                                            <p:cond delay="0"/>
                                          </p:stCondLst>
                                        </p:cTn>
                                        <p:tgtEl>
                                          <p:spTgt spid="10"/>
                                        </p:tgtEl>
                                        <p:attrNameLst>
                                          <p:attrName>r</p:attrName>
                                        </p:attrNameLst>
                                      </p:cBhvr>
                                    </p:animRot>
                                    <p:animRot by="-240000">
                                      <p:cBhvr>
                                        <p:cTn id="41" dur="200" fill="hold">
                                          <p:stCondLst>
                                            <p:cond delay="200"/>
                                          </p:stCondLst>
                                        </p:cTn>
                                        <p:tgtEl>
                                          <p:spTgt spid="10"/>
                                        </p:tgtEl>
                                        <p:attrNameLst>
                                          <p:attrName>r</p:attrName>
                                        </p:attrNameLst>
                                      </p:cBhvr>
                                    </p:animRot>
                                    <p:animRot by="240000">
                                      <p:cBhvr>
                                        <p:cTn id="42" dur="200" fill="hold">
                                          <p:stCondLst>
                                            <p:cond delay="400"/>
                                          </p:stCondLst>
                                        </p:cTn>
                                        <p:tgtEl>
                                          <p:spTgt spid="10"/>
                                        </p:tgtEl>
                                        <p:attrNameLst>
                                          <p:attrName>r</p:attrName>
                                        </p:attrNameLst>
                                      </p:cBhvr>
                                    </p:animRot>
                                    <p:animRot by="-240000">
                                      <p:cBhvr>
                                        <p:cTn id="43" dur="200" fill="hold">
                                          <p:stCondLst>
                                            <p:cond delay="600"/>
                                          </p:stCondLst>
                                        </p:cTn>
                                        <p:tgtEl>
                                          <p:spTgt spid="10"/>
                                        </p:tgtEl>
                                        <p:attrNameLst>
                                          <p:attrName>r</p:attrName>
                                        </p:attrNameLst>
                                      </p:cBhvr>
                                    </p:animRot>
                                    <p:animRot by="120000">
                                      <p:cBhvr>
                                        <p:cTn id="44"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audio>
              <p:cMediaNode vol="80000">
                <p:cTn id="45" fill="hold" display="0">
                  <p:stCondLst>
                    <p:cond delay="indefinite"/>
                  </p:stCondLst>
                  <p:endCondLst>
                    <p:cond evt="onStopAudio" delay="0">
                      <p:tgtEl>
                        <p:sldTgt/>
                      </p:tgtEl>
                    </p:cond>
                  </p:endCondLst>
                </p:cTn>
                <p:tgtEl>
                  <p:spTgt spid="2"/>
                </p:tgtEl>
              </p:cMediaNode>
            </p:audio>
          </p:childTnLst>
        </p:cTn>
      </p:par>
    </p:tnLst>
    <p:bldLst>
      <p:bldP spid="4" grpId="0" build="p"/>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11EE7792-11BF-304A-BFDA-9A4CD29C4203}"/>
              </a:ext>
            </a:extLst>
          </p:cNvPr>
          <p:cNvPicPr>
            <a:picLocks noChangeAspect="1"/>
          </p:cNvPicPr>
          <p:nvPr/>
        </p:nvPicPr>
        <p:blipFill>
          <a:blip r:embed="rId4"/>
          <a:stretch>
            <a:fillRect/>
          </a:stretch>
        </p:blipFill>
        <p:spPr>
          <a:xfrm>
            <a:off x="-1" y="-1"/>
            <a:ext cx="12192001" cy="6858001"/>
          </a:xfrm>
          <a:prstGeom prst="rect">
            <a:avLst/>
          </a:prstGeom>
        </p:spPr>
      </p:pic>
      <p:sp>
        <p:nvSpPr>
          <p:cNvPr id="4" name="Marcador de contenido 2">
            <a:extLst>
              <a:ext uri="{FF2B5EF4-FFF2-40B4-BE49-F238E27FC236}">
                <a16:creationId xmlns:a16="http://schemas.microsoft.com/office/drawing/2014/main" id="{31210A32-D8AC-AC4C-BAA8-E42172C518C2}"/>
              </a:ext>
            </a:extLst>
          </p:cNvPr>
          <p:cNvSpPr>
            <a:spLocks noGrp="1"/>
          </p:cNvSpPr>
          <p:nvPr>
            <p:ph idx="1"/>
          </p:nvPr>
        </p:nvSpPr>
        <p:spPr>
          <a:xfrm>
            <a:off x="3773298" y="139313"/>
            <a:ext cx="5099457" cy="823100"/>
          </a:xfrm>
        </p:spPr>
        <p:txBody>
          <a:bodyPr>
            <a:noAutofit/>
          </a:bodyPr>
          <a:lstStyle/>
          <a:p>
            <a:pPr marL="0" indent="0">
              <a:buNone/>
            </a:pPr>
            <a:r>
              <a:rPr lang="es-CL" sz="8000" dirty="0">
                <a:solidFill>
                  <a:srgbClr val="00B0F0"/>
                </a:solidFill>
                <a:effectLst>
                  <a:glow rad="101600">
                    <a:schemeClr val="bg1">
                      <a:alpha val="60000"/>
                    </a:schemeClr>
                  </a:glow>
                </a:effectLst>
                <a:latin typeface="Marker Felt Thin" panose="02000400000000000000" pitchFamily="2" charset="77"/>
              </a:rPr>
              <a:t>Carnivoros</a:t>
            </a:r>
          </a:p>
        </p:txBody>
      </p:sp>
      <p:pic>
        <p:nvPicPr>
          <p:cNvPr id="1042" name="Picture 18" descr="Para imprimir">
            <a:extLst>
              <a:ext uri="{FF2B5EF4-FFF2-40B4-BE49-F238E27FC236}">
                <a16:creationId xmlns:a16="http://schemas.microsoft.com/office/drawing/2014/main" id="{05627C1D-0A07-5B44-A479-D4B78AF694C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06003" y="2782565"/>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821C7F0A-99AC-124E-832B-446488B62447}"/>
              </a:ext>
            </a:extLst>
          </p:cNvPr>
          <p:cNvSpPr/>
          <p:nvPr/>
        </p:nvSpPr>
        <p:spPr>
          <a:xfrm>
            <a:off x="2090085" y="6247664"/>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cocodrilo come principalmente carne de:</a:t>
            </a:r>
          </a:p>
        </p:txBody>
      </p:sp>
      <p:pic>
        <p:nvPicPr>
          <p:cNvPr id="3074" name="Picture 2" descr="Vector de stock (libre de regalías) sobre Cocodrilo de caricatura aislado sobre fondo1019020537">
            <a:extLst>
              <a:ext uri="{FF2B5EF4-FFF2-40B4-BE49-F238E27FC236}">
                <a16:creationId xmlns:a16="http://schemas.microsoft.com/office/drawing/2014/main" id="{C5593458-4C5B-724B-AD7B-45B6C076AEC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500" b="90000" l="844" r="97046">
                        <a14:foregroundMark x1="7384" y1="28571" x2="7384" y2="46429"/>
                        <a14:foregroundMark x1="1055" y1="82143" x2="8439" y2="76429"/>
                        <a14:foregroundMark x1="8439" y1="76429" x2="7173" y2="62857"/>
                        <a14:foregroundMark x1="7173" y1="62857" x2="6962" y2="62500"/>
                        <a14:foregroundMark x1="844" y1="82500" x2="6751" y2="80357"/>
                        <a14:foregroundMark x1="16878" y1="19286" x2="19409" y2="26429"/>
                        <a14:foregroundMark x1="19409" y1="26071" x2="19409" y2="19643"/>
                        <a14:foregroundMark x1="39662" y1="41071" x2="44093" y2="47143"/>
                        <a14:foregroundMark x1="46203" y1="45000" x2="51055" y2="38929"/>
                        <a14:foregroundMark x1="83755" y1="70000" x2="89873" y2="61071"/>
                        <a14:foregroundMark x1="89873" y1="61071" x2="93671" y2="48214"/>
                        <a14:foregroundMark x1="93671" y1="48214" x2="92194" y2="34286"/>
                        <a14:foregroundMark x1="92194" y1="34286" x2="86498" y2="17143"/>
                        <a14:foregroundMark x1="94726" y1="66429" x2="98523" y2="37143"/>
                        <a14:foregroundMark x1="98523" y1="37143" x2="94515" y2="22500"/>
                        <a14:foregroundMark x1="94515" y1="22500" x2="89030" y2="12500"/>
                        <a14:foregroundMark x1="89030" y1="12500" x2="93038" y2="2857"/>
                        <a14:foregroundMark x1="95781" y1="41429" x2="97046" y2="56071"/>
                        <a14:foregroundMark x1="97046" y1="56071" x2="97046" y2="56071"/>
                      </a14:backgroundRemoval>
                    </a14:imgEffect>
                  </a14:imgLayer>
                </a14:imgProps>
              </a:ext>
              <a:ext uri="{28A0092B-C50C-407E-A947-70E740481C1C}">
                <a14:useLocalDpi xmlns:a14="http://schemas.microsoft.com/office/drawing/2010/main" val="0"/>
              </a:ext>
            </a:extLst>
          </a:blip>
          <a:srcRect/>
          <a:stretch>
            <a:fillRect/>
          </a:stretch>
        </p:blipFill>
        <p:spPr bwMode="auto">
          <a:xfrm>
            <a:off x="2739856" y="3034689"/>
            <a:ext cx="6019800" cy="355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nes animadas de pajaros y aves">
            <a:extLst>
              <a:ext uri="{FF2B5EF4-FFF2-40B4-BE49-F238E27FC236}">
                <a16:creationId xmlns:a16="http://schemas.microsoft.com/office/drawing/2014/main" id="{52402027-6131-6A46-A2BE-552E0084BB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72755" y="439931"/>
            <a:ext cx="2810387" cy="25947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escado jurel Gratis Dibujos Animados Imágene｜Illustoon ES">
            <a:extLst>
              <a:ext uri="{FF2B5EF4-FFF2-40B4-BE49-F238E27FC236}">
                <a16:creationId xmlns:a16="http://schemas.microsoft.com/office/drawing/2014/main" id="{B50A863C-5D37-164D-9209-B95D37FEAAEC}"/>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5729" r="96563">
                        <a14:foregroundMark x1="7187" y1="50417" x2="16146" y2="51563"/>
                        <a14:foregroundMark x1="15521" y1="48646" x2="47708" y2="43333"/>
                        <a14:foregroundMark x1="47708" y1="43333" x2="57396" y2="43646"/>
                        <a14:foregroundMark x1="7708" y1="49688" x2="36458" y2="49896"/>
                        <a14:foregroundMark x1="5833" y1="53021" x2="31250" y2="59896"/>
                        <a14:foregroundMark x1="25313" y1="57188" x2="42604" y2="53542"/>
                        <a14:foregroundMark x1="42604" y1="53542" x2="44271" y2="52812"/>
                        <a14:foregroundMark x1="39688" y1="40729" x2="55417" y2="40208"/>
                        <a14:foregroundMark x1="55417" y1="40208" x2="64375" y2="41875"/>
                        <a14:foregroundMark x1="64375" y1="41875" x2="65208" y2="44167"/>
                        <a14:foregroundMark x1="87500" y1="50417" x2="96563" y2="41771"/>
                        <a14:foregroundMark x1="36042" y1="66667" x2="34688" y2="60417"/>
                        <a14:foregroundMark x1="13229" y1="50000" x2="17396" y2="44271"/>
                        <a14:foregroundMark x1="17396" y1="44271" x2="19688" y2="47396"/>
                        <a14:foregroundMark x1="32813" y1="66146" x2="36250" y2="67917"/>
                        <a14:foregroundMark x1="6875" y1="53854" x2="20000" y2="61771"/>
                        <a14:foregroundMark x1="20000" y1="61771" x2="42813" y2="65417"/>
                        <a14:foregroundMark x1="42813" y1="65417" x2="56354" y2="63021"/>
                        <a14:foregroundMark x1="21875" y1="63333" x2="50833" y2="65417"/>
                        <a14:foregroundMark x1="50833" y1="65417" x2="58542" y2="64063"/>
                        <a14:foregroundMark x1="58542" y1="64063" x2="65417" y2="60833"/>
                        <a14:foregroundMark x1="65417" y1="60833" x2="65521" y2="60417"/>
                      </a14:backgroundRemoval>
                    </a14:imgEffect>
                  </a14:imgLayer>
                </a14:imgProps>
              </a:ext>
              <a:ext uri="{28A0092B-C50C-407E-A947-70E740481C1C}">
                <a14:useLocalDpi xmlns:a14="http://schemas.microsoft.com/office/drawing/2010/main" val="0"/>
              </a:ext>
            </a:extLst>
          </a:blip>
          <a:srcRect/>
          <a:stretch>
            <a:fillRect/>
          </a:stretch>
        </p:blipFill>
        <p:spPr bwMode="auto">
          <a:xfrm>
            <a:off x="9414425" y="4472755"/>
            <a:ext cx="2661155" cy="2661155"/>
          </a:xfrm>
          <a:prstGeom prst="rect">
            <a:avLst/>
          </a:prstGeom>
          <a:noFill/>
          <a:extLst>
            <a:ext uri="{909E8E84-426E-40DD-AFC4-6F175D3DCCD1}">
              <a14:hiddenFill xmlns:a14="http://schemas.microsoft.com/office/drawing/2010/main">
                <a:solidFill>
                  <a:srgbClr val="FFFFFF"/>
                </a:solidFill>
              </a14:hiddenFill>
            </a:ext>
          </a:extLst>
        </p:spPr>
      </p:pic>
      <p:pic>
        <p:nvPicPr>
          <p:cNvPr id="2" name="y2mate.com - SONIDO DE COCODRILO" descr="y2mate.com - SONIDO DE COCODRILO">
            <a:hlinkClick r:id="" action="ppaction://media"/>
            <a:extLst>
              <a:ext uri="{FF2B5EF4-FFF2-40B4-BE49-F238E27FC236}">
                <a16:creationId xmlns:a16="http://schemas.microsoft.com/office/drawing/2014/main" id="{820D083A-B284-B148-B35C-B95E4586CBE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7517" y="-859758"/>
            <a:ext cx="812800" cy="812800"/>
          </a:xfrm>
          <a:prstGeom prst="rect">
            <a:avLst/>
          </a:prstGeom>
        </p:spPr>
      </p:pic>
      <p:sp>
        <p:nvSpPr>
          <p:cNvPr id="3" name="CuadroTexto 2">
            <a:extLst>
              <a:ext uri="{FF2B5EF4-FFF2-40B4-BE49-F238E27FC236}">
                <a16:creationId xmlns:a16="http://schemas.microsoft.com/office/drawing/2014/main" id="{1A53A680-726E-1245-8B09-484A1343AAE6}"/>
              </a:ext>
            </a:extLst>
          </p:cNvPr>
          <p:cNvSpPr txBox="1"/>
          <p:nvPr/>
        </p:nvSpPr>
        <p:spPr>
          <a:xfrm>
            <a:off x="213756" y="-1235034"/>
            <a:ext cx="184731" cy="369332"/>
          </a:xfrm>
          <a:prstGeom prst="rect">
            <a:avLst/>
          </a:prstGeom>
          <a:noFill/>
        </p:spPr>
        <p:txBody>
          <a:bodyPr wrap="none" rtlCol="0">
            <a:spAutoFit/>
          </a:bodyPr>
          <a:lstStyle/>
          <a:p>
            <a:endParaRPr lang="es-CL"/>
          </a:p>
        </p:txBody>
      </p:sp>
    </p:spTree>
    <p:extLst>
      <p:ext uri="{BB962C8B-B14F-4D97-AF65-F5344CB8AC3E}">
        <p14:creationId xmlns:p14="http://schemas.microsoft.com/office/powerpoint/2010/main" val="137453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3074"/>
                                        </p:tgtEl>
                                        <p:attrNameLst>
                                          <p:attrName>r</p:attrName>
                                        </p:attrNameLst>
                                      </p:cBhvr>
                                    </p:animRot>
                                    <p:animRot by="-240000">
                                      <p:cBhvr>
                                        <p:cTn id="15" dur="200" fill="hold">
                                          <p:stCondLst>
                                            <p:cond delay="200"/>
                                          </p:stCondLst>
                                        </p:cTn>
                                        <p:tgtEl>
                                          <p:spTgt spid="3074"/>
                                        </p:tgtEl>
                                        <p:attrNameLst>
                                          <p:attrName>r</p:attrName>
                                        </p:attrNameLst>
                                      </p:cBhvr>
                                    </p:animRot>
                                    <p:animRot by="240000">
                                      <p:cBhvr>
                                        <p:cTn id="16" dur="200" fill="hold">
                                          <p:stCondLst>
                                            <p:cond delay="400"/>
                                          </p:stCondLst>
                                        </p:cTn>
                                        <p:tgtEl>
                                          <p:spTgt spid="3074"/>
                                        </p:tgtEl>
                                        <p:attrNameLst>
                                          <p:attrName>r</p:attrName>
                                        </p:attrNameLst>
                                      </p:cBhvr>
                                    </p:animRot>
                                    <p:animRot by="-240000">
                                      <p:cBhvr>
                                        <p:cTn id="17" dur="200" fill="hold">
                                          <p:stCondLst>
                                            <p:cond delay="600"/>
                                          </p:stCondLst>
                                        </p:cTn>
                                        <p:tgtEl>
                                          <p:spTgt spid="3074"/>
                                        </p:tgtEl>
                                        <p:attrNameLst>
                                          <p:attrName>r</p:attrName>
                                        </p:attrNameLst>
                                      </p:cBhvr>
                                    </p:animRot>
                                    <p:animRot by="120000">
                                      <p:cBhvr>
                                        <p:cTn id="18" dur="200" fill="hold">
                                          <p:stCondLst>
                                            <p:cond delay="800"/>
                                          </p:stCondLst>
                                        </p:cTn>
                                        <p:tgtEl>
                                          <p:spTgt spid="3074"/>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9195" fill="hold"/>
                                        <p:tgtEl>
                                          <p:spTgt spid="2"/>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2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bldLst>
      <p:bldP spid="4" grpId="0" build="p"/>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Laeacco dibujos animados cuento de hadas mar submarino colorido Coral bebé  fiesta fotografía fondo personalizado para estudio fotográfico| | -  AliExpress">
            <a:extLst>
              <a:ext uri="{FF2B5EF4-FFF2-40B4-BE49-F238E27FC236}">
                <a16:creationId xmlns:a16="http://schemas.microsoft.com/office/drawing/2014/main" id="{F529A1F0-F383-6146-9C07-8B0865C38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2">
            <a:extLst>
              <a:ext uri="{FF2B5EF4-FFF2-40B4-BE49-F238E27FC236}">
                <a16:creationId xmlns:a16="http://schemas.microsoft.com/office/drawing/2014/main" id="{31210A32-D8AC-AC4C-BAA8-E42172C518C2}"/>
              </a:ext>
            </a:extLst>
          </p:cNvPr>
          <p:cNvSpPr>
            <a:spLocks noGrp="1"/>
          </p:cNvSpPr>
          <p:nvPr>
            <p:ph idx="1"/>
          </p:nvPr>
        </p:nvSpPr>
        <p:spPr>
          <a:xfrm>
            <a:off x="3773298" y="139313"/>
            <a:ext cx="5099457" cy="823100"/>
          </a:xfrm>
        </p:spPr>
        <p:txBody>
          <a:bodyPr>
            <a:noAutofit/>
          </a:bodyPr>
          <a:lstStyle/>
          <a:p>
            <a:pPr marL="0" indent="0">
              <a:buNone/>
            </a:pPr>
            <a:r>
              <a:rPr lang="es-CL" sz="8000" dirty="0">
                <a:solidFill>
                  <a:srgbClr val="00B0F0"/>
                </a:solidFill>
                <a:effectLst>
                  <a:glow rad="101600">
                    <a:schemeClr val="bg1">
                      <a:alpha val="60000"/>
                    </a:schemeClr>
                  </a:glow>
                </a:effectLst>
                <a:latin typeface="Marker Felt Thin" panose="02000400000000000000" pitchFamily="2" charset="77"/>
              </a:rPr>
              <a:t>Carnivoros</a:t>
            </a:r>
          </a:p>
        </p:txBody>
      </p:sp>
      <p:sp>
        <p:nvSpPr>
          <p:cNvPr id="9" name="Rectángulo 8">
            <a:extLst>
              <a:ext uri="{FF2B5EF4-FFF2-40B4-BE49-F238E27FC236}">
                <a16:creationId xmlns:a16="http://schemas.microsoft.com/office/drawing/2014/main" id="{821C7F0A-99AC-124E-832B-446488B62447}"/>
              </a:ext>
            </a:extLst>
          </p:cNvPr>
          <p:cNvSpPr/>
          <p:nvPr/>
        </p:nvSpPr>
        <p:spPr>
          <a:xfrm>
            <a:off x="2090085" y="6247664"/>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a:t>
            </a:r>
            <a:r>
              <a:rPr lang="es-ES" sz="3200" b="1" dirty="0" err="1">
                <a:ln w="22225">
                  <a:solidFill>
                    <a:schemeClr val="accent2"/>
                  </a:solidFill>
                  <a:prstDash val="solid"/>
                </a:ln>
                <a:solidFill>
                  <a:schemeClr val="tx1">
                    <a:lumMod val="95000"/>
                    <a:lumOff val="5000"/>
                  </a:schemeClr>
                </a:solidFill>
              </a:rPr>
              <a:t>tiburon</a:t>
            </a:r>
            <a:r>
              <a:rPr lang="es-ES" sz="3200" b="1" dirty="0">
                <a:ln w="22225">
                  <a:solidFill>
                    <a:schemeClr val="accent2"/>
                  </a:solidFill>
                  <a:prstDash val="solid"/>
                </a:ln>
                <a:solidFill>
                  <a:schemeClr val="tx1">
                    <a:lumMod val="95000"/>
                    <a:lumOff val="5000"/>
                  </a:schemeClr>
                </a:solidFill>
              </a:rPr>
              <a:t> come principalmente carne de:</a:t>
            </a:r>
          </a:p>
        </p:txBody>
      </p:sp>
      <p:sp>
        <p:nvSpPr>
          <p:cNvPr id="3" name="CuadroTexto 2">
            <a:extLst>
              <a:ext uri="{FF2B5EF4-FFF2-40B4-BE49-F238E27FC236}">
                <a16:creationId xmlns:a16="http://schemas.microsoft.com/office/drawing/2014/main" id="{1A53A680-726E-1245-8B09-484A1343AAE6}"/>
              </a:ext>
            </a:extLst>
          </p:cNvPr>
          <p:cNvSpPr txBox="1"/>
          <p:nvPr/>
        </p:nvSpPr>
        <p:spPr>
          <a:xfrm>
            <a:off x="213756" y="-1235034"/>
            <a:ext cx="184731" cy="369332"/>
          </a:xfrm>
          <a:prstGeom prst="rect">
            <a:avLst/>
          </a:prstGeom>
          <a:noFill/>
        </p:spPr>
        <p:txBody>
          <a:bodyPr wrap="none" rtlCol="0">
            <a:spAutoFit/>
          </a:bodyPr>
          <a:lstStyle/>
          <a:p>
            <a:endParaRPr lang="es-CL"/>
          </a:p>
        </p:txBody>
      </p:sp>
      <p:pic>
        <p:nvPicPr>
          <p:cNvPr id="2052" name="Picture 4" descr="Tiburón divertido de dibujos animados ai... | Premium Vector #Freepik #vector #dibujos-animados #pescado #animal #dientes">
            <a:extLst>
              <a:ext uri="{FF2B5EF4-FFF2-40B4-BE49-F238E27FC236}">
                <a16:creationId xmlns:a16="http://schemas.microsoft.com/office/drawing/2014/main" id="{CE6A982C-1EED-1D4F-A7CD-E893B130A0E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752" b="89894" l="6738" r="93262">
                        <a14:foregroundMark x1="6738" y1="34397" x2="14007" y2="43440"/>
                        <a14:foregroundMark x1="12943" y1="49113" x2="18972" y2="56738"/>
                        <a14:foregroundMark x1="23050" y1="35993" x2="30319" y2="36170"/>
                        <a14:foregroundMark x1="30319" y1="36170" x2="33865" y2="35816"/>
                        <a14:foregroundMark x1="86525" y1="43262" x2="93262" y2="34574"/>
                      </a14:backgroundRemoval>
                    </a14:imgEffect>
                  </a14:imgLayer>
                </a14:imgProps>
              </a:ext>
              <a:ext uri="{28A0092B-C50C-407E-A947-70E740481C1C}">
                <a14:useLocalDpi xmlns:a14="http://schemas.microsoft.com/office/drawing/2010/main" val="0"/>
              </a:ext>
            </a:extLst>
          </a:blip>
          <a:srcRect/>
          <a:stretch>
            <a:fillRect/>
          </a:stretch>
        </p:blipFill>
        <p:spPr bwMode="auto">
          <a:xfrm>
            <a:off x="3444889" y="25561"/>
            <a:ext cx="5756273" cy="57562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cono de vector de dibujos animados de peces de colores - Descargar  Vectores Gratis, Illustrator Graficos, Plantillas Diseño">
            <a:extLst>
              <a:ext uri="{FF2B5EF4-FFF2-40B4-BE49-F238E27FC236}">
                <a16:creationId xmlns:a16="http://schemas.microsoft.com/office/drawing/2014/main" id="{BF3C9BDA-FCB6-CE45-8C4D-E0CA4D39AA4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31429" y1="43265" x2="33469" y2="35102"/>
                        <a14:foregroundMark x1="33469" y1="35102" x2="27347" y2="34286"/>
                        <a14:foregroundMark x1="29796" y1="45510" x2="38163" y2="40204"/>
                        <a14:foregroundMark x1="38163" y1="40204" x2="38980" y2="32245"/>
                        <a14:foregroundMark x1="38980" y1="32245" x2="27143" y2="31837"/>
                      </a14:backgroundRemoval>
                    </a14:imgEffect>
                  </a14:imgLayer>
                </a14:imgProps>
              </a:ext>
              <a:ext uri="{28A0092B-C50C-407E-A947-70E740481C1C}">
                <a14:useLocalDpi xmlns:a14="http://schemas.microsoft.com/office/drawing/2010/main" val="0"/>
              </a:ext>
            </a:extLst>
          </a:blip>
          <a:srcRect/>
          <a:stretch>
            <a:fillRect/>
          </a:stretch>
        </p:blipFill>
        <p:spPr bwMode="auto">
          <a:xfrm>
            <a:off x="9431680" y="4166447"/>
            <a:ext cx="2874433" cy="287443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 ">
            <a:extLst>
              <a:ext uri="{FF2B5EF4-FFF2-40B4-BE49-F238E27FC236}">
                <a16:creationId xmlns:a16="http://schemas.microsoft.com/office/drawing/2014/main" id="{0078A6F5-8E32-3049-908D-1755E9502CF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284" b="89984" l="9752" r="89894">
                        <a14:foregroundMark x1="46809" y1="7225" x2="67553" y2="7718"/>
                        <a14:foregroundMark x1="49291" y1="3284" x2="58865" y2="5911"/>
                        <a14:foregroundMark x1="37234" y1="29885" x2="57270" y2="30542"/>
                        <a14:foregroundMark x1="71809" y1="52874" x2="69326" y2="45813"/>
                        <a14:foregroundMark x1="69326" y1="45813" x2="64362" y2="40066"/>
                        <a14:foregroundMark x1="64362" y1="40066" x2="62234" y2="38752"/>
                        <a14:foregroundMark x1="24113" y1="30870" x2="25177" y2="28407"/>
                        <a14:foregroundMark x1="22518" y1="24959" x2="22872" y2="23481"/>
                        <a14:foregroundMark x1="24468" y1="18227" x2="24468" y2="17241"/>
                      </a14:backgroundRemoval>
                    </a14:imgEffect>
                  </a14:imgLayer>
                </a14:imgProps>
              </a:ext>
              <a:ext uri="{28A0092B-C50C-407E-A947-70E740481C1C}">
                <a14:useLocalDpi xmlns:a14="http://schemas.microsoft.com/office/drawing/2010/main" val="0"/>
              </a:ext>
            </a:extLst>
          </a:blip>
          <a:srcRect/>
          <a:stretch>
            <a:fillRect/>
          </a:stretch>
        </p:blipFill>
        <p:spPr bwMode="auto">
          <a:xfrm>
            <a:off x="-421709" y="300816"/>
            <a:ext cx="3873684" cy="418253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angrejo Cangrejo Peludo Crustáceo Náutica, Náutica, Cangrejo Peludo,  Dibujado PNG y PSD para Descargar Gratis | Pngtree">
            <a:extLst>
              <a:ext uri="{FF2B5EF4-FFF2-40B4-BE49-F238E27FC236}">
                <a16:creationId xmlns:a16="http://schemas.microsoft.com/office/drawing/2014/main" id="{B6D3DA32-66B5-AD4B-954B-7DB4E8E0AE4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3833" r="91750">
                        <a14:foregroundMark x1="89000" y1="29917" x2="93250" y2="23750"/>
                        <a14:foregroundMark x1="93250" y1="23750" x2="90583" y2="17083"/>
                        <a14:foregroundMark x1="90583" y1="17083" x2="90500" y2="17000"/>
                        <a14:foregroundMark x1="88250" y1="29417" x2="91500" y2="23083"/>
                        <a14:foregroundMark x1="91500" y1="23083" x2="91750" y2="19500"/>
                        <a14:foregroundMark x1="3833" y1="52333" x2="14167" y2="45167"/>
                        <a14:foregroundMark x1="38167" y1="26667" x2="38167" y2="37500"/>
                        <a14:foregroundMark x1="37167" y1="35333" x2="35333" y2="28333"/>
                        <a14:foregroundMark x1="35333" y1="28333" x2="42333" y2="26583"/>
                        <a14:foregroundMark x1="42333" y1="26583" x2="42583" y2="33583"/>
                        <a14:foregroundMark x1="42583" y1="33583" x2="40583" y2="35083"/>
                        <a14:foregroundMark x1="36167" y1="34583" x2="35500" y2="27417"/>
                        <a14:foregroundMark x1="35500" y1="27417" x2="41333" y2="25417"/>
                        <a14:foregroundMark x1="58417" y1="35833" x2="58417" y2="28583"/>
                        <a14:foregroundMark x1="58417" y1="28583" x2="65333" y2="29750"/>
                        <a14:foregroundMark x1="65333" y1="29750" x2="60833" y2="35583"/>
                        <a14:foregroundMark x1="60833" y1="35583" x2="58667" y2="35333"/>
                        <a14:foregroundMark x1="58417" y1="35083" x2="57917" y2="28000"/>
                        <a14:foregroundMark x1="57917" y1="28000" x2="63583" y2="27417"/>
                        <a14:foregroundMark x1="62833" y1="28417" x2="56167" y2="30583"/>
                        <a14:foregroundMark x1="56167" y1="30583" x2="56167" y2="31833"/>
                        <a14:foregroundMark x1="55167" y1="31083" x2="60500" y2="26417"/>
                        <a14:foregroundMark x1="60500" y1="26417" x2="64083" y2="27667"/>
                      </a14:backgroundRemoval>
                    </a14:imgEffect>
                  </a14:imgLayer>
                </a14:imgProps>
              </a:ext>
              <a:ext uri="{28A0092B-C50C-407E-A947-70E740481C1C}">
                <a14:useLocalDpi xmlns:a14="http://schemas.microsoft.com/office/drawing/2010/main" val="0"/>
              </a:ext>
            </a:extLst>
          </a:blip>
          <a:srcRect/>
          <a:stretch>
            <a:fillRect/>
          </a:stretch>
        </p:blipFill>
        <p:spPr bwMode="auto">
          <a:xfrm>
            <a:off x="4104843" y="3665617"/>
            <a:ext cx="2874434" cy="2874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18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2052"/>
                                        </p:tgtEl>
                                        <p:attrNameLst>
                                          <p:attrName>r</p:attrName>
                                        </p:attrNameLst>
                                      </p:cBhvr>
                                    </p:animRot>
                                    <p:animRot by="-240000">
                                      <p:cBhvr>
                                        <p:cTn id="15" dur="200" fill="hold">
                                          <p:stCondLst>
                                            <p:cond delay="200"/>
                                          </p:stCondLst>
                                        </p:cTn>
                                        <p:tgtEl>
                                          <p:spTgt spid="2052"/>
                                        </p:tgtEl>
                                        <p:attrNameLst>
                                          <p:attrName>r</p:attrName>
                                        </p:attrNameLst>
                                      </p:cBhvr>
                                    </p:animRot>
                                    <p:animRot by="240000">
                                      <p:cBhvr>
                                        <p:cTn id="16" dur="200" fill="hold">
                                          <p:stCondLst>
                                            <p:cond delay="400"/>
                                          </p:stCondLst>
                                        </p:cTn>
                                        <p:tgtEl>
                                          <p:spTgt spid="2052"/>
                                        </p:tgtEl>
                                        <p:attrNameLst>
                                          <p:attrName>r</p:attrName>
                                        </p:attrNameLst>
                                      </p:cBhvr>
                                    </p:animRot>
                                    <p:animRot by="-240000">
                                      <p:cBhvr>
                                        <p:cTn id="17" dur="200" fill="hold">
                                          <p:stCondLst>
                                            <p:cond delay="600"/>
                                          </p:stCondLst>
                                        </p:cTn>
                                        <p:tgtEl>
                                          <p:spTgt spid="2052"/>
                                        </p:tgtEl>
                                        <p:attrNameLst>
                                          <p:attrName>r</p:attrName>
                                        </p:attrNameLst>
                                      </p:cBhvr>
                                    </p:animRot>
                                    <p:animRot by="120000">
                                      <p:cBhvr>
                                        <p:cTn id="18" dur="200" fill="hold">
                                          <p:stCondLst>
                                            <p:cond delay="800"/>
                                          </p:stCondLst>
                                        </p:cTn>
                                        <p:tgtEl>
                                          <p:spTgt spid="2052"/>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P spid="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51585C-7913-E84D-9DD2-0F0DEE206415}"/>
              </a:ext>
            </a:extLst>
          </p:cNvPr>
          <p:cNvSpPr>
            <a:spLocks noGrp="1"/>
          </p:cNvSpPr>
          <p:nvPr>
            <p:ph type="title"/>
          </p:nvPr>
        </p:nvSpPr>
        <p:spPr/>
        <p:txBody>
          <a:bodyPr/>
          <a:lstStyle/>
          <a:p>
            <a:endParaRPr lang="es-CL"/>
          </a:p>
        </p:txBody>
      </p:sp>
      <p:pic>
        <p:nvPicPr>
          <p:cNvPr id="10" name="y2mate.com - Sonido del caballo relinchando" descr="y2mate.com - Sonido del caballo relinchando">
            <a:hlinkClick r:id="" action="ppaction://media"/>
            <a:extLst>
              <a:ext uri="{FF2B5EF4-FFF2-40B4-BE49-F238E27FC236}">
                <a16:creationId xmlns:a16="http://schemas.microsoft.com/office/drawing/2014/main" id="{6C07D4A3-A07E-6046-8C5F-F7FEA5F355D2}"/>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689600" y="3594100"/>
            <a:ext cx="812800" cy="812800"/>
          </a:xfrm>
        </p:spPr>
      </p:pic>
      <p:pic>
        <p:nvPicPr>
          <p:cNvPr id="4" name="Imagen 3">
            <a:extLst>
              <a:ext uri="{FF2B5EF4-FFF2-40B4-BE49-F238E27FC236}">
                <a16:creationId xmlns:a16="http://schemas.microsoft.com/office/drawing/2014/main" id="{951DB6C2-51A9-7449-AC24-6582F895036E}"/>
              </a:ext>
            </a:extLst>
          </p:cNvPr>
          <p:cNvPicPr>
            <a:picLocks noChangeAspect="1"/>
          </p:cNvPicPr>
          <p:nvPr/>
        </p:nvPicPr>
        <p:blipFill>
          <a:blip r:embed="rId5"/>
          <a:stretch>
            <a:fillRect/>
          </a:stretch>
        </p:blipFill>
        <p:spPr>
          <a:xfrm>
            <a:off x="-1" y="-1"/>
            <a:ext cx="12192001" cy="6858001"/>
          </a:xfrm>
          <a:prstGeom prst="rect">
            <a:avLst/>
          </a:prstGeom>
        </p:spPr>
      </p:pic>
      <p:sp>
        <p:nvSpPr>
          <p:cNvPr id="5" name="Marcador de contenido 2">
            <a:extLst>
              <a:ext uri="{FF2B5EF4-FFF2-40B4-BE49-F238E27FC236}">
                <a16:creationId xmlns:a16="http://schemas.microsoft.com/office/drawing/2014/main" id="{5D06CAB9-C729-8C4C-8E99-F7284A4CFC57}"/>
              </a:ext>
            </a:extLst>
          </p:cNvPr>
          <p:cNvSpPr txBox="1">
            <a:spLocks/>
          </p:cNvSpPr>
          <p:nvPr/>
        </p:nvSpPr>
        <p:spPr>
          <a:xfrm>
            <a:off x="4513419" y="230188"/>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92D050"/>
                </a:solidFill>
                <a:effectLst>
                  <a:glow rad="101600">
                    <a:schemeClr val="bg1">
                      <a:alpha val="60000"/>
                    </a:schemeClr>
                  </a:glow>
                </a:effectLst>
                <a:latin typeface="Marker Felt Thin" panose="02000400000000000000" pitchFamily="2" charset="77"/>
              </a:rPr>
              <a:t>Herbívoros</a:t>
            </a:r>
            <a:r>
              <a:rPr lang="es-CL" sz="5400" dirty="0">
                <a:effectLst>
                  <a:glow rad="101600">
                    <a:schemeClr val="bg1">
                      <a:alpha val="60000"/>
                    </a:schemeClr>
                  </a:glow>
                </a:effectLst>
                <a:latin typeface="Matura MT Script Capitals" panose="03020802060602070202" pitchFamily="66" charset="77"/>
              </a:rPr>
              <a:t> </a:t>
            </a:r>
          </a:p>
        </p:txBody>
      </p:sp>
      <p:sp>
        <p:nvSpPr>
          <p:cNvPr id="7" name="Rectángulo 6">
            <a:extLst>
              <a:ext uri="{FF2B5EF4-FFF2-40B4-BE49-F238E27FC236}">
                <a16:creationId xmlns:a16="http://schemas.microsoft.com/office/drawing/2014/main" id="{BD3B23C8-2D58-E747-B12A-3F9AAE0C80F2}"/>
              </a:ext>
            </a:extLst>
          </p:cNvPr>
          <p:cNvSpPr/>
          <p:nvPr/>
        </p:nvSpPr>
        <p:spPr>
          <a:xfrm>
            <a:off x="2450230" y="6311900"/>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Se alimentan principalmente de plantas:</a:t>
            </a:r>
          </a:p>
        </p:txBody>
      </p:sp>
      <p:pic>
        <p:nvPicPr>
          <p:cNvPr id="8" name="Picture 18" descr="Para imprimir">
            <a:extLst>
              <a:ext uri="{FF2B5EF4-FFF2-40B4-BE49-F238E27FC236}">
                <a16:creationId xmlns:a16="http://schemas.microsoft.com/office/drawing/2014/main" id="{72B0FD99-51A3-0A49-8B2B-CCCD6CC39F2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050B8ECD-5D86-6E41-AFDF-F50E1C385659}"/>
              </a:ext>
            </a:extLst>
          </p:cNvPr>
          <p:cNvSpPr/>
          <p:nvPr/>
        </p:nvSpPr>
        <p:spPr>
          <a:xfrm>
            <a:off x="2741495" y="6335424"/>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Algunos animales herbívoros son:</a:t>
            </a:r>
          </a:p>
        </p:txBody>
      </p:sp>
      <p:pic>
        <p:nvPicPr>
          <p:cNvPr id="3074" name="Picture 2" descr="Dibujos animados lindo caballo Vector Premium">
            <a:extLst>
              <a:ext uri="{FF2B5EF4-FFF2-40B4-BE49-F238E27FC236}">
                <a16:creationId xmlns:a16="http://schemas.microsoft.com/office/drawing/2014/main" id="{B272BC23-04E0-1C4E-849D-7A060D30A8E5}"/>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142" b="93794" l="9752" r="89894">
                        <a14:foregroundMark x1="46809" y1="8156" x2="51064" y2="11879"/>
                        <a14:foregroundMark x1="59574" y1="7092" x2="59574" y2="5142"/>
                        <a14:foregroundMark x1="28014" y1="93794" x2="27482" y2="83865"/>
                      </a14:backgroundRemoval>
                    </a14:imgEffect>
                  </a14:imgLayer>
                </a14:imgProps>
              </a:ext>
              <a:ext uri="{28A0092B-C50C-407E-A947-70E740481C1C}">
                <a14:useLocalDpi xmlns:a14="http://schemas.microsoft.com/office/drawing/2010/main" val="0"/>
              </a:ext>
            </a:extLst>
          </a:blip>
          <a:srcRect/>
          <a:stretch>
            <a:fillRect/>
          </a:stretch>
        </p:blipFill>
        <p:spPr bwMode="auto">
          <a:xfrm rot="20831764" flipH="1">
            <a:off x="2800052" y="300992"/>
            <a:ext cx="6256014" cy="6256014"/>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0A065F79-75BB-734F-8E46-47A83F111F28}"/>
              </a:ext>
            </a:extLst>
          </p:cNvPr>
          <p:cNvSpPr/>
          <p:nvPr/>
        </p:nvSpPr>
        <p:spPr>
          <a:xfrm>
            <a:off x="2230097" y="6296749"/>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Los caballos se alimentan principalmente de:</a:t>
            </a:r>
          </a:p>
        </p:txBody>
      </p:sp>
      <p:pic>
        <p:nvPicPr>
          <p:cNvPr id="3076" name="Picture 4" descr="Fardos de paja sobre fondo blanco - Descargar Vectores Gratis, Illustrator  Graficos, Plantillas Diseño">
            <a:extLst>
              <a:ext uri="{FF2B5EF4-FFF2-40B4-BE49-F238E27FC236}">
                <a16:creationId xmlns:a16="http://schemas.microsoft.com/office/drawing/2014/main" id="{2DE742E6-8736-B74D-ABC8-39892A12E4E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948" b="96859" l="3409" r="93561">
                        <a14:foregroundMark x1="7197" y1="57592" x2="7197" y2="77487"/>
                        <a14:foregroundMark x1="7197" y1="77487" x2="12500" y2="96859"/>
                        <a14:foregroundMark x1="12500" y1="96859" x2="26894" y2="97382"/>
                        <a14:foregroundMark x1="26894" y1="97382" x2="77652" y2="88482"/>
                        <a14:foregroundMark x1="92803" y1="90576" x2="93561" y2="60209"/>
                        <a14:foregroundMark x1="3409" y1="59686" x2="6439" y2="95288"/>
                        <a14:foregroundMark x1="35227" y1="13089" x2="61364" y2="11518"/>
                      </a14:backgroundRemoval>
                    </a14:imgEffect>
                  </a14:imgLayer>
                </a14:imgProps>
              </a:ext>
              <a:ext uri="{28A0092B-C50C-407E-A947-70E740481C1C}">
                <a14:useLocalDpi xmlns:a14="http://schemas.microsoft.com/office/drawing/2010/main" val="0"/>
              </a:ext>
            </a:extLst>
          </a:blip>
          <a:srcRect/>
          <a:stretch>
            <a:fillRect/>
          </a:stretch>
        </p:blipFill>
        <p:spPr bwMode="auto">
          <a:xfrm rot="311783">
            <a:off x="8469857" y="3884991"/>
            <a:ext cx="3352800" cy="24257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lustración De La Hierba En Un Fondo Blanco Ilustraciones Vectoriales, Clip  Art Vectorizado Libre De Derechos. Image 16969736.">
            <a:extLst>
              <a:ext uri="{FF2B5EF4-FFF2-40B4-BE49-F238E27FC236}">
                <a16:creationId xmlns:a16="http://schemas.microsoft.com/office/drawing/2014/main" id="{D9C3B700-F20A-7947-A55F-F37DFCDFAFC4}"/>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9697" b="90000" l="4000" r="93538">
                        <a14:foregroundMark x1="6692" y1="73636" x2="9077" y2="53636"/>
                        <a14:foregroundMark x1="9077" y1="53636" x2="10538" y2="48030"/>
                        <a14:foregroundMark x1="88923" y1="14242" x2="93615" y2="9697"/>
                        <a14:foregroundMark x1="4000" y1="88788" x2="7923" y2="88485"/>
                      </a14:backgroundRemoval>
                    </a14:imgEffect>
                  </a14:imgLayer>
                </a14:imgProps>
              </a:ext>
              <a:ext uri="{28A0092B-C50C-407E-A947-70E740481C1C}">
                <a14:useLocalDpi xmlns:a14="http://schemas.microsoft.com/office/drawing/2010/main" val="0"/>
              </a:ext>
            </a:extLst>
          </a:blip>
          <a:srcRect/>
          <a:stretch>
            <a:fillRect/>
          </a:stretch>
        </p:blipFill>
        <p:spPr bwMode="auto">
          <a:xfrm>
            <a:off x="2132424" y="4538718"/>
            <a:ext cx="4038781" cy="2050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55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xit" presetSubtype="10" fill="hold" grpId="1" nodeType="clickEffect">
                                  <p:stCondLst>
                                    <p:cond delay="0"/>
                                  </p:stCondLst>
                                  <p:childTnLst>
                                    <p:animEffect transition="out" filter="blinds(horizontal)">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2" presetClass="emph" presetSubtype="0" fill="hold" nodeType="clickEffect">
                                  <p:stCondLst>
                                    <p:cond delay="0"/>
                                  </p:stCondLst>
                                  <p:childTnLst>
                                    <p:animRot by="120000">
                                      <p:cBhvr>
                                        <p:cTn id="32" dur="100" fill="hold">
                                          <p:stCondLst>
                                            <p:cond delay="0"/>
                                          </p:stCondLst>
                                        </p:cTn>
                                        <p:tgtEl>
                                          <p:spTgt spid="3074"/>
                                        </p:tgtEl>
                                        <p:attrNameLst>
                                          <p:attrName>r</p:attrName>
                                        </p:attrNameLst>
                                      </p:cBhvr>
                                    </p:animRot>
                                    <p:animRot by="-240000">
                                      <p:cBhvr>
                                        <p:cTn id="33" dur="200" fill="hold">
                                          <p:stCondLst>
                                            <p:cond delay="200"/>
                                          </p:stCondLst>
                                        </p:cTn>
                                        <p:tgtEl>
                                          <p:spTgt spid="3074"/>
                                        </p:tgtEl>
                                        <p:attrNameLst>
                                          <p:attrName>r</p:attrName>
                                        </p:attrNameLst>
                                      </p:cBhvr>
                                    </p:animRot>
                                    <p:animRot by="240000">
                                      <p:cBhvr>
                                        <p:cTn id="34" dur="200" fill="hold">
                                          <p:stCondLst>
                                            <p:cond delay="400"/>
                                          </p:stCondLst>
                                        </p:cTn>
                                        <p:tgtEl>
                                          <p:spTgt spid="3074"/>
                                        </p:tgtEl>
                                        <p:attrNameLst>
                                          <p:attrName>r</p:attrName>
                                        </p:attrNameLst>
                                      </p:cBhvr>
                                    </p:animRot>
                                    <p:animRot by="-240000">
                                      <p:cBhvr>
                                        <p:cTn id="35" dur="200" fill="hold">
                                          <p:stCondLst>
                                            <p:cond delay="600"/>
                                          </p:stCondLst>
                                        </p:cTn>
                                        <p:tgtEl>
                                          <p:spTgt spid="3074"/>
                                        </p:tgtEl>
                                        <p:attrNameLst>
                                          <p:attrName>r</p:attrName>
                                        </p:attrNameLst>
                                      </p:cBhvr>
                                    </p:animRot>
                                    <p:animRot by="120000">
                                      <p:cBhvr>
                                        <p:cTn id="36" dur="200" fill="hold">
                                          <p:stCondLst>
                                            <p:cond delay="800"/>
                                          </p:stCondLst>
                                        </p:cTn>
                                        <p:tgtEl>
                                          <p:spTgt spid="3074"/>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25234" fill="hold"/>
                                        <p:tgtEl>
                                          <p:spTgt spid="10"/>
                                        </p:tgtEl>
                                      </p:cBhvr>
                                    </p:cmd>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3" presetClass="exit" presetSubtype="10" fill="hold" grpId="1" nodeType="clickEffect">
                                  <p:stCondLst>
                                    <p:cond delay="0"/>
                                  </p:stCondLst>
                                  <p:childTnLst>
                                    <p:animEffect transition="out" filter="blinds(horizontal)">
                                      <p:cBhvr>
                                        <p:cTn id="48" dur="500"/>
                                        <p:tgtEl>
                                          <p:spTgt spid="11"/>
                                        </p:tgtEl>
                                      </p:cBhvr>
                                    </p:animEffect>
                                    <p:set>
                                      <p:cBhvr>
                                        <p:cTn id="49" dur="1" fill="hold">
                                          <p:stCondLst>
                                            <p:cond delay="499"/>
                                          </p:stCondLst>
                                        </p:cTn>
                                        <p:tgtEl>
                                          <p:spTgt spid="11"/>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07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8" fill="hold" display="0">
                  <p:stCondLst>
                    <p:cond delay="indefinite"/>
                  </p:stCondLst>
                  <p:endCondLst>
                    <p:cond evt="onStopAudio" delay="0">
                      <p:tgtEl>
                        <p:sldTgt/>
                      </p:tgtEl>
                    </p:cond>
                  </p:endCondLst>
                </p:cTn>
                <p:tgtEl>
                  <p:spTgt spid="10"/>
                </p:tgtEl>
              </p:cMediaNode>
            </p:audio>
          </p:childTnLst>
        </p:cTn>
      </p:par>
    </p:tnLst>
    <p:bldLst>
      <p:bldP spid="5" grpId="0"/>
      <p:bldP spid="7" grpId="0"/>
      <p:bldP spid="7" grpId="1"/>
      <p:bldP spid="9" grpId="0"/>
      <p:bldP spid="9" grpId="1"/>
      <p:bldP spid="11" grpId="0"/>
      <p:bldP spid="1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CDD958-B596-F542-AD62-F10DBE7F9E66}"/>
              </a:ext>
            </a:extLst>
          </p:cNvPr>
          <p:cNvSpPr>
            <a:spLocks noGrp="1"/>
          </p:cNvSpPr>
          <p:nvPr>
            <p:ph type="title"/>
          </p:nvPr>
        </p:nvSpPr>
        <p:spPr/>
        <p:txBody>
          <a:bodyPr/>
          <a:lstStyle/>
          <a:p>
            <a:endParaRPr lang="es-CL"/>
          </a:p>
        </p:txBody>
      </p:sp>
      <p:pic>
        <p:nvPicPr>
          <p:cNvPr id="4" name="Imagen 3">
            <a:extLst>
              <a:ext uri="{FF2B5EF4-FFF2-40B4-BE49-F238E27FC236}">
                <a16:creationId xmlns:a16="http://schemas.microsoft.com/office/drawing/2014/main" id="{AC0C6A54-1012-814B-B324-C3E02C3BFC52}"/>
              </a:ext>
            </a:extLst>
          </p:cNvPr>
          <p:cNvPicPr>
            <a:picLocks noChangeAspect="1"/>
          </p:cNvPicPr>
          <p:nvPr/>
        </p:nvPicPr>
        <p:blipFill>
          <a:blip r:embed="rId4"/>
          <a:stretch>
            <a:fillRect/>
          </a:stretch>
        </p:blipFill>
        <p:spPr>
          <a:xfrm>
            <a:off x="-1" y="-1"/>
            <a:ext cx="12192001" cy="6858001"/>
          </a:xfrm>
          <a:prstGeom prst="rect">
            <a:avLst/>
          </a:prstGeom>
        </p:spPr>
      </p:pic>
      <p:pic>
        <p:nvPicPr>
          <p:cNvPr id="5124" name="Picture 4" descr=" ">
            <a:extLst>
              <a:ext uri="{FF2B5EF4-FFF2-40B4-BE49-F238E27FC236}">
                <a16:creationId xmlns:a16="http://schemas.microsoft.com/office/drawing/2014/main" id="{93A778F9-CFD4-8349-97F0-C04772543A6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41" b="98765" l="556" r="98056">
                        <a14:foregroundMark x1="16944" y1="37037" x2="17778" y2="29630"/>
                        <a14:foregroundMark x1="17778" y1="29630" x2="19722" y2="26667"/>
                        <a14:foregroundMark x1="5278" y1="40494" x2="6111" y2="32840"/>
                        <a14:foregroundMark x1="6111" y1="32840" x2="4444" y2="25926"/>
                        <a14:foregroundMark x1="4444" y1="25926" x2="6111" y2="23951"/>
                        <a14:foregroundMark x1="32222" y1="24938" x2="32500" y2="15062"/>
                        <a14:foregroundMark x1="10278" y1="16296" x2="4167" y2="11852"/>
                        <a14:foregroundMark x1="4167" y1="11852" x2="2778" y2="4691"/>
                        <a14:foregroundMark x1="2778" y1="4691" x2="10556" y2="5432"/>
                        <a14:foregroundMark x1="10556" y1="5432" x2="17778" y2="18272"/>
                        <a14:foregroundMark x1="833" y1="2469" x2="10833" y2="7160"/>
                        <a14:foregroundMark x1="21111" y1="2716" x2="28889" y2="1728"/>
                        <a14:foregroundMark x1="28889" y1="1728" x2="32222" y2="2469"/>
                        <a14:foregroundMark x1="45278" y1="3457" x2="52500" y2="741"/>
                        <a14:foregroundMark x1="52500" y1="741" x2="53889" y2="741"/>
                        <a14:foregroundMark x1="85000" y1="64691" x2="92500" y2="61481"/>
                        <a14:foregroundMark x1="92500" y1="61481" x2="93611" y2="53580"/>
                        <a14:foregroundMark x1="93611" y1="53580" x2="88056" y2="37778"/>
                        <a14:foregroundMark x1="95556" y1="58025" x2="98056" y2="51358"/>
                        <a14:foregroundMark x1="98056" y1="51358" x2="95833" y2="45185"/>
                        <a14:foregroundMark x1="43333" y1="88642" x2="35833" y2="84938"/>
                        <a14:foregroundMark x1="35833" y1="84938" x2="31944" y2="80247"/>
                        <a14:foregroundMark x1="40278" y1="98519" x2="46667" y2="94568"/>
                        <a14:foregroundMark x1="46667" y1="94568" x2="49722" y2="86173"/>
                        <a14:foregroundMark x1="38611" y1="98765" x2="50278" y2="96296"/>
                        <a14:foregroundMark x1="12500" y1="17531" x2="12500" y2="27654"/>
                      </a14:backgroundRemoval>
                    </a14:imgEffect>
                  </a14:imgLayer>
                </a14:imgProps>
              </a:ext>
              <a:ext uri="{28A0092B-C50C-407E-A947-70E740481C1C}">
                <a14:useLocalDpi xmlns:a14="http://schemas.microsoft.com/office/drawing/2010/main" val="0"/>
              </a:ext>
            </a:extLst>
          </a:blip>
          <a:srcRect/>
          <a:stretch>
            <a:fillRect/>
          </a:stretch>
        </p:blipFill>
        <p:spPr bwMode="auto">
          <a:xfrm>
            <a:off x="7115354" y="1654826"/>
            <a:ext cx="4322233" cy="48625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Para imprimir">
            <a:extLst>
              <a:ext uri="{FF2B5EF4-FFF2-40B4-BE49-F238E27FC236}">
                <a16:creationId xmlns:a16="http://schemas.microsoft.com/office/drawing/2014/main" id="{9A9F9480-BF91-5040-BB7F-4D743D0DC0E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2">
            <a:extLst>
              <a:ext uri="{FF2B5EF4-FFF2-40B4-BE49-F238E27FC236}">
                <a16:creationId xmlns:a16="http://schemas.microsoft.com/office/drawing/2014/main" id="{5DF56739-88B6-C848-9830-5C420FC9DB74}"/>
              </a:ext>
            </a:extLst>
          </p:cNvPr>
          <p:cNvSpPr txBox="1">
            <a:spLocks/>
          </p:cNvSpPr>
          <p:nvPr/>
        </p:nvSpPr>
        <p:spPr>
          <a:xfrm>
            <a:off x="4513419" y="230188"/>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92D050"/>
                </a:solidFill>
                <a:effectLst>
                  <a:glow rad="101600">
                    <a:schemeClr val="bg1">
                      <a:alpha val="60000"/>
                    </a:schemeClr>
                  </a:glow>
                </a:effectLst>
                <a:latin typeface="Marker Felt Thin" panose="02000400000000000000" pitchFamily="2" charset="77"/>
              </a:rPr>
              <a:t>Herbívoros</a:t>
            </a:r>
            <a:r>
              <a:rPr lang="es-CL" sz="5400" dirty="0">
                <a:effectLst>
                  <a:glow rad="101600">
                    <a:schemeClr val="bg1">
                      <a:alpha val="60000"/>
                    </a:schemeClr>
                  </a:glow>
                </a:effectLst>
                <a:latin typeface="Matura MT Script Capitals" panose="03020802060602070202" pitchFamily="66" charset="77"/>
              </a:rPr>
              <a:t> </a:t>
            </a:r>
          </a:p>
        </p:txBody>
      </p:sp>
      <p:sp>
        <p:nvSpPr>
          <p:cNvPr id="9" name="Rectángulo 8">
            <a:extLst>
              <a:ext uri="{FF2B5EF4-FFF2-40B4-BE49-F238E27FC236}">
                <a16:creationId xmlns:a16="http://schemas.microsoft.com/office/drawing/2014/main" id="{8D19314A-1356-CD47-98AD-405106E512F5}"/>
              </a:ext>
            </a:extLst>
          </p:cNvPr>
          <p:cNvSpPr/>
          <p:nvPr/>
        </p:nvSpPr>
        <p:spPr>
          <a:xfrm>
            <a:off x="2229692" y="6299537"/>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La cebra principalmente come pasto y arbustos pequeños:</a:t>
            </a:r>
          </a:p>
        </p:txBody>
      </p:sp>
      <p:pic>
        <p:nvPicPr>
          <p:cNvPr id="5126" name="Picture 6" descr="Flores blancas de pétalos con pasto verde, arte digital, contenido del  sitio web, pasto animado s, presentación, fondo de pantalla de la  computadora, césped png | PNGWing">
            <a:extLst>
              <a:ext uri="{FF2B5EF4-FFF2-40B4-BE49-F238E27FC236}">
                <a16:creationId xmlns:a16="http://schemas.microsoft.com/office/drawing/2014/main" id="{589E9967-0C8C-0A4B-A1E6-2C4366E667EC}"/>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9286" l="2065" r="99674">
                        <a14:foregroundMark x1="18587" y1="89286" x2="33043" y2="92500"/>
                        <a14:foregroundMark x1="1413" y1="95000" x2="20870" y2="95357"/>
                        <a14:foregroundMark x1="20870" y1="95357" x2="20978" y2="95000"/>
                        <a14:foregroundMark x1="20978" y1="88929" x2="22065" y2="61429"/>
                        <a14:foregroundMark x1="22065" y1="61429" x2="25652" y2="31071"/>
                        <a14:foregroundMark x1="24891" y1="90357" x2="26522" y2="57500"/>
                        <a14:foregroundMark x1="27935" y1="90357" x2="36196" y2="73929"/>
                        <a14:foregroundMark x1="36196" y1="73929" x2="40000" y2="58214"/>
                        <a14:foregroundMark x1="29239" y1="63929" x2="28261" y2="50357"/>
                        <a14:foregroundMark x1="28261" y1="50357" x2="28152" y2="49643"/>
                        <a14:foregroundMark x1="33370" y1="98929" x2="36522" y2="73214"/>
                        <a14:foregroundMark x1="92935" y1="98929" x2="94891" y2="79643"/>
                        <a14:foregroundMark x1="97935" y1="97857" x2="99674" y2="89286"/>
                        <a14:foregroundMark x1="71304" y1="43214" x2="74022" y2="71786"/>
                        <a14:foregroundMark x1="74022" y1="71786" x2="73804" y2="72143"/>
                        <a14:foregroundMark x1="2065" y1="99286" x2="2935" y2="90357"/>
                        <a14:foregroundMark x1="15217" y1="75357" x2="18370" y2="53571"/>
                      </a14:backgroundRemoval>
                    </a14:imgEffect>
                  </a14:imgLayer>
                </a14:imgProps>
              </a:ext>
              <a:ext uri="{28A0092B-C50C-407E-A947-70E740481C1C}">
                <a14:useLocalDpi xmlns:a14="http://schemas.microsoft.com/office/drawing/2010/main" val="0"/>
              </a:ext>
            </a:extLst>
          </a:blip>
          <a:srcRect/>
          <a:stretch>
            <a:fillRect/>
          </a:stretch>
        </p:blipFill>
        <p:spPr bwMode="auto">
          <a:xfrm>
            <a:off x="2091707" y="4391494"/>
            <a:ext cx="6426200" cy="19558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Flores Pintadas A Mano Arboles Arbustos Comerciales , Pintado A Mano,  Arbusto, Arbusto Pequeño PNG y PSD para Descargar Gratis | Pngtree">
            <a:extLst>
              <a:ext uri="{FF2B5EF4-FFF2-40B4-BE49-F238E27FC236}">
                <a16:creationId xmlns:a16="http://schemas.microsoft.com/office/drawing/2014/main" id="{3D6189DB-3984-AB48-B685-1BEB7D3E378C}"/>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60649" y="1825625"/>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y2mate.com - 🔊 QUE SONIDO HACE LA CEBRA🔴" descr="y2mate.com - 🔊 QUE SONIDO HACE LA CEBRA🔴">
            <a:hlinkClick r:id="" action="ppaction://media"/>
            <a:extLst>
              <a:ext uri="{FF2B5EF4-FFF2-40B4-BE49-F238E27FC236}">
                <a16:creationId xmlns:a16="http://schemas.microsoft.com/office/drawing/2014/main" id="{141FB61F-12A8-4C4C-9E7D-38B55F0856FF}"/>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13"/>
          <a:stretch>
            <a:fillRect/>
          </a:stretch>
        </p:blipFill>
        <p:spPr>
          <a:xfrm>
            <a:off x="1754249" y="161365"/>
            <a:ext cx="812800" cy="812800"/>
          </a:xfrm>
        </p:spPr>
      </p:pic>
    </p:spTree>
    <p:extLst>
      <p:ext uri="{BB962C8B-B14F-4D97-AF65-F5344CB8AC3E}">
        <p14:creationId xmlns:p14="http://schemas.microsoft.com/office/powerpoint/2010/main" val="8832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5124"/>
                                        </p:tgtEl>
                                        <p:attrNameLst>
                                          <p:attrName>r</p:attrName>
                                        </p:attrNameLst>
                                      </p:cBhvr>
                                    </p:animRot>
                                    <p:animRot by="-240000">
                                      <p:cBhvr>
                                        <p:cTn id="15" dur="200" fill="hold">
                                          <p:stCondLst>
                                            <p:cond delay="200"/>
                                          </p:stCondLst>
                                        </p:cTn>
                                        <p:tgtEl>
                                          <p:spTgt spid="5124"/>
                                        </p:tgtEl>
                                        <p:attrNameLst>
                                          <p:attrName>r</p:attrName>
                                        </p:attrNameLst>
                                      </p:cBhvr>
                                    </p:animRot>
                                    <p:animRot by="240000">
                                      <p:cBhvr>
                                        <p:cTn id="16" dur="200" fill="hold">
                                          <p:stCondLst>
                                            <p:cond delay="400"/>
                                          </p:stCondLst>
                                        </p:cTn>
                                        <p:tgtEl>
                                          <p:spTgt spid="5124"/>
                                        </p:tgtEl>
                                        <p:attrNameLst>
                                          <p:attrName>r</p:attrName>
                                        </p:attrNameLst>
                                      </p:cBhvr>
                                    </p:animRot>
                                    <p:animRot by="-240000">
                                      <p:cBhvr>
                                        <p:cTn id="17" dur="200" fill="hold">
                                          <p:stCondLst>
                                            <p:cond delay="600"/>
                                          </p:stCondLst>
                                        </p:cTn>
                                        <p:tgtEl>
                                          <p:spTgt spid="5124"/>
                                        </p:tgtEl>
                                        <p:attrNameLst>
                                          <p:attrName>r</p:attrName>
                                        </p:attrNameLst>
                                      </p:cBhvr>
                                    </p:animRot>
                                    <p:animRot by="120000">
                                      <p:cBhvr>
                                        <p:cTn id="18" dur="200" fill="hold">
                                          <p:stCondLst>
                                            <p:cond delay="800"/>
                                          </p:stCondLst>
                                        </p:cTn>
                                        <p:tgtEl>
                                          <p:spTgt spid="5124"/>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1853" fill="hold"/>
                                        <p:tgtEl>
                                          <p:spTgt spid="5"/>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12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5"/>
                </p:tgtEl>
              </p:cMediaNode>
            </p:audio>
          </p:childTnLst>
        </p:cTn>
      </p:par>
    </p:tnLst>
    <p:bldLst>
      <p:bldP spid="8" grpId="0"/>
      <p:bldP spid="9" grpId="0"/>
      <p:bldP spid="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F29844-0630-9047-B81A-DF9E1E26E237}"/>
              </a:ext>
            </a:extLst>
          </p:cNvPr>
          <p:cNvSpPr>
            <a:spLocks noGrp="1"/>
          </p:cNvSpPr>
          <p:nvPr>
            <p:ph type="title"/>
          </p:nvPr>
        </p:nvSpPr>
        <p:spPr/>
        <p:txBody>
          <a:bodyPr/>
          <a:lstStyle/>
          <a:p>
            <a:endParaRPr lang="es-CL"/>
          </a:p>
        </p:txBody>
      </p:sp>
      <p:pic>
        <p:nvPicPr>
          <p:cNvPr id="4" name="Imagen 3">
            <a:extLst>
              <a:ext uri="{FF2B5EF4-FFF2-40B4-BE49-F238E27FC236}">
                <a16:creationId xmlns:a16="http://schemas.microsoft.com/office/drawing/2014/main" id="{ACAA0A7B-B2C0-7B49-9561-292F965E4872}"/>
              </a:ext>
            </a:extLst>
          </p:cNvPr>
          <p:cNvPicPr>
            <a:picLocks noChangeAspect="1"/>
          </p:cNvPicPr>
          <p:nvPr/>
        </p:nvPicPr>
        <p:blipFill>
          <a:blip r:embed="rId4"/>
          <a:stretch>
            <a:fillRect/>
          </a:stretch>
        </p:blipFill>
        <p:spPr>
          <a:xfrm>
            <a:off x="-1" y="-1"/>
            <a:ext cx="12192001" cy="6858001"/>
          </a:xfrm>
          <a:prstGeom prst="rect">
            <a:avLst/>
          </a:prstGeom>
        </p:spPr>
      </p:pic>
      <p:pic>
        <p:nvPicPr>
          <p:cNvPr id="5" name="Picture 18" descr="Para imprimir">
            <a:extLst>
              <a:ext uri="{FF2B5EF4-FFF2-40B4-BE49-F238E27FC236}">
                <a16:creationId xmlns:a16="http://schemas.microsoft.com/office/drawing/2014/main" id="{68D51370-4FC1-5047-8197-9411A9B926C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a:extLst>
              <a:ext uri="{FF2B5EF4-FFF2-40B4-BE49-F238E27FC236}">
                <a16:creationId xmlns:a16="http://schemas.microsoft.com/office/drawing/2014/main" id="{8B828E3B-D0D9-014B-9904-E997F9F8FBE0}"/>
              </a:ext>
            </a:extLst>
          </p:cNvPr>
          <p:cNvSpPr txBox="1">
            <a:spLocks/>
          </p:cNvSpPr>
          <p:nvPr/>
        </p:nvSpPr>
        <p:spPr>
          <a:xfrm>
            <a:off x="4513419" y="230188"/>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92D050"/>
                </a:solidFill>
                <a:effectLst>
                  <a:glow rad="101600">
                    <a:schemeClr val="bg1">
                      <a:alpha val="60000"/>
                    </a:schemeClr>
                  </a:glow>
                </a:effectLst>
                <a:latin typeface="Marker Felt Thin" panose="02000400000000000000" pitchFamily="2" charset="77"/>
              </a:rPr>
              <a:t>Herbívoros</a:t>
            </a:r>
            <a:r>
              <a:rPr lang="es-CL" sz="5400" dirty="0">
                <a:effectLst>
                  <a:glow rad="101600">
                    <a:schemeClr val="bg1">
                      <a:alpha val="60000"/>
                    </a:schemeClr>
                  </a:glow>
                </a:effectLst>
                <a:latin typeface="Matura MT Script Capitals" panose="03020802060602070202" pitchFamily="66" charset="77"/>
              </a:rPr>
              <a:t> </a:t>
            </a:r>
          </a:p>
        </p:txBody>
      </p:sp>
      <p:pic>
        <p:nvPicPr>
          <p:cNvPr id="6146" name="Picture 2" descr="Dibujos animados de animales de granja en el campo | Vector Premium">
            <a:extLst>
              <a:ext uri="{FF2B5EF4-FFF2-40B4-BE49-F238E27FC236}">
                <a16:creationId xmlns:a16="http://schemas.microsoft.com/office/drawing/2014/main" id="{45BDD3D6-0BCF-9840-877F-4C5E944807B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905" b="93709" l="3369" r="95922">
                        <a14:foregroundMark x1="6028" y1="28416" x2="13652" y2="30803"/>
                        <a14:foregroundMark x1="10284" y1="19740" x2="18262" y2="22777"/>
                        <a14:foregroundMark x1="18262" y1="22777" x2="22340" y2="26681"/>
                        <a14:foregroundMark x1="9043" y1="38612" x2="15603" y2="35792"/>
                        <a14:foregroundMark x1="15603" y1="35792" x2="17199" y2="33623"/>
                        <a14:foregroundMark x1="20745" y1="38829" x2="23759" y2="15835"/>
                        <a14:foregroundMark x1="17199" y1="4772" x2="26596" y2="6508"/>
                        <a14:foregroundMark x1="34574" y1="23861" x2="40957" y2="24512"/>
                        <a14:foregroundMark x1="28014" y1="4772" x2="28014" y2="19523"/>
                        <a14:foregroundMark x1="5142" y1="7158" x2="21454" y2="13449"/>
                        <a14:foregroundMark x1="3723" y1="29935" x2="13121" y2="25380"/>
                        <a14:foregroundMark x1="12589" y1="93059" x2="26773" y2="88937"/>
                        <a14:foregroundMark x1="26773" y1="88937" x2="31560" y2="81345"/>
                        <a14:foregroundMark x1="8333" y1="86334" x2="14539" y2="79176"/>
                        <a14:foregroundMark x1="82624" y1="93926" x2="77837" y2="87202"/>
                        <a14:foregroundMark x1="77837" y1="87202" x2="77660" y2="86985"/>
                        <a14:foregroundMark x1="95922" y1="84816" x2="88121" y2="77440"/>
                      </a14:backgroundRemoval>
                    </a14:imgEffect>
                  </a14:imgLayer>
                </a14:imgProps>
              </a:ext>
              <a:ext uri="{28A0092B-C50C-407E-A947-70E740481C1C}">
                <a14:useLocalDpi xmlns:a14="http://schemas.microsoft.com/office/drawing/2010/main" val="0"/>
              </a:ext>
            </a:extLst>
          </a:blip>
          <a:srcRect/>
          <a:stretch>
            <a:fillRect/>
          </a:stretch>
        </p:blipFill>
        <p:spPr bwMode="auto">
          <a:xfrm>
            <a:off x="3860798" y="1915154"/>
            <a:ext cx="5291667" cy="4325281"/>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10FEB51F-4233-F640-BF04-57268A39605E}"/>
              </a:ext>
            </a:extLst>
          </p:cNvPr>
          <p:cNvSpPr/>
          <p:nvPr/>
        </p:nvSpPr>
        <p:spPr>
          <a:xfrm>
            <a:off x="2014720" y="6317815"/>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La oveja principalmente come hiervas y ramas de arbustos.</a:t>
            </a:r>
          </a:p>
        </p:txBody>
      </p:sp>
      <p:pic>
        <p:nvPicPr>
          <p:cNvPr id="9" name="Picture 10" descr="Ilustración De La Hierba En Un Fondo Blanco Ilustraciones Vectoriales, Clip  Art Vectorizado Libre De Derechos. Image 16969736.">
            <a:extLst>
              <a:ext uri="{FF2B5EF4-FFF2-40B4-BE49-F238E27FC236}">
                <a16:creationId xmlns:a16="http://schemas.microsoft.com/office/drawing/2014/main" id="{B9D6A4C5-FC19-834A-A3D0-DF8664927D57}"/>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697" b="90000" l="4000" r="93538">
                        <a14:foregroundMark x1="6692" y1="73636" x2="9077" y2="53636"/>
                        <a14:foregroundMark x1="9077" y1="53636" x2="10538" y2="48030"/>
                        <a14:foregroundMark x1="88923" y1="14242" x2="93615" y2="9697"/>
                        <a14:foregroundMark x1="4000" y1="88788" x2="7923" y2="88485"/>
                      </a14:backgroundRemoval>
                    </a14:imgEffect>
                  </a14:imgLayer>
                </a14:imgProps>
              </a:ext>
              <a:ext uri="{28A0092B-C50C-407E-A947-70E740481C1C}">
                <a14:useLocalDpi xmlns:a14="http://schemas.microsoft.com/office/drawing/2010/main" val="0"/>
              </a:ext>
            </a:extLst>
          </a:blip>
          <a:srcRect/>
          <a:stretch>
            <a:fillRect/>
          </a:stretch>
        </p:blipFill>
        <p:spPr bwMode="auto">
          <a:xfrm>
            <a:off x="2014720" y="5069321"/>
            <a:ext cx="2853956" cy="14489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Flores Pintadas A Mano Arboles Arbustos Comerciales , Pintado A Mano,  Arbusto, Arbusto Pequeño PNG y PSD para Descargar Gratis | Pngtree">
            <a:extLst>
              <a:ext uri="{FF2B5EF4-FFF2-40B4-BE49-F238E27FC236}">
                <a16:creationId xmlns:a16="http://schemas.microsoft.com/office/drawing/2014/main" id="{09C4C92B-9BD3-1F43-8CC1-53254001857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77557" y="3699096"/>
            <a:ext cx="4189351" cy="4189351"/>
          </a:xfrm>
          <a:prstGeom prst="rect">
            <a:avLst/>
          </a:prstGeom>
          <a:noFill/>
          <a:extLst>
            <a:ext uri="{909E8E84-426E-40DD-AFC4-6F175D3DCCD1}">
              <a14:hiddenFill xmlns:a14="http://schemas.microsoft.com/office/drawing/2010/main">
                <a:solidFill>
                  <a:srgbClr val="FFFFFF"/>
                </a:solidFill>
              </a14:hiddenFill>
            </a:ext>
          </a:extLst>
        </p:spPr>
      </p:pic>
      <p:pic>
        <p:nvPicPr>
          <p:cNvPr id="7" name="y2mate.com - Oveja (Efecto de Sonido) Sheep Sound Effect" descr="y2mate.com - Oveja (Efecto de Sonido) Sheep Sound Effect">
            <a:hlinkClick r:id="" action="ppaction://media"/>
            <a:extLst>
              <a:ext uri="{FF2B5EF4-FFF2-40B4-BE49-F238E27FC236}">
                <a16:creationId xmlns:a16="http://schemas.microsoft.com/office/drawing/2014/main" id="{168FE16D-C61F-7B46-B8AF-172CD5842BCF}"/>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13"/>
          <a:stretch>
            <a:fillRect/>
          </a:stretch>
        </p:blipFill>
        <p:spPr>
          <a:xfrm>
            <a:off x="2014720" y="531682"/>
            <a:ext cx="812800" cy="812800"/>
          </a:xfrm>
        </p:spPr>
      </p:pic>
    </p:spTree>
    <p:extLst>
      <p:ext uri="{BB962C8B-B14F-4D97-AF65-F5344CB8AC3E}">
        <p14:creationId xmlns:p14="http://schemas.microsoft.com/office/powerpoint/2010/main" val="427218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6146"/>
                                        </p:tgtEl>
                                        <p:attrNameLst>
                                          <p:attrName>r</p:attrName>
                                        </p:attrNameLst>
                                      </p:cBhvr>
                                    </p:animRot>
                                    <p:animRot by="-240000">
                                      <p:cBhvr>
                                        <p:cTn id="15" dur="200" fill="hold">
                                          <p:stCondLst>
                                            <p:cond delay="200"/>
                                          </p:stCondLst>
                                        </p:cTn>
                                        <p:tgtEl>
                                          <p:spTgt spid="6146"/>
                                        </p:tgtEl>
                                        <p:attrNameLst>
                                          <p:attrName>r</p:attrName>
                                        </p:attrNameLst>
                                      </p:cBhvr>
                                    </p:animRot>
                                    <p:animRot by="240000">
                                      <p:cBhvr>
                                        <p:cTn id="16" dur="200" fill="hold">
                                          <p:stCondLst>
                                            <p:cond delay="400"/>
                                          </p:stCondLst>
                                        </p:cTn>
                                        <p:tgtEl>
                                          <p:spTgt spid="6146"/>
                                        </p:tgtEl>
                                        <p:attrNameLst>
                                          <p:attrName>r</p:attrName>
                                        </p:attrNameLst>
                                      </p:cBhvr>
                                    </p:animRot>
                                    <p:animRot by="-240000">
                                      <p:cBhvr>
                                        <p:cTn id="17" dur="200" fill="hold">
                                          <p:stCondLst>
                                            <p:cond delay="600"/>
                                          </p:stCondLst>
                                        </p:cTn>
                                        <p:tgtEl>
                                          <p:spTgt spid="6146"/>
                                        </p:tgtEl>
                                        <p:attrNameLst>
                                          <p:attrName>r</p:attrName>
                                        </p:attrNameLst>
                                      </p:cBhvr>
                                    </p:animRot>
                                    <p:animRot by="120000">
                                      <p:cBhvr>
                                        <p:cTn id="18" dur="200" fill="hold">
                                          <p:stCondLst>
                                            <p:cond delay="800"/>
                                          </p:stCondLst>
                                        </p:cTn>
                                        <p:tgtEl>
                                          <p:spTgt spid="6146"/>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019" fill="hold"/>
                                        <p:tgtEl>
                                          <p:spTgt spid="7"/>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4" fill="hold" display="0">
                  <p:stCondLst>
                    <p:cond delay="indefinite"/>
                  </p:stCondLst>
                  <p:endCondLst>
                    <p:cond evt="onStopAudio" delay="0">
                      <p:tgtEl>
                        <p:sldTgt/>
                      </p:tgtEl>
                    </p:cond>
                  </p:endCondLst>
                </p:cTn>
                <p:tgtEl>
                  <p:spTgt spid="7"/>
                </p:tgtEl>
              </p:cMediaNode>
            </p:audio>
          </p:childTnLst>
        </p:cTn>
      </p:par>
    </p:tnLst>
    <p:bldLst>
      <p:bldP spid="6" grpId="0"/>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A7CB2E-938F-F144-9C9F-91B578A2F1F3}"/>
              </a:ext>
            </a:extLst>
          </p:cNvPr>
          <p:cNvSpPr>
            <a:spLocks noGrp="1"/>
          </p:cNvSpPr>
          <p:nvPr>
            <p:ph type="title"/>
          </p:nvPr>
        </p:nvSpPr>
        <p:spPr/>
        <p:txBody>
          <a:bodyPr/>
          <a:lstStyle/>
          <a:p>
            <a:endParaRPr lang="es-CL"/>
          </a:p>
        </p:txBody>
      </p:sp>
      <p:pic>
        <p:nvPicPr>
          <p:cNvPr id="4" name="Imagen 3">
            <a:extLst>
              <a:ext uri="{FF2B5EF4-FFF2-40B4-BE49-F238E27FC236}">
                <a16:creationId xmlns:a16="http://schemas.microsoft.com/office/drawing/2014/main" id="{CCD81729-74B4-364F-81A7-7E42FD4CB67B}"/>
              </a:ext>
            </a:extLst>
          </p:cNvPr>
          <p:cNvPicPr>
            <a:picLocks noChangeAspect="1"/>
          </p:cNvPicPr>
          <p:nvPr/>
        </p:nvPicPr>
        <p:blipFill>
          <a:blip r:embed="rId4"/>
          <a:stretch>
            <a:fillRect/>
          </a:stretch>
        </p:blipFill>
        <p:spPr>
          <a:xfrm>
            <a:off x="-1" y="-1"/>
            <a:ext cx="12192001" cy="6858001"/>
          </a:xfrm>
          <a:prstGeom prst="rect">
            <a:avLst/>
          </a:prstGeom>
        </p:spPr>
      </p:pic>
      <p:pic>
        <p:nvPicPr>
          <p:cNvPr id="6" name="Picture 18" descr="Para imprimir">
            <a:extLst>
              <a:ext uri="{FF2B5EF4-FFF2-40B4-BE49-F238E27FC236}">
                <a16:creationId xmlns:a16="http://schemas.microsoft.com/office/drawing/2014/main" id="{BE2E4B1C-E54D-9846-9249-793A80F68C4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7" name="Marcador de contenido 2">
            <a:extLst>
              <a:ext uri="{FF2B5EF4-FFF2-40B4-BE49-F238E27FC236}">
                <a16:creationId xmlns:a16="http://schemas.microsoft.com/office/drawing/2014/main" id="{C3653F1B-1609-A842-94A9-35F621A249C9}"/>
              </a:ext>
            </a:extLst>
          </p:cNvPr>
          <p:cNvSpPr txBox="1">
            <a:spLocks/>
          </p:cNvSpPr>
          <p:nvPr/>
        </p:nvSpPr>
        <p:spPr>
          <a:xfrm>
            <a:off x="4513419" y="230188"/>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92D050"/>
                </a:solidFill>
                <a:effectLst>
                  <a:glow rad="101600">
                    <a:schemeClr val="bg1">
                      <a:alpha val="60000"/>
                    </a:schemeClr>
                  </a:glow>
                </a:effectLst>
                <a:latin typeface="Marker Felt Thin" panose="02000400000000000000" pitchFamily="2" charset="77"/>
              </a:rPr>
              <a:t>Herbívoros</a:t>
            </a:r>
            <a:r>
              <a:rPr lang="es-CL" sz="5400" dirty="0">
                <a:effectLst>
                  <a:glow rad="101600">
                    <a:schemeClr val="bg1">
                      <a:alpha val="60000"/>
                    </a:schemeClr>
                  </a:glow>
                </a:effectLst>
                <a:latin typeface="Matura MT Script Capitals" panose="03020802060602070202" pitchFamily="66" charset="77"/>
              </a:rPr>
              <a:t> </a:t>
            </a:r>
          </a:p>
        </p:txBody>
      </p:sp>
      <p:pic>
        <p:nvPicPr>
          <p:cNvPr id="7172" name="Picture 4" descr="Dibujos animados de elefante feliz Vecto... | Premium Vector #Freepik  #vector #bebe en 2020 | Dibujo de animales, Imagenes de elefantes animados,  Dibujos de animales">
            <a:extLst>
              <a:ext uri="{FF2B5EF4-FFF2-40B4-BE49-F238E27FC236}">
                <a16:creationId xmlns:a16="http://schemas.microsoft.com/office/drawing/2014/main" id="{97FD2A6D-9D12-B148-BFA0-205FD6075147}"/>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790" b="99105" l="799" r="89617">
                        <a14:foregroundMark x1="958" y1="8725" x2="3195" y2="3132"/>
                        <a14:foregroundMark x1="21086" y1="2237" x2="26837" y2="2685"/>
                        <a14:foregroundMark x1="24281" y1="25503" x2="29712" y2="28859"/>
                        <a14:foregroundMark x1="29712" y1="28859" x2="29712" y2="29083"/>
                        <a14:foregroundMark x1="23642" y1="23043" x2="27796" y2="17897"/>
                        <a14:foregroundMark x1="35304" y1="30872" x2="39936" y2="29978"/>
                        <a14:foregroundMark x1="50799" y1="98434" x2="51917" y2="80984"/>
                        <a14:foregroundMark x1="73482" y1="97987" x2="74920" y2="87696"/>
                        <a14:foregroundMark x1="48243" y1="99105" x2="50160" y2="86353"/>
                        <a14:foregroundMark x1="46166" y1="97092" x2="50000" y2="85011"/>
                        <a14:foregroundMark x1="79393" y1="98434" x2="77955" y2="79642"/>
                      </a14:backgroundRemoval>
                    </a14:imgEffect>
                  </a14:imgLayer>
                </a14:imgProps>
              </a:ext>
              <a:ext uri="{28A0092B-C50C-407E-A947-70E740481C1C}">
                <a14:useLocalDpi xmlns:a14="http://schemas.microsoft.com/office/drawing/2010/main" val="0"/>
              </a:ext>
            </a:extLst>
          </a:blip>
          <a:srcRect/>
          <a:stretch>
            <a:fillRect/>
          </a:stretch>
        </p:blipFill>
        <p:spPr bwMode="auto">
          <a:xfrm>
            <a:off x="3110778" y="1500624"/>
            <a:ext cx="6548967" cy="4676339"/>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B0E4068D-A1AC-6D41-9EE6-1CCAE7443A0A}"/>
              </a:ext>
            </a:extLst>
          </p:cNvPr>
          <p:cNvSpPr/>
          <p:nvPr/>
        </p:nvSpPr>
        <p:spPr>
          <a:xfrm>
            <a:off x="2014720" y="6317815"/>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a:t>
            </a:r>
            <a:r>
              <a:rPr lang="es-ES" sz="3200" b="1" dirty="0" err="1">
                <a:ln w="22225">
                  <a:solidFill>
                    <a:schemeClr val="accent2"/>
                  </a:solidFill>
                  <a:prstDash val="solid"/>
                </a:ln>
                <a:solidFill>
                  <a:schemeClr val="tx1">
                    <a:lumMod val="95000"/>
                    <a:lumOff val="5000"/>
                  </a:schemeClr>
                </a:solidFill>
              </a:rPr>
              <a:t>elelefante</a:t>
            </a:r>
            <a:r>
              <a:rPr lang="es-ES" sz="3200" b="1" dirty="0">
                <a:ln w="22225">
                  <a:solidFill>
                    <a:schemeClr val="accent2"/>
                  </a:solidFill>
                  <a:prstDash val="solid"/>
                </a:ln>
                <a:solidFill>
                  <a:schemeClr val="tx1">
                    <a:lumMod val="95000"/>
                    <a:lumOff val="5000"/>
                  </a:schemeClr>
                </a:solidFill>
              </a:rPr>
              <a:t> come principalmente frutas y hojas:</a:t>
            </a:r>
          </a:p>
        </p:txBody>
      </p:sp>
      <p:pic>
        <p:nvPicPr>
          <p:cNvPr id="7174" name="Picture 6" descr="conjunto de frutas de dibujos animados - Descargar Vectores Gratis,  Illustrator Graficos, Plantillas Diseño">
            <a:extLst>
              <a:ext uri="{FF2B5EF4-FFF2-40B4-BE49-F238E27FC236}">
                <a16:creationId xmlns:a16="http://schemas.microsoft.com/office/drawing/2014/main" id="{6B7E20FB-4175-454B-8951-743BE7D85831}"/>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102" l="6404" r="92852">
                        <a14:foregroundMark x1="7446" y1="33878" x2="9308" y2="18265"/>
                        <a14:foregroundMark x1="9308" y1="18265" x2="9829" y2="17245"/>
                        <a14:foregroundMark x1="5659" y1="27857" x2="6404" y2="21020"/>
                        <a14:foregroundMark x1="6404" y1="21020" x2="6404" y2="21020"/>
                        <a14:foregroundMark x1="14296" y1="10102" x2="23529" y2="10816"/>
                        <a14:foregroundMark x1="46910" y1="41735" x2="50484" y2="36020"/>
                        <a14:foregroundMark x1="50484" y1="36020" x2="50186" y2="32857"/>
                        <a14:foregroundMark x1="50707" y1="28163" x2="54654" y2="11633"/>
                        <a14:foregroundMark x1="53611" y1="11633" x2="56739" y2="25102"/>
                        <a14:foregroundMark x1="56739" y1="25102" x2="61355" y2="34286"/>
                        <a14:foregroundMark x1="85704" y1="36531" x2="79002" y2="10102"/>
                        <a14:foregroundMark x1="84214" y1="17755" x2="84214" y2="17755"/>
                        <a14:foregroundMark x1="92703" y1="33061" x2="92852" y2="23163"/>
                        <a14:foregroundMark x1="20253" y1="89898" x2="22264" y2="65408"/>
                        <a14:foregroundMark x1="53090" y1="83980" x2="51601" y2="60816"/>
                        <a14:foregroundMark x1="51601" y1="60816" x2="50558" y2="56327"/>
                        <a14:foregroundMark x1="17200" y1="87449" x2="18019" y2="71224"/>
                        <a14:foregroundMark x1="18019" y1="71224" x2="19583" y2="64694"/>
                        <a14:foregroundMark x1="73045" y1="90102" x2="78928" y2="88571"/>
                        <a14:foregroundMark x1="78928" y1="88571" x2="84289" y2="82449"/>
                        <a14:foregroundMark x1="84289" y1="82449" x2="86150" y2="73878"/>
                        <a14:foregroundMark x1="86150" y1="73878" x2="85406" y2="65306"/>
                        <a14:foregroundMark x1="85406" y1="65306" x2="83842" y2="61531"/>
                      </a14:backgroundRemoval>
                    </a14:imgEffect>
                  </a14:imgLayer>
                </a14:imgProps>
              </a:ext>
              <a:ext uri="{28A0092B-C50C-407E-A947-70E740481C1C}">
                <a14:useLocalDpi xmlns:a14="http://schemas.microsoft.com/office/drawing/2010/main" val="0"/>
              </a:ext>
            </a:extLst>
          </a:blip>
          <a:srcRect/>
          <a:stretch>
            <a:fillRect/>
          </a:stretch>
        </p:blipFill>
        <p:spPr bwMode="auto">
          <a:xfrm>
            <a:off x="2014720" y="3991883"/>
            <a:ext cx="3427286" cy="250099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Dibujos Animados Rama De árbol Con Hojas 1 - Ilustración Vectorial.  Ilustraciones Vectoriales, Clip Art Vectorizado Libre De Derechos. Image  11918016.">
            <a:extLst>
              <a:ext uri="{FF2B5EF4-FFF2-40B4-BE49-F238E27FC236}">
                <a16:creationId xmlns:a16="http://schemas.microsoft.com/office/drawing/2014/main" id="{6224898B-C9F0-C84B-AD81-AB3CC9E098B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3036" b="95056" l="3615" r="99308">
                        <a14:foregroundMark x1="99308" y1="65915" x2="90308" y2="57502"/>
                        <a14:foregroundMark x1="68615" y1="25412" x2="70077" y2="17693"/>
                        <a14:foregroundMark x1="70077" y1="17693" x2="71231" y2="15785"/>
                        <a14:foregroundMark x1="73231" y1="9367" x2="78462" y2="12316"/>
                        <a14:foregroundMark x1="85077" y1="28621" x2="86769" y2="27927"/>
                        <a14:foregroundMark x1="83077" y1="7372" x2="88769" y2="10234"/>
                        <a14:foregroundMark x1="88769" y1="10234" x2="89000" y2="10581"/>
                        <a14:foregroundMark x1="87923" y1="5898" x2="88538" y2="3209"/>
                        <a14:foregroundMark x1="92308" y1="48395" x2="95154" y2="48916"/>
                        <a14:foregroundMark x1="44538" y1="54814" x2="50692" y2="58023"/>
                        <a14:foregroundMark x1="53769" y1="68864" x2="58077" y2="71379"/>
                        <a14:foregroundMark x1="39308" y1="59497" x2="42769" y2="62012"/>
                        <a14:foregroundMark x1="3769" y1="74068" x2="8846" y2="69124"/>
                        <a14:foregroundMark x1="18462" y1="66435" x2="19154" y2="63226"/>
                        <a14:foregroundMark x1="15154" y1="85429" x2="21231" y2="87337"/>
                        <a14:foregroundMark x1="21231" y1="87337" x2="23308" y2="89159"/>
                        <a14:foregroundMark x1="24846" y1="82480" x2="29615" y2="87424"/>
                        <a14:foregroundMark x1="41692" y1="91327" x2="42769" y2="85950"/>
                        <a14:foregroundMark x1="49769" y1="95056" x2="51538" y2="92628"/>
                      </a14:backgroundRemoval>
                    </a14:imgEffect>
                  </a14:imgLayer>
                </a14:imgProps>
              </a:ext>
              <a:ext uri="{28A0092B-C50C-407E-A947-70E740481C1C}">
                <a14:useLocalDpi xmlns:a14="http://schemas.microsoft.com/office/drawing/2010/main" val="0"/>
              </a:ext>
            </a:extLst>
          </a:blip>
          <a:srcRect/>
          <a:stretch>
            <a:fillRect/>
          </a:stretch>
        </p:blipFill>
        <p:spPr bwMode="auto">
          <a:xfrm>
            <a:off x="8802610" y="90567"/>
            <a:ext cx="3408325" cy="3022780"/>
          </a:xfrm>
          <a:prstGeom prst="rect">
            <a:avLst/>
          </a:prstGeom>
          <a:noFill/>
          <a:extLst>
            <a:ext uri="{909E8E84-426E-40DD-AFC4-6F175D3DCCD1}">
              <a14:hiddenFill xmlns:a14="http://schemas.microsoft.com/office/drawing/2010/main">
                <a:solidFill>
                  <a:srgbClr val="FFFFFF"/>
                </a:solidFill>
              </a14:hiddenFill>
            </a:ext>
          </a:extLst>
        </p:spPr>
      </p:pic>
      <p:pic>
        <p:nvPicPr>
          <p:cNvPr id="5" name="y2mate.com - Sonido de Elefantes - Sonidos de Animales" descr="y2mate.com - Sonido de Elefantes - Sonidos de Animales">
            <a:hlinkClick r:id="" action="ppaction://media"/>
            <a:extLst>
              <a:ext uri="{FF2B5EF4-FFF2-40B4-BE49-F238E27FC236}">
                <a16:creationId xmlns:a16="http://schemas.microsoft.com/office/drawing/2014/main" id="{1BF865E5-85B5-5549-A06B-4DA7B20E60AC}"/>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13"/>
          <a:stretch>
            <a:fillRect/>
          </a:stretch>
        </p:blipFill>
        <p:spPr>
          <a:xfrm>
            <a:off x="1261103" y="412134"/>
            <a:ext cx="812800" cy="812800"/>
          </a:xfrm>
        </p:spPr>
      </p:pic>
    </p:spTree>
    <p:extLst>
      <p:ext uri="{BB962C8B-B14F-4D97-AF65-F5344CB8AC3E}">
        <p14:creationId xmlns:p14="http://schemas.microsoft.com/office/powerpoint/2010/main" val="296837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7172"/>
                                        </p:tgtEl>
                                        <p:attrNameLst>
                                          <p:attrName>r</p:attrName>
                                        </p:attrNameLst>
                                      </p:cBhvr>
                                    </p:animRot>
                                    <p:animRot by="-240000">
                                      <p:cBhvr>
                                        <p:cTn id="15" dur="200" fill="hold">
                                          <p:stCondLst>
                                            <p:cond delay="200"/>
                                          </p:stCondLst>
                                        </p:cTn>
                                        <p:tgtEl>
                                          <p:spTgt spid="7172"/>
                                        </p:tgtEl>
                                        <p:attrNameLst>
                                          <p:attrName>r</p:attrName>
                                        </p:attrNameLst>
                                      </p:cBhvr>
                                    </p:animRot>
                                    <p:animRot by="240000">
                                      <p:cBhvr>
                                        <p:cTn id="16" dur="200" fill="hold">
                                          <p:stCondLst>
                                            <p:cond delay="400"/>
                                          </p:stCondLst>
                                        </p:cTn>
                                        <p:tgtEl>
                                          <p:spTgt spid="7172"/>
                                        </p:tgtEl>
                                        <p:attrNameLst>
                                          <p:attrName>r</p:attrName>
                                        </p:attrNameLst>
                                      </p:cBhvr>
                                    </p:animRot>
                                    <p:animRot by="-240000">
                                      <p:cBhvr>
                                        <p:cTn id="17" dur="200" fill="hold">
                                          <p:stCondLst>
                                            <p:cond delay="600"/>
                                          </p:stCondLst>
                                        </p:cTn>
                                        <p:tgtEl>
                                          <p:spTgt spid="7172"/>
                                        </p:tgtEl>
                                        <p:attrNameLst>
                                          <p:attrName>r</p:attrName>
                                        </p:attrNameLst>
                                      </p:cBhvr>
                                    </p:animRot>
                                    <p:animRot by="120000">
                                      <p:cBhvr>
                                        <p:cTn id="18" dur="200" fill="hold">
                                          <p:stCondLst>
                                            <p:cond delay="800"/>
                                          </p:stCondLst>
                                        </p:cTn>
                                        <p:tgtEl>
                                          <p:spTgt spid="7172"/>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5578" fill="hold"/>
                                        <p:tgtEl>
                                          <p:spTgt spid="5"/>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717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5"/>
                </p:tgtEl>
              </p:cMediaNode>
            </p:audio>
          </p:childTnLst>
        </p:cTn>
      </p:par>
    </p:tnLst>
    <p:bldLst>
      <p:bldP spid="7" grpId="0"/>
      <p:bldP spid="10" grpId="0"/>
      <p:bldP spid="10"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821560-6150-E648-B7B1-8D7FFE1874D4}"/>
              </a:ext>
            </a:extLst>
          </p:cNvPr>
          <p:cNvSpPr>
            <a:spLocks noGrp="1"/>
          </p:cNvSpPr>
          <p:nvPr>
            <p:ph type="title"/>
          </p:nvPr>
        </p:nvSpPr>
        <p:spPr/>
        <p:txBody>
          <a:bodyPr/>
          <a:lstStyle/>
          <a:p>
            <a:endParaRPr lang="es-CL"/>
          </a:p>
        </p:txBody>
      </p:sp>
      <p:pic>
        <p:nvPicPr>
          <p:cNvPr id="4" name="Imagen 3">
            <a:extLst>
              <a:ext uri="{FF2B5EF4-FFF2-40B4-BE49-F238E27FC236}">
                <a16:creationId xmlns:a16="http://schemas.microsoft.com/office/drawing/2014/main" id="{E1D00C3B-6585-0444-9F13-391997F58567}"/>
              </a:ext>
            </a:extLst>
          </p:cNvPr>
          <p:cNvPicPr>
            <a:picLocks noChangeAspect="1"/>
          </p:cNvPicPr>
          <p:nvPr/>
        </p:nvPicPr>
        <p:blipFill>
          <a:blip r:embed="rId4"/>
          <a:stretch>
            <a:fillRect/>
          </a:stretch>
        </p:blipFill>
        <p:spPr>
          <a:xfrm>
            <a:off x="-28841" y="8098"/>
            <a:ext cx="12192001" cy="6858001"/>
          </a:xfrm>
          <a:prstGeom prst="rect">
            <a:avLst/>
          </a:prstGeom>
        </p:spPr>
      </p:pic>
      <p:sp>
        <p:nvSpPr>
          <p:cNvPr id="5" name="Marcador de contenido 2">
            <a:extLst>
              <a:ext uri="{FF2B5EF4-FFF2-40B4-BE49-F238E27FC236}">
                <a16:creationId xmlns:a16="http://schemas.microsoft.com/office/drawing/2014/main" id="{FCC09765-9CFF-2849-A3B6-11A39E3B753A}"/>
              </a:ext>
            </a:extLst>
          </p:cNvPr>
          <p:cNvSpPr txBox="1">
            <a:spLocks/>
          </p:cNvSpPr>
          <p:nvPr/>
        </p:nvSpPr>
        <p:spPr>
          <a:xfrm>
            <a:off x="4523769" y="365125"/>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rker Felt Thin" panose="02000400000000000000" pitchFamily="2" charset="77"/>
              </a:rPr>
              <a:t>Omnívoros</a:t>
            </a:r>
            <a:r>
              <a:rPr lang="es-CL" sz="5400" dirty="0">
                <a:solidFill>
                  <a:srgbClr val="0070C0"/>
                </a:solidFill>
                <a:effectLst>
                  <a:glow rad="101600">
                    <a:schemeClr val="bg1">
                      <a:alpha val="60000"/>
                    </a:schemeClr>
                  </a:glow>
                </a:effectLst>
                <a:latin typeface="Matura MT Script Capitals" panose="03020802060602070202" pitchFamily="66" charset="77"/>
              </a:rPr>
              <a:t> </a:t>
            </a:r>
          </a:p>
        </p:txBody>
      </p:sp>
      <p:sp>
        <p:nvSpPr>
          <p:cNvPr id="6" name="Rectángulo 5">
            <a:extLst>
              <a:ext uri="{FF2B5EF4-FFF2-40B4-BE49-F238E27FC236}">
                <a16:creationId xmlns:a16="http://schemas.microsoft.com/office/drawing/2014/main" id="{F82B705A-BBBB-8D42-AB3F-DE8604A5CFBC}"/>
              </a:ext>
            </a:extLst>
          </p:cNvPr>
          <p:cNvSpPr/>
          <p:nvPr/>
        </p:nvSpPr>
        <p:spPr>
          <a:xfrm>
            <a:off x="2014720" y="6317815"/>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Son aquellos que se alimentan de animales y plantas:</a:t>
            </a:r>
          </a:p>
        </p:txBody>
      </p:sp>
      <p:pic>
        <p:nvPicPr>
          <p:cNvPr id="7" name="Picture 18" descr="Para imprimir">
            <a:extLst>
              <a:ext uri="{FF2B5EF4-FFF2-40B4-BE49-F238E27FC236}">
                <a16:creationId xmlns:a16="http://schemas.microsoft.com/office/drawing/2014/main" id="{C24FAD5D-CC6C-2C47-9238-09DA814C3E8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88E8436A-1593-8B4F-942B-889669A9C238}"/>
              </a:ext>
            </a:extLst>
          </p:cNvPr>
          <p:cNvSpPr/>
          <p:nvPr/>
        </p:nvSpPr>
        <p:spPr>
          <a:xfrm>
            <a:off x="2741495" y="6340693"/>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Algunos animales omnívoros son:</a:t>
            </a:r>
          </a:p>
        </p:txBody>
      </p:sp>
      <p:pic>
        <p:nvPicPr>
          <p:cNvPr id="8194" name="Picture 2" descr="ᐈ Dibujo cerdo imágenes de stock, vector cerdo feliz dibujo | descargar en  Depositphotos®">
            <a:extLst>
              <a:ext uri="{FF2B5EF4-FFF2-40B4-BE49-F238E27FC236}">
                <a16:creationId xmlns:a16="http://schemas.microsoft.com/office/drawing/2014/main" id="{90BE1304-C9C5-7A4C-90BD-8BEABA9CC8B0}"/>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370" b="98174" l="1167" r="99500">
                        <a14:foregroundMark x1="4833" y1="27626" x2="1667" y2="19635"/>
                        <a14:foregroundMark x1="1667" y1="19635" x2="1167" y2="10959"/>
                        <a14:foregroundMark x1="1167" y1="10959" x2="4333" y2="3425"/>
                        <a14:foregroundMark x1="4333" y1="3425" x2="17833" y2="12100"/>
                        <a14:foregroundMark x1="2667" y1="9132" x2="12667" y2="15068"/>
                        <a14:foregroundMark x1="41500" y1="10046" x2="53667" y2="1598"/>
                        <a14:foregroundMark x1="53667" y1="1598" x2="60333" y2="457"/>
                        <a14:foregroundMark x1="60333" y1="457" x2="67000" y2="1370"/>
                        <a14:foregroundMark x1="67000" y1="1370" x2="69333" y2="2740"/>
                        <a14:foregroundMark x1="30833" y1="26941" x2="31167" y2="40639"/>
                        <a14:foregroundMark x1="30667" y1="31279" x2="36333" y2="27169"/>
                        <a14:foregroundMark x1="36333" y1="27169" x2="38667" y2="37215"/>
                        <a14:foregroundMark x1="38667" y1="37215" x2="38667" y2="41553"/>
                        <a14:foregroundMark x1="1333" y1="51370" x2="4500" y2="40639"/>
                        <a14:foregroundMark x1="9167" y1="38813" x2="10667" y2="29680"/>
                        <a14:foregroundMark x1="10667" y1="29680" x2="16833" y2="25114"/>
                        <a14:foregroundMark x1="16833" y1="25114" x2="18833" y2="25571"/>
                        <a14:foregroundMark x1="27333" y1="96119" x2="25500" y2="94064"/>
                        <a14:foregroundMark x1="24667" y1="94977" x2="30000" y2="79680"/>
                        <a14:foregroundMark x1="40000" y1="98174" x2="47500" y2="79452"/>
                        <a14:foregroundMark x1="47500" y1="79452" x2="47500" y2="77626"/>
                        <a14:foregroundMark x1="89167" y1="61416" x2="90167" y2="27854"/>
                        <a14:foregroundMark x1="90833" y1="27397" x2="95333" y2="33333"/>
                        <a14:foregroundMark x1="95333" y1="33333" x2="91333" y2="37671"/>
                        <a14:foregroundMark x1="96000" y1="29680" x2="99500" y2="33105"/>
                        <a14:foregroundMark x1="80667" y1="92237" x2="81667" y2="83562"/>
                        <a14:foregroundMark x1="81667" y1="83562" x2="85333" y2="90639"/>
                        <a14:foregroundMark x1="85333" y1="90639" x2="85167" y2="90868"/>
                        <a14:foregroundMark x1="65167" y1="86301" x2="61333" y2="83105"/>
                      </a14:backgroundRemoval>
                    </a14:imgEffect>
                  </a14:imgLayer>
                </a14:imgProps>
              </a:ext>
              <a:ext uri="{28A0092B-C50C-407E-A947-70E740481C1C}">
                <a14:useLocalDpi xmlns:a14="http://schemas.microsoft.com/office/drawing/2010/main" val="0"/>
              </a:ext>
            </a:extLst>
          </a:blip>
          <a:srcRect/>
          <a:stretch>
            <a:fillRect/>
          </a:stretch>
        </p:blipFill>
        <p:spPr bwMode="auto">
          <a:xfrm>
            <a:off x="4018850" y="2257183"/>
            <a:ext cx="4900815" cy="3577595"/>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A6F84ECD-5F8D-B84E-A0C4-B88A17FF7D98}"/>
              </a:ext>
            </a:extLst>
          </p:cNvPr>
          <p:cNvSpPr/>
          <p:nvPr/>
        </p:nvSpPr>
        <p:spPr>
          <a:xfrm>
            <a:off x="2014720" y="6260804"/>
            <a:ext cx="12054016" cy="584775"/>
          </a:xfrm>
          <a:prstGeom prst="rect">
            <a:avLst/>
          </a:prstGeom>
          <a:noFill/>
        </p:spPr>
        <p:txBody>
          <a:bodyPr wrap="square" lIns="91440" tIns="45720" rIns="91440" bIns="45720">
            <a:spAutoFit/>
          </a:bodyPr>
          <a:lstStyle/>
          <a:p>
            <a:r>
              <a:rPr lang="es-ES" sz="3200" b="1" dirty="0">
                <a:ln w="22225">
                  <a:solidFill>
                    <a:schemeClr val="accent2"/>
                  </a:solidFill>
                  <a:prstDash val="solid"/>
                </a:ln>
                <a:solidFill>
                  <a:schemeClr val="tx1">
                    <a:lumMod val="95000"/>
                    <a:lumOff val="5000"/>
                  </a:schemeClr>
                </a:solidFill>
              </a:rPr>
              <a:t>El cerdo se alimenta principalmente de insectos, gusanos:</a:t>
            </a:r>
          </a:p>
        </p:txBody>
      </p:sp>
      <p:pic>
        <p:nvPicPr>
          <p:cNvPr id="8196" name="Picture 4" descr="Los Insectos, Mariposa, De Dibujos Animados imagen png - imagen  transparente descarga gratuita">
            <a:extLst>
              <a:ext uri="{FF2B5EF4-FFF2-40B4-BE49-F238E27FC236}">
                <a16:creationId xmlns:a16="http://schemas.microsoft.com/office/drawing/2014/main" id="{EED6546A-6C87-9D49-BB86-9BA53CCDC7B1}"/>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923" b="96795" l="556" r="93000">
                        <a14:foregroundMark x1="9111" y1="84231" x2="17000" y2="84487"/>
                        <a14:foregroundMark x1="17000" y1="84487" x2="25778" y2="84231"/>
                        <a14:foregroundMark x1="25778" y1="84231" x2="33111" y2="85128"/>
                        <a14:foregroundMark x1="33111" y1="85128" x2="38444" y2="87692"/>
                        <a14:foregroundMark x1="2889" y1="82692" x2="12111" y2="85128"/>
                        <a14:foregroundMark x1="2333" y1="81538" x2="778" y2="81538"/>
                        <a14:foregroundMark x1="556" y1="85000" x2="7000" y2="85641"/>
                        <a14:foregroundMark x1="1667" y1="80769" x2="8444" y2="82949"/>
                        <a14:foregroundMark x1="8444" y1="82949" x2="10222" y2="85000"/>
                        <a14:foregroundMark x1="8333" y1="81538" x2="13556" y2="85000"/>
                        <a14:foregroundMark x1="13556" y1="85000" x2="13889" y2="85385"/>
                        <a14:foregroundMark x1="45556" y1="96795" x2="39333" y2="86154"/>
                        <a14:foregroundMark x1="30333" y1="74359" x2="29444" y2="84231"/>
                        <a14:foregroundMark x1="61111" y1="87436" x2="85333" y2="74872"/>
                        <a14:foregroundMark x1="57889" y1="83205" x2="62222" y2="86667"/>
                        <a14:foregroundMark x1="66222" y1="85000" x2="63889" y2="78974"/>
                        <a14:foregroundMark x1="56889" y1="86667" x2="60444" y2="80256"/>
                        <a14:foregroundMark x1="60444" y1="80256" x2="63111" y2="79487"/>
                        <a14:foregroundMark x1="63222" y1="78462" x2="57889" y2="75256"/>
                        <a14:foregroundMark x1="57889" y1="75256" x2="51889" y2="75513"/>
                        <a14:foregroundMark x1="47000" y1="85128" x2="52222" y2="81282"/>
                        <a14:foregroundMark x1="52222" y1="81282" x2="59444" y2="81538"/>
                        <a14:foregroundMark x1="61333" y1="89615" x2="67000" y2="86795"/>
                        <a14:foregroundMark x1="67000" y1="86795" x2="67333" y2="86410"/>
                        <a14:foregroundMark x1="66111" y1="95513" x2="70556" y2="90513"/>
                        <a14:foregroundMark x1="70556" y1="90513" x2="72222" y2="85641"/>
                        <a14:foregroundMark x1="70111" y1="96026" x2="74556" y2="90385"/>
                        <a14:foregroundMark x1="74556" y1="90385" x2="75222" y2="84231"/>
                        <a14:foregroundMark x1="77000" y1="94103" x2="77778" y2="82692"/>
                        <a14:foregroundMark x1="80778" y1="85128" x2="86556" y2="92051"/>
                        <a14:foregroundMark x1="87667" y1="82179" x2="92222" y2="87564"/>
                        <a14:foregroundMark x1="92222" y1="87564" x2="93000" y2="87692"/>
                        <a14:foregroundMark x1="59444" y1="30897" x2="67778" y2="34872"/>
                        <a14:foregroundMark x1="16889" y1="36282" x2="20000" y2="48846"/>
                        <a14:foregroundMark x1="7222" y1="56026" x2="19667" y2="57436"/>
                        <a14:foregroundMark x1="19667" y1="57436" x2="38444" y2="65385"/>
                        <a14:foregroundMark x1="38444" y1="65385" x2="41889" y2="69103"/>
                        <a14:foregroundMark x1="36778" y1="18333" x2="44889" y2="14872"/>
                        <a14:foregroundMark x1="39333" y1="6667" x2="46000" y2="8077"/>
                        <a14:foregroundMark x1="46000" y1="8077" x2="48778" y2="10897"/>
                        <a14:foregroundMark x1="38000" y1="2179" x2="44667" y2="1923"/>
                        <a14:foregroundMark x1="44667" y1="1923" x2="47889" y2="2179"/>
                        <a14:foregroundMark x1="27333" y1="22692" x2="35778" y2="21410"/>
                        <a14:foregroundMark x1="35778" y1="21410" x2="38222" y2="20256"/>
                      </a14:backgroundRemoval>
                    </a14:imgEffect>
                  </a14:imgLayer>
                </a14:imgProps>
              </a:ext>
              <a:ext uri="{28A0092B-C50C-407E-A947-70E740481C1C}">
                <a14:useLocalDpi xmlns:a14="http://schemas.microsoft.com/office/drawing/2010/main" val="0"/>
              </a:ext>
            </a:extLst>
          </a:blip>
          <a:srcRect/>
          <a:stretch>
            <a:fillRect/>
          </a:stretch>
        </p:blipFill>
        <p:spPr bwMode="auto">
          <a:xfrm>
            <a:off x="2511153" y="4548444"/>
            <a:ext cx="2012616" cy="17441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Ilustración De La Hierba En Un Fondo Blanco Ilustraciones Vectoriales, Clip  Art Vectorizado Libre De Derechos. Image 16969736.">
            <a:extLst>
              <a:ext uri="{FF2B5EF4-FFF2-40B4-BE49-F238E27FC236}">
                <a16:creationId xmlns:a16="http://schemas.microsoft.com/office/drawing/2014/main" id="{3159674C-9AFD-6E45-BC61-AD5D4A451A67}"/>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697" b="90000" l="4000" r="93538">
                        <a14:foregroundMark x1="6692" y1="73636" x2="9077" y2="53636"/>
                        <a14:foregroundMark x1="9077" y1="53636" x2="10538" y2="48030"/>
                        <a14:foregroundMark x1="88923" y1="14242" x2="93615" y2="9697"/>
                        <a14:foregroundMark x1="4000" y1="88788" x2="7923" y2="88485"/>
                      </a14:backgroundRemoval>
                    </a14:imgEffect>
                  </a14:imgLayer>
                </a14:imgProps>
              </a:ext>
              <a:ext uri="{28A0092B-C50C-407E-A947-70E740481C1C}">
                <a14:useLocalDpi xmlns:a14="http://schemas.microsoft.com/office/drawing/2010/main" val="0"/>
              </a:ext>
            </a:extLst>
          </a:blip>
          <a:srcRect/>
          <a:stretch>
            <a:fillRect/>
          </a:stretch>
        </p:blipFill>
        <p:spPr bwMode="auto">
          <a:xfrm>
            <a:off x="8365515" y="5054336"/>
            <a:ext cx="2853956" cy="144890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Lombriz de divertidos dibujos animados | Vector Premium">
            <a:extLst>
              <a:ext uri="{FF2B5EF4-FFF2-40B4-BE49-F238E27FC236}">
                <a16:creationId xmlns:a16="http://schemas.microsoft.com/office/drawing/2014/main" id="{3A8DDF59-ED1A-9644-A1C0-351B3350B696}"/>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904" b="90415" l="9904" r="89936">
                        <a14:foregroundMark x1="59904" y1="91853" x2="50639" y2="90415"/>
                        <a14:foregroundMark x1="50639" y1="90415" x2="39137" y2="82428"/>
                      </a14:backgroundRemoval>
                    </a14:imgEffect>
                  </a14:imgLayer>
                </a14:imgProps>
              </a:ext>
              <a:ext uri="{28A0092B-C50C-407E-A947-70E740481C1C}">
                <a14:useLocalDpi xmlns:a14="http://schemas.microsoft.com/office/drawing/2010/main" val="0"/>
              </a:ext>
            </a:extLst>
          </a:blip>
          <a:srcRect/>
          <a:stretch>
            <a:fillRect/>
          </a:stretch>
        </p:blipFill>
        <p:spPr bwMode="auto">
          <a:xfrm>
            <a:off x="9473815" y="2622246"/>
            <a:ext cx="4010834" cy="4010834"/>
          </a:xfrm>
          <a:prstGeom prst="rect">
            <a:avLst/>
          </a:prstGeom>
          <a:noFill/>
          <a:extLst>
            <a:ext uri="{909E8E84-426E-40DD-AFC4-6F175D3DCCD1}">
              <a14:hiddenFill xmlns:a14="http://schemas.microsoft.com/office/drawing/2010/main">
                <a:solidFill>
                  <a:srgbClr val="FFFFFF"/>
                </a:solidFill>
              </a14:hiddenFill>
            </a:ext>
          </a:extLst>
        </p:spPr>
      </p:pic>
      <p:pic>
        <p:nvPicPr>
          <p:cNvPr id="9" name="y2mate.com - Sonido CERDO" descr="y2mate.com - Sonido CERDO">
            <a:hlinkClick r:id="" action="ppaction://media"/>
            <a:extLst>
              <a:ext uri="{FF2B5EF4-FFF2-40B4-BE49-F238E27FC236}">
                <a16:creationId xmlns:a16="http://schemas.microsoft.com/office/drawing/2014/main" id="{4D0DF4C7-32F6-B34D-BF6D-903478A5FE8F}"/>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15"/>
          <a:stretch>
            <a:fillRect/>
          </a:stretch>
        </p:blipFill>
        <p:spPr>
          <a:xfrm>
            <a:off x="1805393" y="339887"/>
            <a:ext cx="812800" cy="812800"/>
          </a:xfrm>
        </p:spPr>
      </p:pic>
    </p:spTree>
    <p:extLst>
      <p:ext uri="{BB962C8B-B14F-4D97-AF65-F5344CB8AC3E}">
        <p14:creationId xmlns:p14="http://schemas.microsoft.com/office/powerpoint/2010/main" val="58071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xit" presetSubtype="10" fill="hold" grpId="1" nodeType="clickEffect">
                                  <p:stCondLst>
                                    <p:cond delay="0"/>
                                  </p:stCondLst>
                                  <p:childTnLst>
                                    <p:animEffect transition="out" filter="blinds(horizontal)">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19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2" presetClass="emph" presetSubtype="0" fill="hold" nodeType="clickEffect">
                                  <p:stCondLst>
                                    <p:cond delay="0"/>
                                  </p:stCondLst>
                                  <p:childTnLst>
                                    <p:animRot by="120000">
                                      <p:cBhvr>
                                        <p:cTn id="32" dur="100" fill="hold">
                                          <p:stCondLst>
                                            <p:cond delay="0"/>
                                          </p:stCondLst>
                                        </p:cTn>
                                        <p:tgtEl>
                                          <p:spTgt spid="8194"/>
                                        </p:tgtEl>
                                        <p:attrNameLst>
                                          <p:attrName>r</p:attrName>
                                        </p:attrNameLst>
                                      </p:cBhvr>
                                    </p:animRot>
                                    <p:animRot by="-240000">
                                      <p:cBhvr>
                                        <p:cTn id="33" dur="200" fill="hold">
                                          <p:stCondLst>
                                            <p:cond delay="200"/>
                                          </p:stCondLst>
                                        </p:cTn>
                                        <p:tgtEl>
                                          <p:spTgt spid="8194"/>
                                        </p:tgtEl>
                                        <p:attrNameLst>
                                          <p:attrName>r</p:attrName>
                                        </p:attrNameLst>
                                      </p:cBhvr>
                                    </p:animRot>
                                    <p:animRot by="240000">
                                      <p:cBhvr>
                                        <p:cTn id="34" dur="200" fill="hold">
                                          <p:stCondLst>
                                            <p:cond delay="400"/>
                                          </p:stCondLst>
                                        </p:cTn>
                                        <p:tgtEl>
                                          <p:spTgt spid="8194"/>
                                        </p:tgtEl>
                                        <p:attrNameLst>
                                          <p:attrName>r</p:attrName>
                                        </p:attrNameLst>
                                      </p:cBhvr>
                                    </p:animRot>
                                    <p:animRot by="-240000">
                                      <p:cBhvr>
                                        <p:cTn id="35" dur="200" fill="hold">
                                          <p:stCondLst>
                                            <p:cond delay="600"/>
                                          </p:stCondLst>
                                        </p:cTn>
                                        <p:tgtEl>
                                          <p:spTgt spid="8194"/>
                                        </p:tgtEl>
                                        <p:attrNameLst>
                                          <p:attrName>r</p:attrName>
                                        </p:attrNameLst>
                                      </p:cBhvr>
                                    </p:animRot>
                                    <p:animRot by="120000">
                                      <p:cBhvr>
                                        <p:cTn id="36" dur="200" fill="hold">
                                          <p:stCondLst>
                                            <p:cond delay="800"/>
                                          </p:stCondLst>
                                        </p:cTn>
                                        <p:tgtEl>
                                          <p:spTgt spid="8194"/>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33671" fill="hold"/>
                                        <p:tgtEl>
                                          <p:spTgt spid="9"/>
                                        </p:tgtEl>
                                      </p:cBhvr>
                                    </p:cmd>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3" presetClass="exit" presetSubtype="10" fill="hold" grpId="1" nodeType="clickEffect">
                                  <p:stCondLst>
                                    <p:cond delay="0"/>
                                  </p:stCondLst>
                                  <p:childTnLst>
                                    <p:animEffect transition="out" filter="blinds(horizontal)">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819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2" fill="hold" display="0">
                  <p:stCondLst>
                    <p:cond delay="indefinite"/>
                  </p:stCondLst>
                  <p:endCondLst>
                    <p:cond evt="onStopAudio" delay="0">
                      <p:tgtEl>
                        <p:sldTgt/>
                      </p:tgtEl>
                    </p:cond>
                  </p:endCondLst>
                </p:cTn>
                <p:tgtEl>
                  <p:spTgt spid="9"/>
                </p:tgtEl>
              </p:cMediaNode>
            </p:audio>
          </p:childTnLst>
        </p:cTn>
      </p:par>
    </p:tnLst>
    <p:bldLst>
      <p:bldP spid="5" grpId="0"/>
      <p:bldP spid="6" grpId="0"/>
      <p:bldP spid="6" grpId="1"/>
      <p:bldP spid="8" grpId="0"/>
      <p:bldP spid="8" grpId="1"/>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D7D1F-31BA-4845-B847-739299D77E1B}"/>
              </a:ext>
            </a:extLst>
          </p:cNvPr>
          <p:cNvSpPr>
            <a:spLocks noGrp="1"/>
          </p:cNvSpPr>
          <p:nvPr>
            <p:ph type="title"/>
          </p:nvPr>
        </p:nvSpPr>
        <p:spPr/>
        <p:txBody>
          <a:bodyPr/>
          <a:lstStyle/>
          <a:p>
            <a:endParaRPr lang="es-CL"/>
          </a:p>
        </p:txBody>
      </p:sp>
      <p:pic>
        <p:nvPicPr>
          <p:cNvPr id="4" name="Imagen 3">
            <a:extLst>
              <a:ext uri="{FF2B5EF4-FFF2-40B4-BE49-F238E27FC236}">
                <a16:creationId xmlns:a16="http://schemas.microsoft.com/office/drawing/2014/main" id="{6BFB0CD9-7787-5B4F-8310-9E67C5849FAC}"/>
              </a:ext>
            </a:extLst>
          </p:cNvPr>
          <p:cNvPicPr>
            <a:picLocks noChangeAspect="1"/>
          </p:cNvPicPr>
          <p:nvPr/>
        </p:nvPicPr>
        <p:blipFill>
          <a:blip r:embed="rId2"/>
          <a:stretch>
            <a:fillRect/>
          </a:stretch>
        </p:blipFill>
        <p:spPr>
          <a:xfrm>
            <a:off x="-1" y="-1"/>
            <a:ext cx="12192001" cy="6858001"/>
          </a:xfrm>
          <a:prstGeom prst="rect">
            <a:avLst/>
          </a:prstGeom>
        </p:spPr>
      </p:pic>
      <p:pic>
        <p:nvPicPr>
          <p:cNvPr id="5" name="Picture 18" descr="Para imprimir">
            <a:extLst>
              <a:ext uri="{FF2B5EF4-FFF2-40B4-BE49-F238E27FC236}">
                <a16:creationId xmlns:a16="http://schemas.microsoft.com/office/drawing/2014/main" id="{81C3AD72-A8A9-2946-B073-B2247EFB3EF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a:extLst>
              <a:ext uri="{FF2B5EF4-FFF2-40B4-BE49-F238E27FC236}">
                <a16:creationId xmlns:a16="http://schemas.microsoft.com/office/drawing/2014/main" id="{D4BFA02D-66D8-F144-94A0-BBF1629D3A86}"/>
              </a:ext>
            </a:extLst>
          </p:cNvPr>
          <p:cNvSpPr txBox="1">
            <a:spLocks/>
          </p:cNvSpPr>
          <p:nvPr/>
        </p:nvSpPr>
        <p:spPr>
          <a:xfrm>
            <a:off x="4523769" y="365125"/>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rker Felt Thin" panose="02000400000000000000" pitchFamily="2" charset="77"/>
              </a:rPr>
              <a:t>Omnívoros</a:t>
            </a:r>
            <a:r>
              <a:rPr lang="es-CL" sz="5400" dirty="0">
                <a:solidFill>
                  <a:srgbClr val="0070C0"/>
                </a:solidFill>
                <a:effectLst>
                  <a:glow rad="101600">
                    <a:schemeClr val="bg1">
                      <a:alpha val="60000"/>
                    </a:schemeClr>
                  </a:glow>
                </a:effectLst>
                <a:latin typeface="Matura MT Script Capitals" panose="03020802060602070202" pitchFamily="66" charset="77"/>
              </a:rPr>
              <a:t> </a:t>
            </a:r>
          </a:p>
        </p:txBody>
      </p:sp>
      <p:pic>
        <p:nvPicPr>
          <p:cNvPr id="9218" name="Picture 2" descr="ᐈ Zorro facil animado de stock, imágenes cachorro de zorro | descargar en  Depositphotos®">
            <a:extLst>
              <a:ext uri="{FF2B5EF4-FFF2-40B4-BE49-F238E27FC236}">
                <a16:creationId xmlns:a16="http://schemas.microsoft.com/office/drawing/2014/main" id="{9CA8A967-55ED-AB44-BADF-51282A0C18E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652" b="98106" l="1571" r="97906">
                        <a14:foregroundMark x1="12042" y1="4545" x2="10995" y2="14773"/>
                        <a14:foregroundMark x1="71204" y1="3409" x2="71204" y2="18939"/>
                        <a14:foregroundMark x1="23037" y1="32197" x2="42932" y2="32576"/>
                        <a14:foregroundMark x1="42932" y1="32576" x2="59686" y2="31439"/>
                        <a14:foregroundMark x1="17277" y1="39773" x2="36126" y2="44318"/>
                        <a14:foregroundMark x1="36126" y1="44318" x2="53927" y2="42045"/>
                        <a14:foregroundMark x1="53927" y1="42045" x2="62827" y2="37879"/>
                        <a14:foregroundMark x1="47120" y1="74242" x2="32461" y2="46212"/>
                        <a14:foregroundMark x1="32461" y1="46212" x2="31937" y2="34470"/>
                        <a14:foregroundMark x1="45026" y1="62879" x2="48168" y2="39394"/>
                        <a14:foregroundMark x1="8377" y1="83333" x2="57068" y2="80682"/>
                        <a14:foregroundMark x1="2094" y1="82576" x2="19895" y2="81061"/>
                        <a14:foregroundMark x1="19895" y1="81061" x2="40838" y2="70833"/>
                        <a14:foregroundMark x1="87958" y1="92045" x2="97906" y2="81061"/>
                        <a14:foregroundMark x1="97906" y1="81061" x2="92147" y2="76136"/>
                        <a14:foregroundMark x1="37173" y1="93182" x2="50262" y2="75000"/>
                        <a14:foregroundMark x1="40838" y1="98106" x2="53403" y2="90909"/>
                        <a14:foregroundMark x1="26702" y1="88636" x2="30890" y2="75379"/>
                        <a14:foregroundMark x1="17277" y1="79545" x2="43455" y2="68939"/>
                        <a14:foregroundMark x1="40314" y1="67424" x2="32984" y2="54924"/>
                        <a14:foregroundMark x1="32984" y1="54924" x2="35602" y2="45833"/>
                      </a14:backgroundRemoval>
                    </a14:imgEffect>
                  </a14:imgLayer>
                </a14:imgProps>
              </a:ext>
              <a:ext uri="{28A0092B-C50C-407E-A947-70E740481C1C}">
                <a14:useLocalDpi xmlns:a14="http://schemas.microsoft.com/office/drawing/2010/main" val="0"/>
              </a:ext>
            </a:extLst>
          </a:blip>
          <a:srcRect/>
          <a:stretch>
            <a:fillRect/>
          </a:stretch>
        </p:blipFill>
        <p:spPr bwMode="auto">
          <a:xfrm>
            <a:off x="5138419" y="1503725"/>
            <a:ext cx="3496902" cy="4833414"/>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99EED614-6290-0C49-A6BA-8C35F025A701}"/>
              </a:ext>
            </a:extLst>
          </p:cNvPr>
          <p:cNvSpPr/>
          <p:nvPr/>
        </p:nvSpPr>
        <p:spPr>
          <a:xfrm>
            <a:off x="2099386" y="6324402"/>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El zorro se alimenta principalmente liebres, crías pequeñas y pasto</a:t>
            </a:r>
          </a:p>
        </p:txBody>
      </p:sp>
      <p:pic>
        <p:nvPicPr>
          <p:cNvPr id="9220" name="Picture 4" descr="Conejo, La Liebre, Animación imagen png - imagen transparente descarga  gratuita">
            <a:extLst>
              <a:ext uri="{FF2B5EF4-FFF2-40B4-BE49-F238E27FC236}">
                <a16:creationId xmlns:a16="http://schemas.microsoft.com/office/drawing/2014/main" id="{97BC0D28-0B18-C641-A52E-9821D3EE6D70}"/>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7845" b="93966" l="7667" r="91000">
                        <a14:foregroundMark x1="7667" y1="61207" x2="11222" y2="71810"/>
                        <a14:foregroundMark x1="41111" y1="91379" x2="49444" y2="93966"/>
                        <a14:foregroundMark x1="49444" y1="93966" x2="45000" y2="87241"/>
                        <a14:foregroundMark x1="45000" y1="87241" x2="42000" y2="86379"/>
                        <a14:foregroundMark x1="40111" y1="9914" x2="50111" y2="9655"/>
                        <a14:foregroundMark x1="50111" y1="9655" x2="55111" y2="10086"/>
                        <a14:foregroundMark x1="61778" y1="8879" x2="70000" y2="6207"/>
                        <a14:foregroundMark x1="70000" y1="6207" x2="79111" y2="7931"/>
                        <a14:foregroundMark x1="79111" y1="7931" x2="85000" y2="12845"/>
                        <a14:foregroundMark x1="91000" y1="19741" x2="84333" y2="25948"/>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635321" y="3933297"/>
            <a:ext cx="1937183" cy="24966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Ilustración De La Hierba En Un Fondo Blanco Ilustraciones Vectoriales, Clip  Art Vectorizado Libre De Derechos. Image 16969736.">
            <a:extLst>
              <a:ext uri="{FF2B5EF4-FFF2-40B4-BE49-F238E27FC236}">
                <a16:creationId xmlns:a16="http://schemas.microsoft.com/office/drawing/2014/main" id="{F222DB95-835D-F645-96A6-AF694D97FC0C}"/>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697" b="90000" l="4000" r="93538">
                        <a14:foregroundMark x1="6692" y1="73636" x2="9077" y2="53636"/>
                        <a14:foregroundMark x1="9077" y1="53636" x2="10538" y2="48030"/>
                        <a14:foregroundMark x1="88923" y1="14242" x2="93615" y2="9697"/>
                        <a14:foregroundMark x1="4000" y1="88788" x2="7923" y2="88485"/>
                      </a14:backgroundRemoval>
                    </a14:imgEffect>
                  </a14:imgLayer>
                </a14:imgProps>
              </a:ext>
              <a:ext uri="{28A0092B-C50C-407E-A947-70E740481C1C}">
                <a14:useLocalDpi xmlns:a14="http://schemas.microsoft.com/office/drawing/2010/main" val="0"/>
              </a:ext>
            </a:extLst>
          </a:blip>
          <a:srcRect/>
          <a:stretch>
            <a:fillRect/>
          </a:stretch>
        </p:blipFill>
        <p:spPr bwMode="auto">
          <a:xfrm>
            <a:off x="2432027" y="4914907"/>
            <a:ext cx="2853956" cy="1448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5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9218"/>
                                        </p:tgtEl>
                                        <p:attrNameLst>
                                          <p:attrName>r</p:attrName>
                                        </p:attrNameLst>
                                      </p:cBhvr>
                                    </p:animRot>
                                    <p:animRot by="-240000">
                                      <p:cBhvr>
                                        <p:cTn id="15" dur="200" fill="hold">
                                          <p:stCondLst>
                                            <p:cond delay="200"/>
                                          </p:stCondLst>
                                        </p:cTn>
                                        <p:tgtEl>
                                          <p:spTgt spid="9218"/>
                                        </p:tgtEl>
                                        <p:attrNameLst>
                                          <p:attrName>r</p:attrName>
                                        </p:attrNameLst>
                                      </p:cBhvr>
                                    </p:animRot>
                                    <p:animRot by="240000">
                                      <p:cBhvr>
                                        <p:cTn id="16" dur="200" fill="hold">
                                          <p:stCondLst>
                                            <p:cond delay="400"/>
                                          </p:stCondLst>
                                        </p:cTn>
                                        <p:tgtEl>
                                          <p:spTgt spid="9218"/>
                                        </p:tgtEl>
                                        <p:attrNameLst>
                                          <p:attrName>r</p:attrName>
                                        </p:attrNameLst>
                                      </p:cBhvr>
                                    </p:animRot>
                                    <p:animRot by="-240000">
                                      <p:cBhvr>
                                        <p:cTn id="17" dur="200" fill="hold">
                                          <p:stCondLst>
                                            <p:cond delay="600"/>
                                          </p:stCondLst>
                                        </p:cTn>
                                        <p:tgtEl>
                                          <p:spTgt spid="9218"/>
                                        </p:tgtEl>
                                        <p:attrNameLst>
                                          <p:attrName>r</p:attrName>
                                        </p:attrNameLst>
                                      </p:cBhvr>
                                    </p:animRot>
                                    <p:animRot by="120000">
                                      <p:cBhvr>
                                        <p:cTn id="18" dur="200" fill="hold">
                                          <p:stCondLst>
                                            <p:cond delay="800"/>
                                          </p:stCondLst>
                                        </p:cTn>
                                        <p:tgtEl>
                                          <p:spTgt spid="9218"/>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22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E08B9DF-4CC9-6E42-8EF8-DAB49114A645}"/>
              </a:ext>
            </a:extLst>
          </p:cNvPr>
          <p:cNvPicPr>
            <a:picLocks noChangeAspect="1"/>
          </p:cNvPicPr>
          <p:nvPr/>
        </p:nvPicPr>
        <p:blipFill>
          <a:blip r:embed="rId2"/>
          <a:stretch>
            <a:fillRect/>
          </a:stretch>
        </p:blipFill>
        <p:spPr>
          <a:xfrm>
            <a:off x="-1" y="-1"/>
            <a:ext cx="12192001" cy="6858001"/>
          </a:xfrm>
          <a:prstGeom prst="rect">
            <a:avLst/>
          </a:prstGeom>
        </p:spPr>
      </p:pic>
      <p:pic>
        <p:nvPicPr>
          <p:cNvPr id="10242" name="Picture 2" descr="Vector Premium | Gallina blanca de dibujos animados">
            <a:extLst>
              <a:ext uri="{FF2B5EF4-FFF2-40B4-BE49-F238E27FC236}">
                <a16:creationId xmlns:a16="http://schemas.microsoft.com/office/drawing/2014/main" id="{A14E0952-0915-4840-A46D-E962700A5F5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177" b="97514" l="9585" r="89617">
                        <a14:foregroundMark x1="28914" y1="31354" x2="29073" y2="7044"/>
                        <a14:foregroundMark x1="29073" y1="7044" x2="29712" y2="6354"/>
                        <a14:foregroundMark x1="30351" y1="3729" x2="38658" y2="24309"/>
                        <a14:foregroundMark x1="38658" y1="24309" x2="38658" y2="24448"/>
                        <a14:foregroundMark x1="21406" y1="27348" x2="24281" y2="20994"/>
                        <a14:foregroundMark x1="24920" y1="90331" x2="41214" y2="87845"/>
                        <a14:foregroundMark x1="38658" y1="97099" x2="45847" y2="92265"/>
                        <a14:foregroundMark x1="45847" y1="92265" x2="48243" y2="85083"/>
                        <a14:foregroundMark x1="48243" y1="85083" x2="48243" y2="83702"/>
                        <a14:foregroundMark x1="38339" y1="97099" x2="44888" y2="92818"/>
                        <a14:foregroundMark x1="44888" y1="92818" x2="44888" y2="92818"/>
                        <a14:foregroundMark x1="38339" y1="97514" x2="44569" y2="92403"/>
                        <a14:foregroundMark x1="44569" y1="92403" x2="45208" y2="92127"/>
                        <a14:foregroundMark x1="30351" y1="3177" x2="32268" y2="9669"/>
                        <a14:foregroundMark x1="23482" y1="17818" x2="23802" y2="26381"/>
                        <a14:foregroundMark x1="23802" y1="26381" x2="24601" y2="28177"/>
                      </a14:backgroundRemoval>
                    </a14:imgEffect>
                  </a14:imgLayer>
                </a14:imgProps>
              </a:ext>
              <a:ext uri="{28A0092B-C50C-407E-A947-70E740481C1C}">
                <a14:useLocalDpi xmlns:a14="http://schemas.microsoft.com/office/drawing/2010/main" val="0"/>
              </a:ext>
            </a:extLst>
          </a:blip>
          <a:srcRect/>
          <a:stretch>
            <a:fillRect/>
          </a:stretch>
        </p:blipFill>
        <p:spPr bwMode="auto">
          <a:xfrm>
            <a:off x="5112173" y="1947922"/>
            <a:ext cx="3879482" cy="4487112"/>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a:extLst>
              <a:ext uri="{FF2B5EF4-FFF2-40B4-BE49-F238E27FC236}">
                <a16:creationId xmlns:a16="http://schemas.microsoft.com/office/drawing/2014/main" id="{974F9AA4-2890-214F-82B3-50F53E5E0DD1}"/>
              </a:ext>
            </a:extLst>
          </p:cNvPr>
          <p:cNvSpPr txBox="1">
            <a:spLocks/>
          </p:cNvSpPr>
          <p:nvPr/>
        </p:nvSpPr>
        <p:spPr>
          <a:xfrm>
            <a:off x="4523769" y="365125"/>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rker Felt Thin" panose="02000400000000000000" pitchFamily="2" charset="77"/>
              </a:rPr>
              <a:t>Omnívoros</a:t>
            </a:r>
            <a:r>
              <a:rPr lang="es-CL" sz="5400" dirty="0">
                <a:solidFill>
                  <a:srgbClr val="0070C0"/>
                </a:solidFill>
                <a:effectLst>
                  <a:glow rad="101600">
                    <a:schemeClr val="bg1">
                      <a:alpha val="60000"/>
                    </a:schemeClr>
                  </a:glow>
                </a:effectLst>
                <a:latin typeface="Matura MT Script Capitals" panose="03020802060602070202" pitchFamily="66" charset="77"/>
              </a:rPr>
              <a:t> </a:t>
            </a:r>
          </a:p>
        </p:txBody>
      </p:sp>
      <p:pic>
        <p:nvPicPr>
          <p:cNvPr id="7" name="Picture 18" descr="Para imprimir">
            <a:extLst>
              <a:ext uri="{FF2B5EF4-FFF2-40B4-BE49-F238E27FC236}">
                <a16:creationId xmlns:a16="http://schemas.microsoft.com/office/drawing/2014/main" id="{904643AC-29BC-DF4C-9C66-2DECE44AD4B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266" y="2781931"/>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3E9B2782-E597-4F44-A9AB-796710E07EBC}"/>
              </a:ext>
            </a:extLst>
          </p:cNvPr>
          <p:cNvSpPr/>
          <p:nvPr/>
        </p:nvSpPr>
        <p:spPr>
          <a:xfrm>
            <a:off x="2117926" y="6334780"/>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La gallina se alimenta principalmente de maíz, semillas e insectos</a:t>
            </a:r>
          </a:p>
        </p:txBody>
      </p:sp>
      <p:pic>
        <p:nvPicPr>
          <p:cNvPr id="9" name="Picture 6" descr="Lombriz de divertidos dibujos animados | Vector Premium">
            <a:extLst>
              <a:ext uri="{FF2B5EF4-FFF2-40B4-BE49-F238E27FC236}">
                <a16:creationId xmlns:a16="http://schemas.microsoft.com/office/drawing/2014/main" id="{204BCB31-E0CC-424E-B97D-6873C3BA8901}"/>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04" b="90415" l="9904" r="89936">
                        <a14:foregroundMark x1="59904" y1="91853" x2="50639" y2="90415"/>
                        <a14:foregroundMark x1="50639" y1="90415" x2="39137" y2="82428"/>
                      </a14:backgroundRemoval>
                    </a14:imgEffect>
                  </a14:imgLayer>
                </a14:imgProps>
              </a:ext>
              <a:ext uri="{28A0092B-C50C-407E-A947-70E740481C1C}">
                <a14:useLocalDpi xmlns:a14="http://schemas.microsoft.com/office/drawing/2010/main" val="0"/>
              </a:ext>
            </a:extLst>
          </a:blip>
          <a:srcRect/>
          <a:stretch>
            <a:fillRect/>
          </a:stretch>
        </p:blipFill>
        <p:spPr bwMode="auto">
          <a:xfrm>
            <a:off x="7663474" y="2585556"/>
            <a:ext cx="4010834" cy="401083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millas de sésamo">
            <a:extLst>
              <a:ext uri="{FF2B5EF4-FFF2-40B4-BE49-F238E27FC236}">
                <a16:creationId xmlns:a16="http://schemas.microsoft.com/office/drawing/2014/main" id="{4D6010CD-370B-7E49-B92C-318581686270}"/>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4600" r="94200">
                        <a14:foregroundMark x1="6600" y1="64000" x2="7200" y2="51143"/>
                        <a14:foregroundMark x1="7200" y1="51143" x2="9800" y2="40571"/>
                        <a14:foregroundMark x1="9800" y1="40571" x2="11600" y2="37714"/>
                        <a14:foregroundMark x1="4600" y1="54857" x2="7400" y2="64000"/>
                        <a14:foregroundMark x1="44600" y1="13143" x2="52800" y2="11714"/>
                        <a14:foregroundMark x1="52800" y1="11714" x2="61000" y2="15429"/>
                        <a14:foregroundMark x1="61000" y1="15429" x2="84600" y2="40571"/>
                        <a14:foregroundMark x1="84600" y1="41143" x2="94200" y2="50857"/>
                        <a14:foregroundMark x1="49400" y1="88571" x2="55400" y2="80571"/>
                        <a14:foregroundMark x1="55400" y1="80571" x2="62400" y2="75429"/>
                        <a14:foregroundMark x1="62400" y1="75429" x2="79200" y2="73143"/>
                        <a14:foregroundMark x1="79200" y1="73143" x2="83800" y2="73429"/>
                        <a14:foregroundMark x1="15000" y1="79429" x2="23600" y2="70000"/>
                        <a14:foregroundMark x1="81000" y1="68000" x2="88600" y2="69714"/>
                        <a14:foregroundMark x1="83800" y1="61143" x2="93000" y2="62286"/>
                      </a14:backgroundRemoval>
                    </a14:imgEffect>
                  </a14:imgLayer>
                </a14:imgProps>
              </a:ext>
              <a:ext uri="{28A0092B-C50C-407E-A947-70E740481C1C}">
                <a14:useLocalDpi xmlns:a14="http://schemas.microsoft.com/office/drawing/2010/main" val="0"/>
              </a:ext>
            </a:extLst>
          </a:blip>
          <a:srcRect/>
          <a:stretch>
            <a:fillRect/>
          </a:stretch>
        </p:blipFill>
        <p:spPr bwMode="auto">
          <a:xfrm>
            <a:off x="2246776" y="4567951"/>
            <a:ext cx="2969380" cy="2078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08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10242"/>
                                        </p:tgtEl>
                                        <p:attrNameLst>
                                          <p:attrName>r</p:attrName>
                                        </p:attrNameLst>
                                      </p:cBhvr>
                                    </p:animRot>
                                    <p:animRot by="-240000">
                                      <p:cBhvr>
                                        <p:cTn id="11" dur="200" fill="hold">
                                          <p:stCondLst>
                                            <p:cond delay="200"/>
                                          </p:stCondLst>
                                        </p:cTn>
                                        <p:tgtEl>
                                          <p:spTgt spid="10242"/>
                                        </p:tgtEl>
                                        <p:attrNameLst>
                                          <p:attrName>r</p:attrName>
                                        </p:attrNameLst>
                                      </p:cBhvr>
                                    </p:animRot>
                                    <p:animRot by="240000">
                                      <p:cBhvr>
                                        <p:cTn id="12" dur="200" fill="hold">
                                          <p:stCondLst>
                                            <p:cond delay="400"/>
                                          </p:stCondLst>
                                        </p:cTn>
                                        <p:tgtEl>
                                          <p:spTgt spid="10242"/>
                                        </p:tgtEl>
                                        <p:attrNameLst>
                                          <p:attrName>r</p:attrName>
                                        </p:attrNameLst>
                                      </p:cBhvr>
                                    </p:animRot>
                                    <p:animRot by="-240000">
                                      <p:cBhvr>
                                        <p:cTn id="13" dur="200" fill="hold">
                                          <p:stCondLst>
                                            <p:cond delay="600"/>
                                          </p:stCondLst>
                                        </p:cTn>
                                        <p:tgtEl>
                                          <p:spTgt spid="10242"/>
                                        </p:tgtEl>
                                        <p:attrNameLst>
                                          <p:attrName>r</p:attrName>
                                        </p:attrNameLst>
                                      </p:cBhvr>
                                    </p:animRot>
                                    <p:animRot by="120000">
                                      <p:cBhvr>
                                        <p:cTn id="14" dur="200" fill="hold">
                                          <p:stCondLst>
                                            <p:cond delay="800"/>
                                          </p:stCondLst>
                                        </p:cTn>
                                        <p:tgtEl>
                                          <p:spTgt spid="10242"/>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nodeType="clickEffect">
                                  <p:stCondLst>
                                    <p:cond delay="0"/>
                                  </p:stCondLst>
                                  <p:childTnLst>
                                    <p:animRot by="120000">
                                      <p:cBhvr>
                                        <p:cTn id="18" dur="100" fill="hold">
                                          <p:stCondLst>
                                            <p:cond delay="0"/>
                                          </p:stCondLst>
                                        </p:cTn>
                                        <p:tgtEl>
                                          <p:spTgt spid="10242"/>
                                        </p:tgtEl>
                                        <p:attrNameLst>
                                          <p:attrName>r</p:attrName>
                                        </p:attrNameLst>
                                      </p:cBhvr>
                                    </p:animRot>
                                    <p:animRot by="-240000">
                                      <p:cBhvr>
                                        <p:cTn id="19" dur="200" fill="hold">
                                          <p:stCondLst>
                                            <p:cond delay="200"/>
                                          </p:stCondLst>
                                        </p:cTn>
                                        <p:tgtEl>
                                          <p:spTgt spid="10242"/>
                                        </p:tgtEl>
                                        <p:attrNameLst>
                                          <p:attrName>r</p:attrName>
                                        </p:attrNameLst>
                                      </p:cBhvr>
                                    </p:animRot>
                                    <p:animRot by="240000">
                                      <p:cBhvr>
                                        <p:cTn id="20" dur="200" fill="hold">
                                          <p:stCondLst>
                                            <p:cond delay="400"/>
                                          </p:stCondLst>
                                        </p:cTn>
                                        <p:tgtEl>
                                          <p:spTgt spid="10242"/>
                                        </p:tgtEl>
                                        <p:attrNameLst>
                                          <p:attrName>r</p:attrName>
                                        </p:attrNameLst>
                                      </p:cBhvr>
                                    </p:animRot>
                                    <p:animRot by="-240000">
                                      <p:cBhvr>
                                        <p:cTn id="21" dur="200" fill="hold">
                                          <p:stCondLst>
                                            <p:cond delay="600"/>
                                          </p:stCondLst>
                                        </p:cTn>
                                        <p:tgtEl>
                                          <p:spTgt spid="10242"/>
                                        </p:tgtEl>
                                        <p:attrNameLst>
                                          <p:attrName>r</p:attrName>
                                        </p:attrNameLst>
                                      </p:cBhvr>
                                    </p:animRot>
                                    <p:animRot by="120000">
                                      <p:cBhvr>
                                        <p:cTn id="22" dur="200" fill="hold">
                                          <p:stCondLst>
                                            <p:cond delay="800"/>
                                          </p:stCondLst>
                                        </p:cTn>
                                        <p:tgtEl>
                                          <p:spTgt spid="1024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2D5F7-F85D-4E4B-9515-07A958445DF5}"/>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0F549861-8D4D-174D-A070-8B7D925DE16E}"/>
              </a:ext>
            </a:extLst>
          </p:cNvPr>
          <p:cNvSpPr>
            <a:spLocks noGrp="1"/>
          </p:cNvSpPr>
          <p:nvPr>
            <p:ph idx="1"/>
          </p:nvPr>
        </p:nvSpPr>
        <p:spPr/>
        <p:txBody>
          <a:bodyPr/>
          <a:lstStyle/>
          <a:p>
            <a:endParaRPr lang="es-CL"/>
          </a:p>
        </p:txBody>
      </p:sp>
      <p:pic>
        <p:nvPicPr>
          <p:cNvPr id="4" name="Imagen 3">
            <a:extLst>
              <a:ext uri="{FF2B5EF4-FFF2-40B4-BE49-F238E27FC236}">
                <a16:creationId xmlns:a16="http://schemas.microsoft.com/office/drawing/2014/main" id="{5BDC30CB-F001-0747-979D-4AE025642AA9}"/>
              </a:ext>
            </a:extLst>
          </p:cNvPr>
          <p:cNvPicPr>
            <a:picLocks noChangeAspect="1"/>
          </p:cNvPicPr>
          <p:nvPr/>
        </p:nvPicPr>
        <p:blipFill>
          <a:blip r:embed="rId2"/>
          <a:stretch>
            <a:fillRect/>
          </a:stretch>
        </p:blipFill>
        <p:spPr>
          <a:xfrm>
            <a:off x="-1" y="-1"/>
            <a:ext cx="12192001" cy="6858001"/>
          </a:xfrm>
          <a:prstGeom prst="rect">
            <a:avLst/>
          </a:prstGeom>
        </p:spPr>
      </p:pic>
      <p:sp>
        <p:nvSpPr>
          <p:cNvPr id="5" name="Marcador de contenido 2">
            <a:extLst>
              <a:ext uri="{FF2B5EF4-FFF2-40B4-BE49-F238E27FC236}">
                <a16:creationId xmlns:a16="http://schemas.microsoft.com/office/drawing/2014/main" id="{486195ED-71AE-9240-AD5E-FB394CE8C2AF}"/>
              </a:ext>
            </a:extLst>
          </p:cNvPr>
          <p:cNvSpPr txBox="1">
            <a:spLocks/>
          </p:cNvSpPr>
          <p:nvPr/>
        </p:nvSpPr>
        <p:spPr>
          <a:xfrm>
            <a:off x="4523769" y="365125"/>
            <a:ext cx="3743686" cy="823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rker Felt Thin" panose="02000400000000000000" pitchFamily="2" charset="77"/>
              </a:rPr>
              <a:t>Omnívoros</a:t>
            </a:r>
            <a:r>
              <a:rPr lang="es-CL" sz="5400" dirty="0">
                <a:solidFill>
                  <a:srgbClr val="0070C0"/>
                </a:solidFill>
                <a:effectLst>
                  <a:glow rad="101600">
                    <a:schemeClr val="bg1">
                      <a:alpha val="60000"/>
                    </a:schemeClr>
                  </a:glow>
                </a:effectLst>
                <a:latin typeface="Matura MT Script Capitals" panose="03020802060602070202" pitchFamily="66" charset="77"/>
              </a:rPr>
              <a:t> </a:t>
            </a:r>
          </a:p>
        </p:txBody>
      </p:sp>
      <p:pic>
        <p:nvPicPr>
          <p:cNvPr id="11266" name="Picture 2" descr="Lista: Ratones famosos animados">
            <a:extLst>
              <a:ext uri="{FF2B5EF4-FFF2-40B4-BE49-F238E27FC236}">
                <a16:creationId xmlns:a16="http://schemas.microsoft.com/office/drawing/2014/main" id="{FCB50E51-7A4A-3E4B-9264-4948D16B376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150" b="95818" l="10000" r="90000">
                        <a14:foregroundMark x1="27500" y1="7872" x2="28750" y2="21771"/>
                        <a14:foregroundMark x1="35938" y1="15744" x2="46563" y2="20295"/>
                        <a14:foregroundMark x1="45625" y1="93604" x2="54531" y2="90406"/>
                        <a14:foregroundMark x1="54531" y1="90406" x2="59375" y2="86224"/>
                        <a14:foregroundMark x1="43438" y1="95818" x2="50313" y2="89914"/>
                        <a14:foregroundMark x1="29688" y1="6150" x2="30000" y2="18327"/>
                      </a14:backgroundRemoval>
                    </a14:imgEffect>
                  </a14:imgLayer>
                </a14:imgProps>
              </a:ext>
              <a:ext uri="{28A0092B-C50C-407E-A947-70E740481C1C}">
                <a14:useLocalDpi xmlns:a14="http://schemas.microsoft.com/office/drawing/2010/main" val="0"/>
              </a:ext>
            </a:extLst>
          </a:blip>
          <a:srcRect/>
          <a:stretch>
            <a:fillRect/>
          </a:stretch>
        </p:blipFill>
        <p:spPr bwMode="auto">
          <a:xfrm>
            <a:off x="5188841" y="2012541"/>
            <a:ext cx="3445404" cy="43764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Para imprimir">
            <a:extLst>
              <a:ext uri="{FF2B5EF4-FFF2-40B4-BE49-F238E27FC236}">
                <a16:creationId xmlns:a16="http://schemas.microsoft.com/office/drawing/2014/main" id="{5BE70417-2B22-474E-8774-B3DCD913E05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2416805"/>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FBA27D9D-1FE0-ED47-90BB-B469FA5F33B9}"/>
              </a:ext>
            </a:extLst>
          </p:cNvPr>
          <p:cNvSpPr/>
          <p:nvPr/>
        </p:nvSpPr>
        <p:spPr>
          <a:xfrm>
            <a:off x="137985" y="6413688"/>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La rata se alimenta principalmente de insectos, frutos y restos de comida. </a:t>
            </a:r>
          </a:p>
        </p:txBody>
      </p:sp>
      <p:pic>
        <p:nvPicPr>
          <p:cNvPr id="10" name="Picture 6" descr="conjunto de frutas de dibujos animados - Descargar Vectores Gratis,  Illustrator Graficos, Plantillas Diseño">
            <a:extLst>
              <a:ext uri="{FF2B5EF4-FFF2-40B4-BE49-F238E27FC236}">
                <a16:creationId xmlns:a16="http://schemas.microsoft.com/office/drawing/2014/main" id="{28EE712B-C36D-424F-8C8B-96E7CD8C7AE8}"/>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102" l="6404" r="92852">
                        <a14:foregroundMark x1="7446" y1="33878" x2="9308" y2="18265"/>
                        <a14:foregroundMark x1="9308" y1="18265" x2="9829" y2="17245"/>
                        <a14:foregroundMark x1="5659" y1="27857" x2="6404" y2="21020"/>
                        <a14:foregroundMark x1="6404" y1="21020" x2="6404" y2="21020"/>
                        <a14:foregroundMark x1="14296" y1="10102" x2="23529" y2="10816"/>
                        <a14:foregroundMark x1="46910" y1="41735" x2="50484" y2="36020"/>
                        <a14:foregroundMark x1="50484" y1="36020" x2="50186" y2="32857"/>
                        <a14:foregroundMark x1="50707" y1="28163" x2="54654" y2="11633"/>
                        <a14:foregroundMark x1="53611" y1="11633" x2="56739" y2="25102"/>
                        <a14:foregroundMark x1="56739" y1="25102" x2="61355" y2="34286"/>
                        <a14:foregroundMark x1="85704" y1="36531" x2="79002" y2="10102"/>
                        <a14:foregroundMark x1="84214" y1="17755" x2="84214" y2="17755"/>
                        <a14:foregroundMark x1="92703" y1="33061" x2="92852" y2="23163"/>
                        <a14:foregroundMark x1="20253" y1="89898" x2="22264" y2="65408"/>
                        <a14:foregroundMark x1="53090" y1="83980" x2="51601" y2="60816"/>
                        <a14:foregroundMark x1="51601" y1="60816" x2="50558" y2="56327"/>
                        <a14:foregroundMark x1="17200" y1="87449" x2="18019" y2="71224"/>
                        <a14:foregroundMark x1="18019" y1="71224" x2="19583" y2="64694"/>
                        <a14:foregroundMark x1="73045" y1="90102" x2="78928" y2="88571"/>
                        <a14:foregroundMark x1="78928" y1="88571" x2="84289" y2="82449"/>
                        <a14:foregroundMark x1="84289" y1="82449" x2="86150" y2="73878"/>
                        <a14:foregroundMark x1="86150" y1="73878" x2="85406" y2="65306"/>
                        <a14:foregroundMark x1="85406" y1="65306" x2="83842" y2="61531"/>
                      </a14:backgroundRemoval>
                    </a14:imgEffect>
                  </a14:imgLayer>
                </a14:imgProps>
              </a:ext>
              <a:ext uri="{28A0092B-C50C-407E-A947-70E740481C1C}">
                <a14:useLocalDpi xmlns:a14="http://schemas.microsoft.com/office/drawing/2010/main" val="0"/>
              </a:ext>
            </a:extLst>
          </a:blip>
          <a:srcRect/>
          <a:stretch>
            <a:fillRect/>
          </a:stretch>
        </p:blipFill>
        <p:spPr bwMode="auto">
          <a:xfrm>
            <a:off x="2393355" y="4637402"/>
            <a:ext cx="2400262" cy="17515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os Insectos, Mariposa, De Dibujos Animados imagen png - imagen  transparente descarga gratuita">
            <a:extLst>
              <a:ext uri="{FF2B5EF4-FFF2-40B4-BE49-F238E27FC236}">
                <a16:creationId xmlns:a16="http://schemas.microsoft.com/office/drawing/2014/main" id="{07FEFBE4-D4FB-4246-A4E0-C60BDF1EF206}"/>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923" b="96795" l="556" r="93000">
                        <a14:foregroundMark x1="9111" y1="84231" x2="17000" y2="84487"/>
                        <a14:foregroundMark x1="17000" y1="84487" x2="25778" y2="84231"/>
                        <a14:foregroundMark x1="25778" y1="84231" x2="33111" y2="85128"/>
                        <a14:foregroundMark x1="33111" y1="85128" x2="38444" y2="87692"/>
                        <a14:foregroundMark x1="2889" y1="82692" x2="12111" y2="85128"/>
                        <a14:foregroundMark x1="2333" y1="81538" x2="778" y2="81538"/>
                        <a14:foregroundMark x1="556" y1="85000" x2="7000" y2="85641"/>
                        <a14:foregroundMark x1="1667" y1="80769" x2="8444" y2="82949"/>
                        <a14:foregroundMark x1="8444" y1="82949" x2="10222" y2="85000"/>
                        <a14:foregroundMark x1="8333" y1="81538" x2="13556" y2="85000"/>
                        <a14:foregroundMark x1="13556" y1="85000" x2="13889" y2="85385"/>
                        <a14:foregroundMark x1="45556" y1="96795" x2="39333" y2="86154"/>
                        <a14:foregroundMark x1="30333" y1="74359" x2="29444" y2="84231"/>
                        <a14:foregroundMark x1="61111" y1="87436" x2="85333" y2="74872"/>
                        <a14:foregroundMark x1="57889" y1="83205" x2="62222" y2="86667"/>
                        <a14:foregroundMark x1="66222" y1="85000" x2="63889" y2="78974"/>
                        <a14:foregroundMark x1="56889" y1="86667" x2="60444" y2="80256"/>
                        <a14:foregroundMark x1="60444" y1="80256" x2="63111" y2="79487"/>
                        <a14:foregroundMark x1="63222" y1="78462" x2="57889" y2="75256"/>
                        <a14:foregroundMark x1="57889" y1="75256" x2="51889" y2="75513"/>
                        <a14:foregroundMark x1="47000" y1="85128" x2="52222" y2="81282"/>
                        <a14:foregroundMark x1="52222" y1="81282" x2="59444" y2="81538"/>
                        <a14:foregroundMark x1="61333" y1="89615" x2="67000" y2="86795"/>
                        <a14:foregroundMark x1="67000" y1="86795" x2="67333" y2="86410"/>
                        <a14:foregroundMark x1="66111" y1="95513" x2="70556" y2="90513"/>
                        <a14:foregroundMark x1="70556" y1="90513" x2="72222" y2="85641"/>
                        <a14:foregroundMark x1="70111" y1="96026" x2="74556" y2="90385"/>
                        <a14:foregroundMark x1="74556" y1="90385" x2="75222" y2="84231"/>
                        <a14:foregroundMark x1="77000" y1="94103" x2="77778" y2="82692"/>
                        <a14:foregroundMark x1="80778" y1="85128" x2="86556" y2="92051"/>
                        <a14:foregroundMark x1="87667" y1="82179" x2="92222" y2="87564"/>
                        <a14:foregroundMark x1="92222" y1="87564" x2="93000" y2="87692"/>
                        <a14:foregroundMark x1="59444" y1="30897" x2="67778" y2="34872"/>
                        <a14:foregroundMark x1="16889" y1="36282" x2="20000" y2="48846"/>
                        <a14:foregroundMark x1="7222" y1="56026" x2="19667" y2="57436"/>
                        <a14:foregroundMark x1="19667" y1="57436" x2="38444" y2="65385"/>
                        <a14:foregroundMark x1="38444" y1="65385" x2="41889" y2="69103"/>
                        <a14:foregroundMark x1="36778" y1="18333" x2="44889" y2="14872"/>
                        <a14:foregroundMark x1="39333" y1="6667" x2="46000" y2="8077"/>
                        <a14:foregroundMark x1="46000" y1="8077" x2="48778" y2="10897"/>
                        <a14:foregroundMark x1="38000" y1="2179" x2="44667" y2="1923"/>
                        <a14:foregroundMark x1="44667" y1="1923" x2="47889" y2="2179"/>
                        <a14:foregroundMark x1="27333" y1="22692" x2="35778" y2="21410"/>
                        <a14:foregroundMark x1="35778" y1="21410" x2="38222" y2="20256"/>
                      </a14:backgroundRemoval>
                    </a14:imgEffect>
                  </a14:imgLayer>
                </a14:imgProps>
              </a:ext>
              <a:ext uri="{28A0092B-C50C-407E-A947-70E740481C1C}">
                <a14:useLocalDpi xmlns:a14="http://schemas.microsoft.com/office/drawing/2010/main" val="0"/>
              </a:ext>
            </a:extLst>
          </a:blip>
          <a:srcRect/>
          <a:stretch>
            <a:fillRect/>
          </a:stretch>
        </p:blipFill>
        <p:spPr bwMode="auto">
          <a:xfrm>
            <a:off x="9120552" y="4200742"/>
            <a:ext cx="2012616" cy="1744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09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11266"/>
                                        </p:tgtEl>
                                        <p:attrNameLst>
                                          <p:attrName>r</p:attrName>
                                        </p:attrNameLst>
                                      </p:cBhvr>
                                    </p:animRot>
                                    <p:animRot by="-240000">
                                      <p:cBhvr>
                                        <p:cTn id="15" dur="200" fill="hold">
                                          <p:stCondLst>
                                            <p:cond delay="200"/>
                                          </p:stCondLst>
                                        </p:cTn>
                                        <p:tgtEl>
                                          <p:spTgt spid="11266"/>
                                        </p:tgtEl>
                                        <p:attrNameLst>
                                          <p:attrName>r</p:attrName>
                                        </p:attrNameLst>
                                      </p:cBhvr>
                                    </p:animRot>
                                    <p:animRot by="240000">
                                      <p:cBhvr>
                                        <p:cTn id="16" dur="200" fill="hold">
                                          <p:stCondLst>
                                            <p:cond delay="400"/>
                                          </p:stCondLst>
                                        </p:cTn>
                                        <p:tgtEl>
                                          <p:spTgt spid="11266"/>
                                        </p:tgtEl>
                                        <p:attrNameLst>
                                          <p:attrName>r</p:attrName>
                                        </p:attrNameLst>
                                      </p:cBhvr>
                                    </p:animRot>
                                    <p:animRot by="-240000">
                                      <p:cBhvr>
                                        <p:cTn id="17" dur="200" fill="hold">
                                          <p:stCondLst>
                                            <p:cond delay="600"/>
                                          </p:stCondLst>
                                        </p:cTn>
                                        <p:tgtEl>
                                          <p:spTgt spid="11266"/>
                                        </p:tgtEl>
                                        <p:attrNameLst>
                                          <p:attrName>r</p:attrName>
                                        </p:attrNameLst>
                                      </p:cBhvr>
                                    </p:animRot>
                                    <p:animRot by="120000">
                                      <p:cBhvr>
                                        <p:cTn id="18" dur="200" fill="hold">
                                          <p:stCondLst>
                                            <p:cond delay="800"/>
                                          </p:stCondLst>
                                        </p:cTn>
                                        <p:tgtEl>
                                          <p:spTgt spid="11266"/>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nimales.mp4" descr="Animales.mp4">
            <a:hlinkClick r:id="" action="ppaction://media"/>
            <a:extLst>
              <a:ext uri="{FF2B5EF4-FFF2-40B4-BE49-F238E27FC236}">
                <a16:creationId xmlns:a16="http://schemas.microsoft.com/office/drawing/2014/main" id="{D1929E51-3A6C-764F-80E3-C829211EC6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0782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6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Una granja con un granero | Ilustración de selva, Ilustración de casa,  Fondos para fotografia">
            <a:extLst>
              <a:ext uri="{FF2B5EF4-FFF2-40B4-BE49-F238E27FC236}">
                <a16:creationId xmlns:a16="http://schemas.microsoft.com/office/drawing/2014/main" id="{31BB0E21-B6EA-4142-92D0-E7EA0BBA8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Llamada de nube 5">
            <a:extLst>
              <a:ext uri="{FF2B5EF4-FFF2-40B4-BE49-F238E27FC236}">
                <a16:creationId xmlns:a16="http://schemas.microsoft.com/office/drawing/2014/main" id="{DC898867-AD7E-3A45-8ADD-616780CDE000}"/>
              </a:ext>
            </a:extLst>
          </p:cNvPr>
          <p:cNvSpPr/>
          <p:nvPr/>
        </p:nvSpPr>
        <p:spPr>
          <a:xfrm>
            <a:off x="3032761" y="894944"/>
            <a:ext cx="8092883" cy="3657601"/>
          </a:xfrm>
          <a:prstGeom prst="cloudCallout">
            <a:avLst>
              <a:gd name="adj1" fmla="val -55125"/>
              <a:gd name="adj2" fmla="val 3897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CL"/>
          </a:p>
        </p:txBody>
      </p:sp>
      <p:pic>
        <p:nvPicPr>
          <p:cNvPr id="5" name="Picture 18" descr="Para imprimir">
            <a:extLst>
              <a:ext uri="{FF2B5EF4-FFF2-40B4-BE49-F238E27FC236}">
                <a16:creationId xmlns:a16="http://schemas.microsoft.com/office/drawing/2014/main" id="{024A88A6-63B6-9D4B-AB38-A0B80141E5A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2689180"/>
            <a:ext cx="3032761" cy="4441195"/>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2">
            <a:extLst>
              <a:ext uri="{FF2B5EF4-FFF2-40B4-BE49-F238E27FC236}">
                <a16:creationId xmlns:a16="http://schemas.microsoft.com/office/drawing/2014/main" id="{A249AC86-0BF2-5347-88CE-00B39FC3D396}"/>
              </a:ext>
            </a:extLst>
          </p:cNvPr>
          <p:cNvSpPr txBox="1">
            <a:spLocks/>
          </p:cNvSpPr>
          <p:nvPr/>
        </p:nvSpPr>
        <p:spPr>
          <a:xfrm>
            <a:off x="4015132" y="1629721"/>
            <a:ext cx="7110512" cy="23975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5400" dirty="0">
                <a:solidFill>
                  <a:srgbClr val="0070C0"/>
                </a:solidFill>
                <a:effectLst>
                  <a:glow rad="101600">
                    <a:schemeClr val="bg1">
                      <a:alpha val="60000"/>
                    </a:schemeClr>
                  </a:glow>
                </a:effectLst>
                <a:latin typeface="Matura MT Script Capitals" panose="03020802060602070202" pitchFamily="66" charset="77"/>
              </a:rPr>
              <a:t>¿Sabias que hay alimentos que vienen de los animales? vamos a concer algunos. </a:t>
            </a:r>
          </a:p>
        </p:txBody>
      </p:sp>
    </p:spTree>
    <p:extLst>
      <p:ext uri="{BB962C8B-B14F-4D97-AF65-F5344CB8AC3E}">
        <p14:creationId xmlns:p14="http://schemas.microsoft.com/office/powerpoint/2010/main" val="80011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C676EB-531C-CF4F-89C2-713EC936BD80}"/>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81ABF94C-6D8D-9C4B-B23D-0616C3E64B54}"/>
              </a:ext>
            </a:extLst>
          </p:cNvPr>
          <p:cNvSpPr>
            <a:spLocks noGrp="1"/>
          </p:cNvSpPr>
          <p:nvPr>
            <p:ph idx="1"/>
          </p:nvPr>
        </p:nvSpPr>
        <p:spPr/>
        <p:txBody>
          <a:bodyPr/>
          <a:lstStyle/>
          <a:p>
            <a:endParaRPr lang="es-CL"/>
          </a:p>
        </p:txBody>
      </p:sp>
      <p:pic>
        <p:nvPicPr>
          <p:cNvPr id="4" name="Picture 6" descr="Una granja con un granero | Ilustración de selva, Ilustración de casa,  Fondos para fotografia">
            <a:extLst>
              <a:ext uri="{FF2B5EF4-FFF2-40B4-BE49-F238E27FC236}">
                <a16:creationId xmlns:a16="http://schemas.microsoft.com/office/drawing/2014/main" id="{B79FE684-E2CD-8F47-9A79-DC552F6AAC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599"/>
            <a:ext cx="12201953" cy="686359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Vector Premium | Gallina blanca de dibujos animados">
            <a:extLst>
              <a:ext uri="{FF2B5EF4-FFF2-40B4-BE49-F238E27FC236}">
                <a16:creationId xmlns:a16="http://schemas.microsoft.com/office/drawing/2014/main" id="{441BAF0F-FBF8-5646-BC00-D0F8EE0B3A0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039" b="97099" l="9585" r="89617">
                        <a14:foregroundMark x1="31150" y1="8978" x2="31150" y2="37845"/>
                        <a14:foregroundMark x1="26358" y1="6492" x2="43291" y2="8149"/>
                        <a14:foregroundMark x1="31629" y1="3039" x2="34185" y2="11878"/>
                        <a14:foregroundMark x1="24760" y1="90470" x2="32748" y2="88122"/>
                        <a14:foregroundMark x1="32748" y1="88122" x2="40096" y2="88536"/>
                        <a14:foregroundMark x1="39297" y1="96823" x2="45527" y2="92265"/>
                        <a14:foregroundMark x1="45527" y1="92265" x2="47923" y2="85221"/>
                        <a14:foregroundMark x1="47923" y1="85221" x2="47923" y2="84530"/>
                        <a14:foregroundMark x1="38818" y1="97099" x2="45048" y2="92956"/>
                        <a14:foregroundMark x1="22364" y1="21133" x2="22524" y2="25276"/>
                        <a14:foregroundMark x1="23482" y1="25000" x2="26518" y2="20028"/>
                        <a14:foregroundMark x1="38339" y1="24724" x2="38818" y2="20166"/>
                      </a14:backgroundRemoval>
                    </a14:imgEffect>
                  </a14:imgLayer>
                </a14:imgProps>
              </a:ext>
              <a:ext uri="{28A0092B-C50C-407E-A947-70E740481C1C}">
                <a14:useLocalDpi xmlns:a14="http://schemas.microsoft.com/office/drawing/2010/main" val="0"/>
              </a:ext>
            </a:extLst>
          </a:blip>
          <a:srcRect/>
          <a:stretch>
            <a:fillRect/>
          </a:stretch>
        </p:blipFill>
        <p:spPr bwMode="auto">
          <a:xfrm>
            <a:off x="12192000" y="3226526"/>
            <a:ext cx="3218770" cy="3722914"/>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DE9E1237-FD37-3B4E-ABD6-C70FE0B19D4A}"/>
              </a:ext>
            </a:extLst>
          </p:cNvPr>
          <p:cNvSpPr/>
          <p:nvPr/>
        </p:nvSpPr>
        <p:spPr>
          <a:xfrm>
            <a:off x="147936" y="6413688"/>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La gallina es un animal domestico y de ella derivan los huevos y carne blanca. </a:t>
            </a:r>
          </a:p>
        </p:txBody>
      </p:sp>
      <p:pic>
        <p:nvPicPr>
          <p:cNvPr id="3076" name="Picture 4" descr="Imagenes Animadas de Huevos fritos">
            <a:extLst>
              <a:ext uri="{FF2B5EF4-FFF2-40B4-BE49-F238E27FC236}">
                <a16:creationId xmlns:a16="http://schemas.microsoft.com/office/drawing/2014/main" id="{2384B216-E35E-4F4B-A6CB-5149555341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2541" y="4764314"/>
            <a:ext cx="1489552" cy="15475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IF ANIMADOS... : GIF ANIMADOS TRANSPARENTES DE AVES. | Gif animados, Gif,  Animales animados">
            <a:extLst>
              <a:ext uri="{FF2B5EF4-FFF2-40B4-BE49-F238E27FC236}">
                <a16:creationId xmlns:a16="http://schemas.microsoft.com/office/drawing/2014/main" id="{29959396-9CA3-144E-B075-CD2D83A7BA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9198" y="3549568"/>
            <a:ext cx="2007374" cy="25092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Para imprimir">
            <a:extLst>
              <a:ext uri="{FF2B5EF4-FFF2-40B4-BE49-F238E27FC236}">
                <a16:creationId xmlns:a16="http://schemas.microsoft.com/office/drawing/2014/main" id="{729E53B3-AF86-3841-835A-47DF6BCB4B28}"/>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60438" y="2717074"/>
            <a:ext cx="2858937" cy="418664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ollo asado de dibujos animados | Vector Premium">
            <a:extLst>
              <a:ext uri="{FF2B5EF4-FFF2-40B4-BE49-F238E27FC236}">
                <a16:creationId xmlns:a16="http://schemas.microsoft.com/office/drawing/2014/main" id="{5FB82645-BA39-D64C-A354-B696E9287D09}"/>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974" b="89770" l="8307" r="89936">
                        <a14:foregroundMark x1="8307" y1="26087" x2="9585" y2="31458"/>
                        <a14:foregroundMark x1="53035" y1="18159" x2="64058" y2="60102"/>
                        <a14:foregroundMark x1="19010" y1="65985" x2="19162" y2="66313"/>
                        <a14:backgroundMark x1="18371" y1="73146" x2="19122" y2="73508"/>
                        <a14:backgroundMark x1="30511" y1="85678" x2="38658" y2="85934"/>
                        <a14:backgroundMark x1="38658" y1="85934" x2="47604" y2="85678"/>
                        <a14:backgroundMark x1="47604" y1="85678" x2="53994" y2="85678"/>
                        <a14:backgroundMark x1="53994" y1="85678" x2="63099" y2="83887"/>
                        <a14:backgroundMark x1="50958" y1="82353" x2="58946" y2="82609"/>
                        <a14:backgroundMark x1="58946" y1="82609" x2="63419" y2="80051"/>
                        <a14:backgroundMark x1="19329" y1="66240" x2="21406" y2="78261"/>
                        <a14:backgroundMark x1="21406" y1="78261" x2="22524" y2="81330"/>
                        <a14:backgroundMark x1="22045" y1="69054" x2="32907" y2="82609"/>
                        <a14:backgroundMark x1="32907" y1="82609" x2="35463" y2="84655"/>
                      </a14:backgroundRemoval>
                    </a14:imgEffect>
                  </a14:imgLayer>
                </a14:imgProps>
              </a:ext>
              <a:ext uri="{28A0092B-C50C-407E-A947-70E740481C1C}">
                <a14:useLocalDpi xmlns:a14="http://schemas.microsoft.com/office/drawing/2010/main" val="0"/>
              </a:ext>
            </a:extLst>
          </a:blip>
          <a:srcRect/>
          <a:stretch>
            <a:fillRect/>
          </a:stretch>
        </p:blipFill>
        <p:spPr bwMode="auto">
          <a:xfrm rot="565735">
            <a:off x="7434582" y="3857015"/>
            <a:ext cx="2268220" cy="141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47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7773 -0.05232 C -0.10807 -0.04329 -0.08711 -0.04884 -0.1582 -0.05232 C -0.15963 -0.05232 -0.16094 -0.05371 -0.16237 -0.05417 C -0.16536 -0.05509 -0.17812 -0.05764 -0.1806 -0.0581 C -0.18919 -0.06181 -0.18711 -0.06134 -0.20104 -0.06181 L -0.29844 -0.06389 L -0.33919 -0.06181 C -0.34206 -0.06158 -0.34492 -0.06042 -0.34779 -0.05996 C -0.35234 -0.05926 -0.35703 -0.0588 -0.36172 -0.0581 C -0.37578 -0.05556 -0.3651 -0.05718 -0.37565 -0.05417 C -0.3806 -0.05278 -0.38568 -0.05162 -0.39062 -0.05046 C -0.3931 -0.04977 -0.39557 -0.04908 -0.39818 -0.04861 C -0.40781 -0.04653 -0.41237 -0.04584 -0.42279 -0.04283 L -0.43568 -0.03889 C -0.44193 -0.03704 -0.44479 -0.03611 -0.45169 -0.03519 C -0.46341 -0.0338 -0.48698 -0.03125 -0.48698 -0.03102 C -0.49349 -0.03195 -0.49987 -0.03218 -0.50638 -0.03334 C -0.50859 -0.03357 -0.51575 -0.0382 -0.51706 -0.03889 C -0.5181 -0.03959 -0.51914 -0.04051 -0.52031 -0.04097 C -0.52305 -0.04213 -0.52604 -0.04306 -0.52877 -0.04468 C -0.52995 -0.04537 -0.53099 -0.04607 -0.53203 -0.04653 C -0.53385 -0.04746 -0.53568 -0.04769 -0.53737 -0.04861 C -0.54023 -0.04977 -0.5431 -0.05162 -0.54596 -0.05232 C -0.55807 -0.05509 -0.55169 -0.05371 -0.56523 -0.05625 C -0.57292 -0.06065 -0.56328 -0.05509 -0.57279 -0.05996 C -0.57383 -0.06042 -0.57487 -0.06134 -0.57591 -0.06181 C -0.57864 -0.06296 -0.58893 -0.06551 -0.59101 -0.06574 C -0.59557 -0.06597 -0.60026 -0.06574 -0.60482 -0.06574 " pathEditMode="relative" rAng="0" ptsTypes="AAAAAAAAAAAAAAAAAAAAAAAAAAAA">
                                      <p:cBhvr>
                                        <p:cTn id="6" dur="2000" fill="hold"/>
                                        <p:tgtEl>
                                          <p:spTgt spid="3074"/>
                                        </p:tgtEl>
                                        <p:attrNameLst>
                                          <p:attrName>ppt_x</p:attrName>
                                          <p:attrName>ppt_y</p:attrName>
                                        </p:attrNameLst>
                                      </p:cBhvr>
                                      <p:rCtr x="-26354" y="370"/>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07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2" presetClass="emph" presetSubtype="0" fill="hold" nodeType="clickEffect">
                                  <p:stCondLst>
                                    <p:cond delay="0"/>
                                  </p:stCondLst>
                                  <p:childTnLst>
                                    <p:animRot by="120000">
                                      <p:cBhvr>
                                        <p:cTn id="31" dur="100" fill="hold">
                                          <p:stCondLst>
                                            <p:cond delay="0"/>
                                          </p:stCondLst>
                                        </p:cTn>
                                        <p:tgtEl>
                                          <p:spTgt spid="1026"/>
                                        </p:tgtEl>
                                        <p:attrNameLst>
                                          <p:attrName>r</p:attrName>
                                        </p:attrNameLst>
                                      </p:cBhvr>
                                    </p:animRot>
                                    <p:animRot by="-240000">
                                      <p:cBhvr>
                                        <p:cTn id="32" dur="200" fill="hold">
                                          <p:stCondLst>
                                            <p:cond delay="200"/>
                                          </p:stCondLst>
                                        </p:cTn>
                                        <p:tgtEl>
                                          <p:spTgt spid="1026"/>
                                        </p:tgtEl>
                                        <p:attrNameLst>
                                          <p:attrName>r</p:attrName>
                                        </p:attrNameLst>
                                      </p:cBhvr>
                                    </p:animRot>
                                    <p:animRot by="240000">
                                      <p:cBhvr>
                                        <p:cTn id="33" dur="200" fill="hold">
                                          <p:stCondLst>
                                            <p:cond delay="400"/>
                                          </p:stCondLst>
                                        </p:cTn>
                                        <p:tgtEl>
                                          <p:spTgt spid="1026"/>
                                        </p:tgtEl>
                                        <p:attrNameLst>
                                          <p:attrName>r</p:attrName>
                                        </p:attrNameLst>
                                      </p:cBhvr>
                                    </p:animRot>
                                    <p:animRot by="-240000">
                                      <p:cBhvr>
                                        <p:cTn id="34" dur="200" fill="hold">
                                          <p:stCondLst>
                                            <p:cond delay="600"/>
                                          </p:stCondLst>
                                        </p:cTn>
                                        <p:tgtEl>
                                          <p:spTgt spid="1026"/>
                                        </p:tgtEl>
                                        <p:attrNameLst>
                                          <p:attrName>r</p:attrName>
                                        </p:attrNameLst>
                                      </p:cBhvr>
                                    </p:animRot>
                                    <p:animRot by="120000">
                                      <p:cBhvr>
                                        <p:cTn id="35" dur="200" fill="hold">
                                          <p:stCondLst>
                                            <p:cond delay="800"/>
                                          </p:stCondLst>
                                        </p:cTn>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B87AC0-F3B2-5F40-8D04-61A4C26DC270}"/>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D16FA633-81BA-3A46-B5BC-0907AE99CD07}"/>
              </a:ext>
            </a:extLst>
          </p:cNvPr>
          <p:cNvSpPr>
            <a:spLocks noGrp="1"/>
          </p:cNvSpPr>
          <p:nvPr>
            <p:ph idx="1"/>
          </p:nvPr>
        </p:nvSpPr>
        <p:spPr/>
        <p:txBody>
          <a:bodyPr/>
          <a:lstStyle/>
          <a:p>
            <a:endParaRPr lang="es-CL"/>
          </a:p>
        </p:txBody>
      </p:sp>
      <p:pic>
        <p:nvPicPr>
          <p:cNvPr id="4" name="Picture 6" descr="Una granja con un granero | Ilustración de selva, Ilustración de casa,  Fondos para fotografia">
            <a:extLst>
              <a:ext uri="{FF2B5EF4-FFF2-40B4-BE49-F238E27FC236}">
                <a16:creationId xmlns:a16="http://schemas.microsoft.com/office/drawing/2014/main" id="{3C858707-F7B4-A247-B98E-141D48B0C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1953" cy="68635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descr="Para imprimir">
            <a:extLst>
              <a:ext uri="{FF2B5EF4-FFF2-40B4-BE49-F238E27FC236}">
                <a16:creationId xmlns:a16="http://schemas.microsoft.com/office/drawing/2014/main" id="{FD2FC1AC-F76C-4C43-8FA8-A338C88989B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04575" y="3011873"/>
            <a:ext cx="2858937" cy="41866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ᐈ Vacas vector de stock, dibujos vaca lechera | descargar en Depositphotos®">
            <a:extLst>
              <a:ext uri="{FF2B5EF4-FFF2-40B4-BE49-F238E27FC236}">
                <a16:creationId xmlns:a16="http://schemas.microsoft.com/office/drawing/2014/main" id="{ADB2E27B-0CBC-0A4A-A85A-29BE04A1435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128" b="97679" l="1000" r="96667">
                        <a14:foregroundMark x1="4908" y1="8043" x2="19667" y2="19729"/>
                        <a14:foregroundMark x1="11752" y1="8608" x2="17333" y2="13153"/>
                        <a14:foregroundMark x1="29500" y1="7350" x2="29500" y2="36750"/>
                        <a14:foregroundMark x1="13333" y1="40426" x2="27333" y2="13540"/>
                        <a14:foregroundMark x1="14833" y1="23017" x2="35000" y2="27660"/>
                        <a14:foregroundMark x1="13833" y1="28046" x2="14000" y2="20309"/>
                        <a14:foregroundMark x1="12667" y1="24758" x2="13667" y2="18956"/>
                        <a14:foregroundMark x1="28000" y1="5416" x2="28000" y2="34623"/>
                        <a14:foregroundMark x1="20333" y1="10832" x2="20333" y2="27660"/>
                        <a14:foregroundMark x1="16667" y1="12186" x2="31167" y2="8897"/>
                        <a14:foregroundMark x1="31167" y1="8897" x2="37500" y2="11025"/>
                        <a14:foregroundMark x1="20500" y1="5416" x2="27500" y2="6576"/>
                        <a14:foregroundMark x1="27500" y1="6576" x2="31333" y2="8897"/>
                        <a14:foregroundMark x1="28500" y1="2321" x2="33667" y2="6190"/>
                        <a14:foregroundMark x1="54333" y1="6383" x2="41167" y2="12959"/>
                        <a14:foregroundMark x1="41167" y1="12959" x2="36667" y2="19149"/>
                        <a14:foregroundMark x1="36667" y1="19149" x2="33333" y2="33462"/>
                        <a14:foregroundMark x1="33500" y1="11799" x2="33500" y2="28046"/>
                        <a14:foregroundMark x1="30833" y1="9091" x2="30833" y2="18375"/>
                        <a14:foregroundMark x1="43667" y1="11219" x2="48833" y2="6770"/>
                        <a14:foregroundMark x1="48833" y1="6770" x2="54000" y2="5996"/>
                        <a14:foregroundMark x1="48500" y1="5416" x2="53500" y2="5222"/>
                        <a14:foregroundMark x1="52333" y1="4062" x2="53833" y2="4836"/>
                        <a14:foregroundMark x1="41167" y1="18375" x2="40500" y2="39845"/>
                        <a14:foregroundMark x1="33333" y1="35203" x2="33500" y2="48162"/>
                        <a14:foregroundMark x1="30833" y1="21277" x2="30833" y2="32108"/>
                        <a14:foregroundMark x1="42167" y1="21857" x2="42167" y2="41199"/>
                        <a14:foregroundMark x1="31833" y1="44681" x2="31833" y2="61509"/>
                        <a14:foregroundMark x1="26667" y1="47582" x2="33833" y2="79304"/>
                        <a14:foregroundMark x1="33833" y1="79304" x2="33833" y2="79884"/>
                        <a14:foregroundMark x1="36333" y1="40812" x2="36667" y2="68085"/>
                        <a14:foregroundMark x1="36667" y1="68085" x2="36833" y2="68859"/>
                        <a14:foregroundMark x1="27333" y1="93424" x2="29333" y2="70213"/>
                        <a14:foregroundMark x1="25667" y1="93230" x2="36500" y2="95551"/>
                        <a14:foregroundMark x1="36500" y1="95358" x2="39000" y2="73114"/>
                        <a14:foregroundMark x1="39000" y1="73114" x2="46500" y2="46615"/>
                        <a14:foregroundMark x1="34167" y1="95358" x2="35833" y2="58414"/>
                        <a14:foregroundMark x1="44833" y1="44294" x2="44833" y2="67505"/>
                        <a14:foregroundMark x1="50833" y1="44681" x2="69333" y2="45261"/>
                        <a14:foregroundMark x1="49667" y1="62669" x2="63833" y2="62863"/>
                        <a14:foregroundMark x1="63833" y1="62863" x2="70333" y2="62669"/>
                        <a14:foregroundMark x1="70333" y1="62669" x2="71833" y2="62089"/>
                        <a14:foregroundMark x1="48833" y1="45261" x2="59667" y2="68472"/>
                        <a14:foregroundMark x1="54667" y1="52418" x2="64167" y2="52611"/>
                        <a14:foregroundMark x1="64167" y1="52611" x2="78833" y2="51644"/>
                        <a14:foregroundMark x1="77000" y1="54932" x2="77000" y2="73888"/>
                        <a14:foregroundMark x1="77000" y1="73888" x2="76833" y2="73888"/>
                        <a14:foregroundMark x1="68167" y1="54352" x2="68000" y2="69439"/>
                        <a14:foregroundMark x1="73333" y1="51838" x2="73333" y2="65377"/>
                        <a14:foregroundMark x1="44000" y1="73308" x2="52333" y2="73501"/>
                        <a14:foregroundMark x1="52333" y1="73501" x2="66500" y2="67698"/>
                        <a14:foregroundMark x1="66500" y1="67698" x2="68000" y2="66538"/>
                        <a14:foregroundMark x1="65000" y1="71567" x2="72000" y2="77756"/>
                        <a14:foregroundMark x1="72000" y1="77756" x2="74333" y2="85493"/>
                        <a14:foregroundMark x1="74333" y1="85493" x2="72167" y2="95745"/>
                        <a14:foregroundMark x1="74667" y1="97872" x2="77667" y2="89555"/>
                        <a14:foregroundMark x1="77667" y1="89555" x2="78667" y2="81044"/>
                        <a14:foregroundMark x1="78667" y1="81044" x2="75833" y2="74081"/>
                        <a14:foregroundMark x1="75833" y1="74081" x2="75667" y2="73888"/>
                        <a14:foregroundMark x1="63167" y1="96325" x2="66167" y2="89555"/>
                        <a14:foregroundMark x1="66167" y1="89555" x2="66500" y2="81625"/>
                        <a14:foregroundMark x1="66500" y1="81625" x2="64167" y2="76789"/>
                        <a14:foregroundMark x1="79333" y1="52418" x2="85667" y2="52418"/>
                        <a14:foregroundMark x1="85667" y1="52418" x2="90500" y2="58221"/>
                        <a14:foregroundMark x1="90500" y1="58221" x2="90833" y2="65764"/>
                        <a14:foregroundMark x1="90833" y1="65764" x2="88667" y2="81625"/>
                        <a14:foregroundMark x1="88667" y1="81625" x2="91000" y2="88781"/>
                        <a14:foregroundMark x1="91000" y1="88781" x2="91667" y2="89168"/>
                        <a14:foregroundMark x1="93500" y1="89942" x2="96667" y2="91103"/>
                        <a14:foregroundMark x1="40500" y1="7350" x2="40167" y2="12186"/>
                        <a14:foregroundMark x1="1167" y1="5803" x2="8000" y2="8511"/>
                        <a14:foregroundMark x1="8000" y1="8511" x2="12833" y2="13926"/>
                        <a14:foregroundMark x1="1000" y1="5609" x2="6667" y2="8897"/>
                        <a14:foregroundMark x1="6667" y1="8897" x2="7000" y2="9284"/>
                        <a14:backgroundMark x1="1333" y1="4255" x2="2124" y2="4424"/>
                        <a14:backgroundMark x1="9249" y1="6711" x2="9639" y2="6983"/>
                      </a14:backgroundRemoval>
                    </a14:imgEffect>
                  </a14:imgLayer>
                </a14:imgProps>
              </a:ext>
              <a:ext uri="{28A0092B-C50C-407E-A947-70E740481C1C}">
                <a14:useLocalDpi xmlns:a14="http://schemas.microsoft.com/office/drawing/2010/main" val="0"/>
              </a:ext>
            </a:extLst>
          </a:blip>
          <a:srcRect/>
          <a:stretch>
            <a:fillRect/>
          </a:stretch>
        </p:blipFill>
        <p:spPr bwMode="auto">
          <a:xfrm>
            <a:off x="12201952" y="2606924"/>
            <a:ext cx="4376057" cy="3770702"/>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2332E620-5A61-7942-81C4-FBFC6E790B8D}"/>
              </a:ext>
            </a:extLst>
          </p:cNvPr>
          <p:cNvSpPr/>
          <p:nvPr/>
        </p:nvSpPr>
        <p:spPr>
          <a:xfrm>
            <a:off x="3322211" y="6321756"/>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De la vaca derivan todos los lácteos y  carnes rojas </a:t>
            </a:r>
          </a:p>
        </p:txBody>
      </p:sp>
      <p:pic>
        <p:nvPicPr>
          <p:cNvPr id="1028" name="Picture 4" descr="EMS SOLUTIONS INTERNATIONAL marca registrada: Las cuatro &quot;4&quot; mentiras que  te contaron sobre la leche. OCU España">
            <a:extLst>
              <a:ext uri="{FF2B5EF4-FFF2-40B4-BE49-F238E27FC236}">
                <a16:creationId xmlns:a16="http://schemas.microsoft.com/office/drawing/2014/main" id="{BAE5CC96-4FFE-8C40-AA63-C00688CB2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2212" y="2918496"/>
            <a:ext cx="1545876" cy="21867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n en abecedario">
            <a:extLst>
              <a:ext uri="{FF2B5EF4-FFF2-40B4-BE49-F238E27FC236}">
                <a16:creationId xmlns:a16="http://schemas.microsoft.com/office/drawing/2014/main" id="{DEE6C4BE-B3D8-4640-A6DF-48B8A8DA930A}"/>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1375553" flipH="1">
            <a:off x="3422334" y="4830562"/>
            <a:ext cx="1752804" cy="1752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n para mantequilla animada | Mantequilla, Animo">
            <a:extLst>
              <a:ext uri="{FF2B5EF4-FFF2-40B4-BE49-F238E27FC236}">
                <a16:creationId xmlns:a16="http://schemas.microsoft.com/office/drawing/2014/main" id="{A121EFB3-2064-1148-A63C-422AC0177DA9}"/>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944" b="89869" l="8250" r="91125">
                        <a14:foregroundMark x1="38250" y1="70356" x2="43250" y2="70544"/>
                        <a14:foregroundMark x1="43250" y1="70544" x2="66250" y2="54221"/>
                        <a14:foregroundMark x1="38125" y1="71482" x2="65500" y2="51595"/>
                        <a14:foregroundMark x1="36375" y1="68293" x2="50375" y2="56660"/>
                        <a14:foregroundMark x1="50375" y1="56660" x2="52625" y2="55722"/>
                        <a14:foregroundMark x1="8250" y1="42777" x2="14000" y2="45216"/>
                        <a14:foregroundMark x1="14000" y1="45216" x2="16250" y2="47842"/>
                        <a14:foregroundMark x1="91125" y1="48218" x2="82500" y2="38649"/>
                      </a14:backgroundRemoval>
                    </a14:imgEffect>
                  </a14:imgLayer>
                </a14:imgProps>
              </a:ext>
              <a:ext uri="{28A0092B-C50C-407E-A947-70E740481C1C}">
                <a14:useLocalDpi xmlns:a14="http://schemas.microsoft.com/office/drawing/2010/main" val="0"/>
              </a:ext>
            </a:extLst>
          </a:blip>
          <a:srcRect/>
          <a:stretch>
            <a:fillRect/>
          </a:stretch>
        </p:blipFill>
        <p:spPr bwMode="auto">
          <a:xfrm>
            <a:off x="8726193" y="3041532"/>
            <a:ext cx="3424593" cy="22816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lustración de carne cruda, carne de bistec carne, carne podrida s, comida,  carne de pollo, carne cruda png | PNGWing">
            <a:extLst>
              <a:ext uri="{FF2B5EF4-FFF2-40B4-BE49-F238E27FC236}">
                <a16:creationId xmlns:a16="http://schemas.microsoft.com/office/drawing/2014/main" id="{DE6B00C1-4946-5441-9B78-5A0AF3AF82F2}"/>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316" b="97588" l="1522" r="97935">
                        <a14:foregroundMark x1="5652" y1="48465" x2="32826" y2="41228"/>
                        <a14:foregroundMark x1="32826" y1="41228" x2="35109" y2="41228"/>
                        <a14:foregroundMark x1="5652" y1="39254" x2="1957" y2="58333"/>
                        <a14:foregroundMark x1="1957" y1="58333" x2="2174" y2="70175"/>
                        <a14:foregroundMark x1="2174" y1="70175" x2="3370" y2="75219"/>
                        <a14:foregroundMark x1="652" y1="74781" x2="1739" y2="47149"/>
                        <a14:foregroundMark x1="1739" y1="47149" x2="5652" y2="41667"/>
                        <a14:foregroundMark x1="5652" y1="41667" x2="19783" y2="34868"/>
                        <a14:foregroundMark x1="4674" y1="40132" x2="29130" y2="27632"/>
                        <a14:foregroundMark x1="29130" y1="27632" x2="33913" y2="27412"/>
                        <a14:foregroundMark x1="33913" y1="27412" x2="40652" y2="28070"/>
                        <a14:foregroundMark x1="24130" y1="31798" x2="34565" y2="28289"/>
                        <a14:foregroundMark x1="34565" y1="28289" x2="43804" y2="20614"/>
                        <a14:foregroundMark x1="43804" y1="20395" x2="68478" y2="3289"/>
                        <a14:foregroundMark x1="69239" y1="4825" x2="83043" y2="1535"/>
                        <a14:foregroundMark x1="83043" y1="1535" x2="84130" y2="1535"/>
                        <a14:foregroundMark x1="84239" y1="2851" x2="88587" y2="5044"/>
                        <a14:foregroundMark x1="88587" y1="5044" x2="92283" y2="9868"/>
                        <a14:foregroundMark x1="92283" y1="9868" x2="95217" y2="16667"/>
                        <a14:foregroundMark x1="95217" y1="16667" x2="97935" y2="36842"/>
                        <a14:foregroundMark x1="98043" y1="37061" x2="96848" y2="67982"/>
                        <a14:foregroundMark x1="2826" y1="53509" x2="10109" y2="64693"/>
                        <a14:foregroundMark x1="10109" y1="64693" x2="18043" y2="70833"/>
                        <a14:foregroundMark x1="18043" y1="70833" x2="25000" y2="72368"/>
                        <a14:foregroundMark x1="15326" y1="69298" x2="43804" y2="81140"/>
                        <a14:foregroundMark x1="15978" y1="70833" x2="33478" y2="77412"/>
                        <a14:foregroundMark x1="43587" y1="80482" x2="54891" y2="80921"/>
                        <a14:foregroundMark x1="54891" y1="80921" x2="68370" y2="79167"/>
                        <a14:foregroundMark x1="68370" y1="79167" x2="68804" y2="79167"/>
                        <a14:foregroundMark x1="68804" y1="78728" x2="87826" y2="69737"/>
                        <a14:foregroundMark x1="87826" y1="69737" x2="89891" y2="67105"/>
                        <a14:foregroundMark x1="84891" y1="71491" x2="90109" y2="67763"/>
                        <a14:foregroundMark x1="90109" y1="67763" x2="94891" y2="58991"/>
                        <a14:foregroundMark x1="94891" y1="58991" x2="97717" y2="48246"/>
                        <a14:foregroundMark x1="97283" y1="44298" x2="90326" y2="71491"/>
                        <a14:foregroundMark x1="90326" y1="71491" x2="85652" y2="83553"/>
                        <a14:foregroundMark x1="85652" y1="83553" x2="83587" y2="86184"/>
                        <a14:foregroundMark x1="34674" y1="80482" x2="51522" y2="80921"/>
                        <a14:foregroundMark x1="51522" y1="80921" x2="67391" y2="77851"/>
                        <a14:foregroundMark x1="67391" y1="77851" x2="67609" y2="77412"/>
                        <a14:foregroundMark x1="48804" y1="89474" x2="67500" y2="89912"/>
                        <a14:foregroundMark x1="67500" y1="89912" x2="73043" y2="89693"/>
                        <a14:foregroundMark x1="73043" y1="89693" x2="73587" y2="89254"/>
                        <a14:foregroundMark x1="98370" y1="45833" x2="98152" y2="74561"/>
                        <a14:foregroundMark x1="98152" y1="74561" x2="86196" y2="87281"/>
                        <a14:foregroundMark x1="86196" y1="87281" x2="72609" y2="97588"/>
                        <a14:foregroundMark x1="5000" y1="81579" x2="38587" y2="95175"/>
                        <a14:foregroundMark x1="38587" y1="95175" x2="42717" y2="94298"/>
                        <a14:foregroundMark x1="42717" y1="94298" x2="66196" y2="97588"/>
                        <a14:foregroundMark x1="66196" y1="97588" x2="72174" y2="97149"/>
                        <a14:foregroundMark x1="72174" y1="97149" x2="73913" y2="95833"/>
                      </a14:backgroundRemoval>
                    </a14:imgEffect>
                  </a14:imgLayer>
                </a14:imgProps>
              </a:ext>
              <a:ext uri="{28A0092B-C50C-407E-A947-70E740481C1C}">
                <a14:useLocalDpi xmlns:a14="http://schemas.microsoft.com/office/drawing/2010/main" val="0"/>
              </a:ext>
            </a:extLst>
          </a:blip>
          <a:srcRect/>
          <a:stretch>
            <a:fillRect/>
          </a:stretch>
        </p:blipFill>
        <p:spPr bwMode="auto">
          <a:xfrm rot="21323132">
            <a:off x="8476850" y="4866253"/>
            <a:ext cx="2982273" cy="1478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26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979 -0.09005 C -0.06341 -0.07917 -0.0306 -0.0868 -0.13776 -0.09005 C -0.14102 -0.09028 -0.14414 -0.09097 -0.1474 -0.09213 C -0.19219 -0.10579 -0.15261 -0.09329 -0.17852 -0.10532 C -0.19714 -0.11412 -0.18125 -0.1044 -0.19883 -0.11296 C -0.20208 -0.11458 -0.20521 -0.11736 -0.20847 -0.11875 C -0.2155 -0.12176 -0.22279 -0.12361 -0.22995 -0.12639 L -0.23958 -0.13009 C -0.24414 -0.13217 -0.2487 -0.13472 -0.25352 -0.13588 C -0.25886 -0.13727 -0.26641 -0.13842 -0.27175 -0.13981 C -0.27422 -0.14028 -0.27669 -0.14097 -0.27917 -0.14167 L -0.28776 -0.14352 C -0.29245 -0.14467 -0.29701 -0.1463 -0.30169 -0.14745 C -0.30599 -0.14815 -0.31029 -0.14838 -0.31458 -0.1493 C -0.32031 -0.15023 -0.32591 -0.15255 -0.33164 -0.15301 L -0.35638 -0.15486 L -0.41745 -0.15301 C -0.43581 -0.15208 -0.42318 -0.15185 -0.43451 -0.1493 C -0.43815 -0.14838 -0.44167 -0.14815 -0.44531 -0.14745 C -0.44818 -0.14676 -0.45104 -0.14606 -0.45391 -0.14537 C -0.4638 -0.14097 -0.45182 -0.14583 -0.46992 -0.14167 C -0.47305 -0.14097 -0.47448 -0.13935 -0.47748 -0.13773 C -0.47891 -0.13704 -0.48034 -0.13657 -0.48177 -0.13588 C -0.48386 -0.13472 -0.48594 -0.13287 -0.48815 -0.13217 C -0.49167 -0.13079 -0.49531 -0.12986 -0.49883 -0.12824 C -0.50495 -0.12569 -0.50169 -0.12685 -0.50847 -0.12454 C -0.51732 -0.11667 -0.50833 -0.12384 -0.51706 -0.11875 C -0.51888 -0.11759 -0.52057 -0.1162 -0.5224 -0.11481 C -0.52461 -0.11366 -0.52682 -0.1125 -0.52891 -0.11111 C -0.53164 -0.10903 -0.53451 -0.10694 -0.5375 -0.10532 C -0.5388 -0.10463 -0.54024 -0.10417 -0.54167 -0.10347 C -0.54284 -0.10231 -0.54375 -0.10069 -0.54492 -0.09977 C -0.55195 -0.09352 -0.54492 -0.10579 -0.55677 -0.09005 L -0.56524 -0.0787 C -0.56667 -0.07685 -0.5681 -0.07477 -0.56953 -0.07292 C -0.57175 -0.07037 -0.57357 -0.06667 -0.57604 -0.06528 C -0.58386 -0.06065 -0.58021 -0.0625 -0.58672 -0.05949 C -0.59141 -0.06018 -0.5961 -0.06065 -0.60065 -0.06157 C -0.60339 -0.06204 -0.60807 -0.06528 -0.61029 -0.06713 C -0.61146 -0.06829 -0.61237 -0.07014 -0.61354 -0.07106 C -0.61524 -0.07268 -0.61719 -0.07315 -0.61888 -0.07477 C -0.62044 -0.07639 -0.62175 -0.0787 -0.62318 -0.08055 C -0.63073 -0.09005 -0.62761 -0.08472 -0.6306 -0.09005 " pathEditMode="relative" rAng="0" ptsTypes="AAAAAAAAAAAAAAAAAAAAAAAAAAAAAAAAAAAAAAAAAAA">
                                      <p:cBhvr>
                                        <p:cTn id="6" dur="2000" fill="hold"/>
                                        <p:tgtEl>
                                          <p:spTgt spid="7"/>
                                        </p:tgtEl>
                                        <p:attrNameLst>
                                          <p:attrName>ppt_x</p:attrName>
                                          <p:attrName>ppt_y</p:attrName>
                                        </p:attrNameLst>
                                      </p:cBhvr>
                                      <p:rCtr x="-30547" y="-1713"/>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1028"/>
                                        </p:tgtEl>
                                        <p:attrNameLst>
                                          <p:attrName>r</p:attrName>
                                        </p:attrNameLst>
                                      </p:cBhvr>
                                    </p:animRot>
                                    <p:animRot by="-240000">
                                      <p:cBhvr>
                                        <p:cTn id="24" dur="200" fill="hold">
                                          <p:stCondLst>
                                            <p:cond delay="200"/>
                                          </p:stCondLst>
                                        </p:cTn>
                                        <p:tgtEl>
                                          <p:spTgt spid="1028"/>
                                        </p:tgtEl>
                                        <p:attrNameLst>
                                          <p:attrName>r</p:attrName>
                                        </p:attrNameLst>
                                      </p:cBhvr>
                                    </p:animRot>
                                    <p:animRot by="240000">
                                      <p:cBhvr>
                                        <p:cTn id="25" dur="200" fill="hold">
                                          <p:stCondLst>
                                            <p:cond delay="400"/>
                                          </p:stCondLst>
                                        </p:cTn>
                                        <p:tgtEl>
                                          <p:spTgt spid="1028"/>
                                        </p:tgtEl>
                                        <p:attrNameLst>
                                          <p:attrName>r</p:attrName>
                                        </p:attrNameLst>
                                      </p:cBhvr>
                                    </p:animRot>
                                    <p:animRot by="-240000">
                                      <p:cBhvr>
                                        <p:cTn id="26" dur="200" fill="hold">
                                          <p:stCondLst>
                                            <p:cond delay="600"/>
                                          </p:stCondLst>
                                        </p:cTn>
                                        <p:tgtEl>
                                          <p:spTgt spid="1028"/>
                                        </p:tgtEl>
                                        <p:attrNameLst>
                                          <p:attrName>r</p:attrName>
                                        </p:attrNameLst>
                                      </p:cBhvr>
                                    </p:animRot>
                                    <p:animRot by="120000">
                                      <p:cBhvr>
                                        <p:cTn id="27" dur="200" fill="hold">
                                          <p:stCondLst>
                                            <p:cond delay="800"/>
                                          </p:stCondLst>
                                        </p:cTn>
                                        <p:tgtEl>
                                          <p:spTgt spid="1028"/>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2" presetClass="emph" presetSubtype="0" fill="hold" nodeType="clickEffect">
                                  <p:stCondLst>
                                    <p:cond delay="0"/>
                                  </p:stCondLst>
                                  <p:childTnLst>
                                    <p:animRot by="120000">
                                      <p:cBhvr>
                                        <p:cTn id="35" dur="100" fill="hold">
                                          <p:stCondLst>
                                            <p:cond delay="0"/>
                                          </p:stCondLst>
                                        </p:cTn>
                                        <p:tgtEl>
                                          <p:spTgt spid="1030"/>
                                        </p:tgtEl>
                                        <p:attrNameLst>
                                          <p:attrName>r</p:attrName>
                                        </p:attrNameLst>
                                      </p:cBhvr>
                                    </p:animRot>
                                    <p:animRot by="-240000">
                                      <p:cBhvr>
                                        <p:cTn id="36" dur="200" fill="hold">
                                          <p:stCondLst>
                                            <p:cond delay="200"/>
                                          </p:stCondLst>
                                        </p:cTn>
                                        <p:tgtEl>
                                          <p:spTgt spid="1030"/>
                                        </p:tgtEl>
                                        <p:attrNameLst>
                                          <p:attrName>r</p:attrName>
                                        </p:attrNameLst>
                                      </p:cBhvr>
                                    </p:animRot>
                                    <p:animRot by="240000">
                                      <p:cBhvr>
                                        <p:cTn id="37" dur="200" fill="hold">
                                          <p:stCondLst>
                                            <p:cond delay="400"/>
                                          </p:stCondLst>
                                        </p:cTn>
                                        <p:tgtEl>
                                          <p:spTgt spid="1030"/>
                                        </p:tgtEl>
                                        <p:attrNameLst>
                                          <p:attrName>r</p:attrName>
                                        </p:attrNameLst>
                                      </p:cBhvr>
                                    </p:animRot>
                                    <p:animRot by="-240000">
                                      <p:cBhvr>
                                        <p:cTn id="38" dur="200" fill="hold">
                                          <p:stCondLst>
                                            <p:cond delay="600"/>
                                          </p:stCondLst>
                                        </p:cTn>
                                        <p:tgtEl>
                                          <p:spTgt spid="1030"/>
                                        </p:tgtEl>
                                        <p:attrNameLst>
                                          <p:attrName>r</p:attrName>
                                        </p:attrNameLst>
                                      </p:cBhvr>
                                    </p:animRot>
                                    <p:animRot by="120000">
                                      <p:cBhvr>
                                        <p:cTn id="39" dur="200" fill="hold">
                                          <p:stCondLst>
                                            <p:cond delay="800"/>
                                          </p:stCondLst>
                                        </p:cTn>
                                        <p:tgtEl>
                                          <p:spTgt spid="1030"/>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32" presetClass="emph" presetSubtype="0" fill="hold" nodeType="clickEffect">
                                  <p:stCondLst>
                                    <p:cond delay="0"/>
                                  </p:stCondLst>
                                  <p:childTnLst>
                                    <p:animRot by="120000">
                                      <p:cBhvr>
                                        <p:cTn id="47" dur="100" fill="hold">
                                          <p:stCondLst>
                                            <p:cond delay="0"/>
                                          </p:stCondLst>
                                        </p:cTn>
                                        <p:tgtEl>
                                          <p:spTgt spid="1032"/>
                                        </p:tgtEl>
                                        <p:attrNameLst>
                                          <p:attrName>r</p:attrName>
                                        </p:attrNameLst>
                                      </p:cBhvr>
                                    </p:animRot>
                                    <p:animRot by="-240000">
                                      <p:cBhvr>
                                        <p:cTn id="48" dur="200" fill="hold">
                                          <p:stCondLst>
                                            <p:cond delay="200"/>
                                          </p:stCondLst>
                                        </p:cTn>
                                        <p:tgtEl>
                                          <p:spTgt spid="1032"/>
                                        </p:tgtEl>
                                        <p:attrNameLst>
                                          <p:attrName>r</p:attrName>
                                        </p:attrNameLst>
                                      </p:cBhvr>
                                    </p:animRot>
                                    <p:animRot by="240000">
                                      <p:cBhvr>
                                        <p:cTn id="49" dur="200" fill="hold">
                                          <p:stCondLst>
                                            <p:cond delay="400"/>
                                          </p:stCondLst>
                                        </p:cTn>
                                        <p:tgtEl>
                                          <p:spTgt spid="1032"/>
                                        </p:tgtEl>
                                        <p:attrNameLst>
                                          <p:attrName>r</p:attrName>
                                        </p:attrNameLst>
                                      </p:cBhvr>
                                    </p:animRot>
                                    <p:animRot by="-240000">
                                      <p:cBhvr>
                                        <p:cTn id="50" dur="200" fill="hold">
                                          <p:stCondLst>
                                            <p:cond delay="600"/>
                                          </p:stCondLst>
                                        </p:cTn>
                                        <p:tgtEl>
                                          <p:spTgt spid="1032"/>
                                        </p:tgtEl>
                                        <p:attrNameLst>
                                          <p:attrName>r</p:attrName>
                                        </p:attrNameLst>
                                      </p:cBhvr>
                                    </p:animRot>
                                    <p:animRot by="120000">
                                      <p:cBhvr>
                                        <p:cTn id="51" dur="200" fill="hold">
                                          <p:stCondLst>
                                            <p:cond delay="800"/>
                                          </p:stCondLst>
                                        </p:cTn>
                                        <p:tgtEl>
                                          <p:spTgt spid="1032"/>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03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32" presetClass="emph" presetSubtype="0" fill="hold" nodeType="clickEffect">
                                  <p:stCondLst>
                                    <p:cond delay="0"/>
                                  </p:stCondLst>
                                  <p:childTnLst>
                                    <p:animRot by="120000">
                                      <p:cBhvr>
                                        <p:cTn id="59" dur="100" fill="hold">
                                          <p:stCondLst>
                                            <p:cond delay="0"/>
                                          </p:stCondLst>
                                        </p:cTn>
                                        <p:tgtEl>
                                          <p:spTgt spid="1034"/>
                                        </p:tgtEl>
                                        <p:attrNameLst>
                                          <p:attrName>r</p:attrName>
                                        </p:attrNameLst>
                                      </p:cBhvr>
                                    </p:animRot>
                                    <p:animRot by="-240000">
                                      <p:cBhvr>
                                        <p:cTn id="60" dur="200" fill="hold">
                                          <p:stCondLst>
                                            <p:cond delay="200"/>
                                          </p:stCondLst>
                                        </p:cTn>
                                        <p:tgtEl>
                                          <p:spTgt spid="1034"/>
                                        </p:tgtEl>
                                        <p:attrNameLst>
                                          <p:attrName>r</p:attrName>
                                        </p:attrNameLst>
                                      </p:cBhvr>
                                    </p:animRot>
                                    <p:animRot by="240000">
                                      <p:cBhvr>
                                        <p:cTn id="61" dur="200" fill="hold">
                                          <p:stCondLst>
                                            <p:cond delay="400"/>
                                          </p:stCondLst>
                                        </p:cTn>
                                        <p:tgtEl>
                                          <p:spTgt spid="1034"/>
                                        </p:tgtEl>
                                        <p:attrNameLst>
                                          <p:attrName>r</p:attrName>
                                        </p:attrNameLst>
                                      </p:cBhvr>
                                    </p:animRot>
                                    <p:animRot by="-240000">
                                      <p:cBhvr>
                                        <p:cTn id="62" dur="200" fill="hold">
                                          <p:stCondLst>
                                            <p:cond delay="600"/>
                                          </p:stCondLst>
                                        </p:cTn>
                                        <p:tgtEl>
                                          <p:spTgt spid="1034"/>
                                        </p:tgtEl>
                                        <p:attrNameLst>
                                          <p:attrName>r</p:attrName>
                                        </p:attrNameLst>
                                      </p:cBhvr>
                                    </p:animRot>
                                    <p:animRot by="120000">
                                      <p:cBhvr>
                                        <p:cTn id="63" dur="200" fill="hold">
                                          <p:stCondLst>
                                            <p:cond delay="800"/>
                                          </p:stCondLst>
                                        </p:cTn>
                                        <p:tgtEl>
                                          <p:spTgt spid="10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Una granja con un granero | Ilustración de selva, Ilustración de casa,  Fondos para fotografia">
            <a:extLst>
              <a:ext uri="{FF2B5EF4-FFF2-40B4-BE49-F238E27FC236}">
                <a16:creationId xmlns:a16="http://schemas.microsoft.com/office/drawing/2014/main" id="{99BCB7EA-7D9D-BE47-BD1E-B2B7F6B39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1953" cy="68635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descr="Para imprimir">
            <a:extLst>
              <a:ext uri="{FF2B5EF4-FFF2-40B4-BE49-F238E27FC236}">
                <a16:creationId xmlns:a16="http://schemas.microsoft.com/office/drawing/2014/main" id="{45B2D38B-FA91-474B-8C41-390C3640E0F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93289" y="2992418"/>
            <a:ext cx="2858937" cy="418664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Vector Premium | Cerdo feliz de dibujos animados aislado sobre fondo blanco">
            <a:extLst>
              <a:ext uri="{FF2B5EF4-FFF2-40B4-BE49-F238E27FC236}">
                <a16:creationId xmlns:a16="http://schemas.microsoft.com/office/drawing/2014/main" id="{52C20366-6002-C44B-B74F-845E7969A61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646" b="97884" l="799" r="99361">
                        <a14:foregroundMark x1="3834" y1="53968" x2="7827" y2="45503"/>
                        <a14:foregroundMark x1="7827" y1="45503" x2="14217" y2="39418"/>
                        <a14:foregroundMark x1="1917" y1="53968" x2="5591" y2="44709"/>
                        <a14:foregroundMark x1="5591" y1="44709" x2="6070" y2="43915"/>
                        <a14:foregroundMark x1="799" y1="56349" x2="2396" y2="43386"/>
                        <a14:foregroundMark x1="4153" y1="9259" x2="9904" y2="5026"/>
                        <a14:foregroundMark x1="9904" y1="5026" x2="15176" y2="9788"/>
                        <a14:foregroundMark x1="15176" y1="9788" x2="16454" y2="12169"/>
                        <a14:foregroundMark x1="30351" y1="2910" x2="33227" y2="14286"/>
                        <a14:foregroundMark x1="33227" y1="14286" x2="33546" y2="20370"/>
                        <a14:foregroundMark x1="21086" y1="29101" x2="21086" y2="37302"/>
                        <a14:foregroundMark x1="18371" y1="41005" x2="19649" y2="30688"/>
                        <a14:foregroundMark x1="19649" y1="30688" x2="25879" y2="32011"/>
                        <a14:foregroundMark x1="25879" y1="32011" x2="25719" y2="43386"/>
                        <a14:foregroundMark x1="25719" y1="43386" x2="24760" y2="47090"/>
                        <a14:foregroundMark x1="6869" y1="33598" x2="10543" y2="34127"/>
                        <a14:foregroundMark x1="39936" y1="98148" x2="45208" y2="70106"/>
                        <a14:foregroundMark x1="88019" y1="37037" x2="90415" y2="46825"/>
                        <a14:foregroundMark x1="90415" y1="46825" x2="90735" y2="52381"/>
                        <a14:foregroundMark x1="92332" y1="43122" x2="97125" y2="36508"/>
                        <a14:foregroundMark x1="97125" y1="36508" x2="99361" y2="39418"/>
                        <a14:foregroundMark x1="85623" y1="94974" x2="85623" y2="83069"/>
                        <a14:foregroundMark x1="73163" y1="92328" x2="73642" y2="87302"/>
                        <a14:foregroundMark x1="48722" y1="94180" x2="50479" y2="90476"/>
                      </a14:backgroundRemoval>
                    </a14:imgEffect>
                  </a14:imgLayer>
                </a14:imgProps>
              </a:ext>
              <a:ext uri="{28A0092B-C50C-407E-A947-70E740481C1C}">
                <a14:useLocalDpi xmlns:a14="http://schemas.microsoft.com/office/drawing/2010/main" val="0"/>
              </a:ext>
            </a:extLst>
          </a:blip>
          <a:srcRect/>
          <a:stretch>
            <a:fillRect/>
          </a:stretch>
        </p:blipFill>
        <p:spPr bwMode="auto">
          <a:xfrm>
            <a:off x="12435417" y="2992418"/>
            <a:ext cx="5408309" cy="326572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63AEF7DA-8462-DC46-AFB0-56DF84530652}"/>
              </a:ext>
            </a:extLst>
          </p:cNvPr>
          <p:cNvSpPr/>
          <p:nvPr/>
        </p:nvSpPr>
        <p:spPr>
          <a:xfrm>
            <a:off x="3322211" y="6321756"/>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Del cerdo derivan fiambres y carne. </a:t>
            </a:r>
          </a:p>
        </p:txBody>
      </p:sp>
      <p:pic>
        <p:nvPicPr>
          <p:cNvPr id="2052" name="Picture 4" descr="Jamón de tocino tocino doméstico tocino cerdo, tocino cerdo, comida,  dibujos animados, cocina png | PNGWing">
            <a:extLst>
              <a:ext uri="{FF2B5EF4-FFF2-40B4-BE49-F238E27FC236}">
                <a16:creationId xmlns:a16="http://schemas.microsoft.com/office/drawing/2014/main" id="{2FE6B778-F786-6743-9CF7-630AF94FC4C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1202534">
            <a:off x="2168969" y="4259014"/>
            <a:ext cx="3071274" cy="30712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 Plato De Ilustración De Snack De Cerdo, Deliciosa Carne De Cerdo  Desmenuzada, Un Cerdo Desmenuzado, Salsa Verde PNG y PSD para Descargar  Gratis | Pngtree">
            <a:extLst>
              <a:ext uri="{FF2B5EF4-FFF2-40B4-BE49-F238E27FC236}">
                <a16:creationId xmlns:a16="http://schemas.microsoft.com/office/drawing/2014/main" id="{359DF58E-0023-2F41-B21B-18693F0C87A5}"/>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foregroundMark x1="11583" y1="73500" x2="17250" y2="69417"/>
                        <a14:foregroundMark x1="17250" y1="69417" x2="24750" y2="68667"/>
                        <a14:foregroundMark x1="24750" y1="68667" x2="31333" y2="71000"/>
                        <a14:foregroundMark x1="31333" y1="71000" x2="36583" y2="76583"/>
                        <a14:foregroundMark x1="35750" y1="77417" x2="32500" y2="70917"/>
                        <a14:foregroundMark x1="32500" y1="70917" x2="26333" y2="68917"/>
                        <a14:foregroundMark x1="26333" y1="68667" x2="34167" y2="69833"/>
                        <a14:foregroundMark x1="34167" y1="69833" x2="39667" y2="74250"/>
                        <a14:foregroundMark x1="39667" y1="74250" x2="37417" y2="76583"/>
                        <a14:foregroundMark x1="13917" y1="85917" x2="21917" y2="86250"/>
                        <a14:foregroundMark x1="21917" y1="86250" x2="28917" y2="85833"/>
                        <a14:foregroundMark x1="28917" y1="85833" x2="33750" y2="83083"/>
                      </a14:backgroundRemoval>
                    </a14:imgEffect>
                  </a14:imgLayer>
                </a14:imgProps>
              </a:ext>
              <a:ext uri="{28A0092B-C50C-407E-A947-70E740481C1C}">
                <a14:useLocalDpi xmlns:a14="http://schemas.microsoft.com/office/drawing/2010/main" val="0"/>
              </a:ext>
            </a:extLst>
          </a:blip>
          <a:srcRect/>
          <a:stretch>
            <a:fillRect/>
          </a:stretch>
        </p:blipFill>
        <p:spPr bwMode="auto">
          <a:xfrm>
            <a:off x="8581418" y="4550321"/>
            <a:ext cx="2488660" cy="248866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astel De Carne De Carne En Estilo De Dibujos Animados Aislado En El Fondo  Blanco Con El Subtítulo Azul Pastel De Carne Para El Libro De Recetas, O  Diseño Del Menú Ilustraciones">
            <a:extLst>
              <a:ext uri="{FF2B5EF4-FFF2-40B4-BE49-F238E27FC236}">
                <a16:creationId xmlns:a16="http://schemas.microsoft.com/office/drawing/2014/main" id="{C0B6A592-47B9-CC41-A959-9DDC0CFE46E4}"/>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foregroundMark x1="13778" y1="47799" x2="18444" y2="35849"/>
                        <a14:foregroundMark x1="18444" y1="35849" x2="25556" y2="28616"/>
                        <a14:foregroundMark x1="25556" y1="28616" x2="39778" y2="25786"/>
                        <a14:foregroundMark x1="37333" y1="25157" x2="65778" y2="12893"/>
                        <a14:foregroundMark x1="83333" y1="19182" x2="74000" y2="32390"/>
                      </a14:backgroundRemoval>
                    </a14:imgEffect>
                  </a14:imgLayer>
                </a14:imgProps>
              </a:ext>
              <a:ext uri="{28A0092B-C50C-407E-A947-70E740481C1C}">
                <a14:useLocalDpi xmlns:a14="http://schemas.microsoft.com/office/drawing/2010/main" val="0"/>
              </a:ext>
            </a:extLst>
          </a:blip>
          <a:srcRect/>
          <a:stretch>
            <a:fillRect/>
          </a:stretch>
        </p:blipFill>
        <p:spPr bwMode="auto">
          <a:xfrm rot="457618">
            <a:off x="9447490" y="3527359"/>
            <a:ext cx="2313760" cy="1635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02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6615 0.02338 C -0.17552 0.02662 -0.17761 0.02893 -0.18854 0.02338 C -0.19154 0.02175 -0.19375 0.01759 -0.19649 0.01481 C -0.19961 0.0118 -0.20287 0.00925 -0.20612 0.00648 C -0.20821 0.00162 -0.2099 -0.00394 -0.2125 -0.00787 C -0.21381 -0.00973 -0.21589 -0.00903 -0.21732 -0.01065 C -0.22917 -0.02477 -0.2155 -0.01528 -0.22683 -0.022 C -0.24519 -0.04792 -0.22709 -0.025 -0.23959 -0.03612 C -0.25495 -0.04977 -0.22982 -0.03218 -0.25235 -0.05024 C -0.25547 -0.05278 -0.25873 -0.05417 -0.26198 -0.05602 L -0.2668 -0.0588 C -0.26836 -0.05973 -0.26993 -0.06042 -0.27149 -0.06158 C -0.27422 -0.06343 -0.27683 -0.06575 -0.27956 -0.06737 C -0.28672 -0.0713 -0.2931 -0.07315 -0.30026 -0.0757 C -0.32904 -0.07477 -0.35769 -0.07524 -0.38646 -0.07292 C -0.39284 -0.07246 -0.39922 -0.06875 -0.4056 -0.06737 L -0.41836 -0.06459 L -0.42787 -0.0588 C -0.42956 -0.05787 -0.43099 -0.05649 -0.43269 -0.05602 C -0.44818 -0.05209 -0.44024 -0.05487 -0.45664 -0.04746 C -0.45873 -0.04653 -0.46094 -0.04584 -0.46302 -0.04468 L -0.47266 -0.03889 C -0.47422 -0.03797 -0.47578 -0.03681 -0.47735 -0.03612 C -0.47956 -0.03519 -0.48164 -0.03426 -0.48373 -0.03334 C -0.49792 -0.02616 -0.47383 -0.03635 -0.49974 -0.02477 C -0.50235 -0.02362 -0.50508 -0.02315 -0.50769 -0.022 C -0.50938 -0.0213 -0.51094 -0.01991 -0.5125 -0.01922 C -0.51459 -0.01806 -0.5168 -0.01737 -0.51888 -0.01621 C -0.52214 -0.01459 -0.52513 -0.01181 -0.52852 -0.01065 C -0.53112 -0.00973 -0.53386 -0.00903 -0.53646 -0.00787 C -0.53802 -0.00718 -0.53959 -0.00579 -0.54128 -0.00487 C -0.54388 -0.00371 -0.54662 -0.00325 -0.54922 -0.00209 C -0.55131 -0.00139 -0.55352 -0.00024 -0.5556 0.00069 C -0.57214 -0.00024 -0.58854 -0.00047 -0.60508 -0.00209 C -0.61107 -0.00278 -0.61237 -0.00672 -0.61784 -0.01065 C -0.61784 -0.01065 -0.62982 -0.01783 -0.63216 -0.01922 C -0.63373 -0.02014 -0.63555 -0.02037 -0.63698 -0.022 C -0.63854 -0.02385 -0.63998 -0.02616 -0.6418 -0.02755 C -0.64479 -0.0301 -0.64818 -0.03149 -0.65131 -0.03334 C -0.6556 -0.03588 -0.65795 -0.0375 -0.6625 -0.03889 C -0.66888 -0.04121 -0.67513 -0.04468 -0.68164 -0.04468 L -0.70873 -0.04468 " pathEditMode="relative" ptsTypes="AAAAAAAAAAAAAAAAAAAAAAAAAAAAAAAAAAAAAAAAAA">
                                      <p:cBhvr>
                                        <p:cTn id="6" dur="2000" fill="hold"/>
                                        <p:tgtEl>
                                          <p:spTgt spid="205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5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2052"/>
                                        </p:tgtEl>
                                        <p:attrNameLst>
                                          <p:attrName>r</p:attrName>
                                        </p:attrNameLst>
                                      </p:cBhvr>
                                    </p:animRot>
                                    <p:animRot by="-240000">
                                      <p:cBhvr>
                                        <p:cTn id="24" dur="200" fill="hold">
                                          <p:stCondLst>
                                            <p:cond delay="200"/>
                                          </p:stCondLst>
                                        </p:cTn>
                                        <p:tgtEl>
                                          <p:spTgt spid="2052"/>
                                        </p:tgtEl>
                                        <p:attrNameLst>
                                          <p:attrName>r</p:attrName>
                                        </p:attrNameLst>
                                      </p:cBhvr>
                                    </p:animRot>
                                    <p:animRot by="240000">
                                      <p:cBhvr>
                                        <p:cTn id="25" dur="200" fill="hold">
                                          <p:stCondLst>
                                            <p:cond delay="400"/>
                                          </p:stCondLst>
                                        </p:cTn>
                                        <p:tgtEl>
                                          <p:spTgt spid="2052"/>
                                        </p:tgtEl>
                                        <p:attrNameLst>
                                          <p:attrName>r</p:attrName>
                                        </p:attrNameLst>
                                      </p:cBhvr>
                                    </p:animRot>
                                    <p:animRot by="-240000">
                                      <p:cBhvr>
                                        <p:cTn id="26" dur="200" fill="hold">
                                          <p:stCondLst>
                                            <p:cond delay="600"/>
                                          </p:stCondLst>
                                        </p:cTn>
                                        <p:tgtEl>
                                          <p:spTgt spid="2052"/>
                                        </p:tgtEl>
                                        <p:attrNameLst>
                                          <p:attrName>r</p:attrName>
                                        </p:attrNameLst>
                                      </p:cBhvr>
                                    </p:animRot>
                                    <p:animRot by="120000">
                                      <p:cBhvr>
                                        <p:cTn id="27" dur="200" fill="hold">
                                          <p:stCondLst>
                                            <p:cond delay="800"/>
                                          </p:stCondLst>
                                        </p:cTn>
                                        <p:tgtEl>
                                          <p:spTgt spid="2052"/>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2" presetClass="emph" presetSubtype="0" fill="hold" nodeType="clickEffect">
                                  <p:stCondLst>
                                    <p:cond delay="0"/>
                                  </p:stCondLst>
                                  <p:childTnLst>
                                    <p:animRot by="120000">
                                      <p:cBhvr>
                                        <p:cTn id="35" dur="100" fill="hold">
                                          <p:stCondLst>
                                            <p:cond delay="0"/>
                                          </p:stCondLst>
                                        </p:cTn>
                                        <p:tgtEl>
                                          <p:spTgt spid="2054"/>
                                        </p:tgtEl>
                                        <p:attrNameLst>
                                          <p:attrName>r</p:attrName>
                                        </p:attrNameLst>
                                      </p:cBhvr>
                                    </p:animRot>
                                    <p:animRot by="-240000">
                                      <p:cBhvr>
                                        <p:cTn id="36" dur="200" fill="hold">
                                          <p:stCondLst>
                                            <p:cond delay="200"/>
                                          </p:stCondLst>
                                        </p:cTn>
                                        <p:tgtEl>
                                          <p:spTgt spid="2054"/>
                                        </p:tgtEl>
                                        <p:attrNameLst>
                                          <p:attrName>r</p:attrName>
                                        </p:attrNameLst>
                                      </p:cBhvr>
                                    </p:animRot>
                                    <p:animRot by="240000">
                                      <p:cBhvr>
                                        <p:cTn id="37" dur="200" fill="hold">
                                          <p:stCondLst>
                                            <p:cond delay="400"/>
                                          </p:stCondLst>
                                        </p:cTn>
                                        <p:tgtEl>
                                          <p:spTgt spid="2054"/>
                                        </p:tgtEl>
                                        <p:attrNameLst>
                                          <p:attrName>r</p:attrName>
                                        </p:attrNameLst>
                                      </p:cBhvr>
                                    </p:animRot>
                                    <p:animRot by="-240000">
                                      <p:cBhvr>
                                        <p:cTn id="38" dur="200" fill="hold">
                                          <p:stCondLst>
                                            <p:cond delay="600"/>
                                          </p:stCondLst>
                                        </p:cTn>
                                        <p:tgtEl>
                                          <p:spTgt spid="2054"/>
                                        </p:tgtEl>
                                        <p:attrNameLst>
                                          <p:attrName>r</p:attrName>
                                        </p:attrNameLst>
                                      </p:cBhvr>
                                    </p:animRot>
                                    <p:animRot by="120000">
                                      <p:cBhvr>
                                        <p:cTn id="39" dur="200" fill="hold">
                                          <p:stCondLst>
                                            <p:cond delay="800"/>
                                          </p:stCondLst>
                                        </p:cTn>
                                        <p:tgtEl>
                                          <p:spTgt spid="2054"/>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5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32" presetClass="emph" presetSubtype="0" fill="hold" nodeType="clickEffect">
                                  <p:stCondLst>
                                    <p:cond delay="0"/>
                                  </p:stCondLst>
                                  <p:childTnLst>
                                    <p:animRot by="120000">
                                      <p:cBhvr>
                                        <p:cTn id="47" dur="100" fill="hold">
                                          <p:stCondLst>
                                            <p:cond delay="0"/>
                                          </p:stCondLst>
                                        </p:cTn>
                                        <p:tgtEl>
                                          <p:spTgt spid="2056"/>
                                        </p:tgtEl>
                                        <p:attrNameLst>
                                          <p:attrName>r</p:attrName>
                                        </p:attrNameLst>
                                      </p:cBhvr>
                                    </p:animRot>
                                    <p:animRot by="-240000">
                                      <p:cBhvr>
                                        <p:cTn id="48" dur="200" fill="hold">
                                          <p:stCondLst>
                                            <p:cond delay="200"/>
                                          </p:stCondLst>
                                        </p:cTn>
                                        <p:tgtEl>
                                          <p:spTgt spid="2056"/>
                                        </p:tgtEl>
                                        <p:attrNameLst>
                                          <p:attrName>r</p:attrName>
                                        </p:attrNameLst>
                                      </p:cBhvr>
                                    </p:animRot>
                                    <p:animRot by="240000">
                                      <p:cBhvr>
                                        <p:cTn id="49" dur="200" fill="hold">
                                          <p:stCondLst>
                                            <p:cond delay="400"/>
                                          </p:stCondLst>
                                        </p:cTn>
                                        <p:tgtEl>
                                          <p:spTgt spid="2056"/>
                                        </p:tgtEl>
                                        <p:attrNameLst>
                                          <p:attrName>r</p:attrName>
                                        </p:attrNameLst>
                                      </p:cBhvr>
                                    </p:animRot>
                                    <p:animRot by="-240000">
                                      <p:cBhvr>
                                        <p:cTn id="50" dur="200" fill="hold">
                                          <p:stCondLst>
                                            <p:cond delay="600"/>
                                          </p:stCondLst>
                                        </p:cTn>
                                        <p:tgtEl>
                                          <p:spTgt spid="2056"/>
                                        </p:tgtEl>
                                        <p:attrNameLst>
                                          <p:attrName>r</p:attrName>
                                        </p:attrNameLst>
                                      </p:cBhvr>
                                    </p:animRot>
                                    <p:animRot by="120000">
                                      <p:cBhvr>
                                        <p:cTn id="51" dur="200" fill="hold">
                                          <p:stCondLst>
                                            <p:cond delay="800"/>
                                          </p:stCondLst>
                                        </p:cTn>
                                        <p:tgtEl>
                                          <p:spTgt spid="20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aeacco dibujos animados cuento de hadas mar submarino colorido Coral bebé  fiesta fotografía fondo personalizado para estudio fotográfico| | -  AliExpress">
            <a:extLst>
              <a:ext uri="{FF2B5EF4-FFF2-40B4-BE49-F238E27FC236}">
                <a16:creationId xmlns:a16="http://schemas.microsoft.com/office/drawing/2014/main" id="{DB0B4B73-E9DC-C446-A045-182E096DF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descr="Para imprimir">
            <a:extLst>
              <a:ext uri="{FF2B5EF4-FFF2-40B4-BE49-F238E27FC236}">
                <a16:creationId xmlns:a16="http://schemas.microsoft.com/office/drawing/2014/main" id="{8F9C8F36-9C56-6F45-98F0-B6429D4EF44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358" b="89952" l="9752" r="89894">
                        <a14:foregroundMark x1="41135" y1="7506" x2="51950" y2="8354"/>
                        <a14:foregroundMark x1="51950" y1="8354" x2="61348" y2="11138"/>
                        <a14:foregroundMark x1="61348" y1="11138" x2="61348" y2="11138"/>
                        <a14:foregroundMark x1="54965" y1="6659" x2="65603" y2="4358"/>
                        <a14:foregroundMark x1="65603" y1="4358" x2="70213" y2="6416"/>
                        <a14:foregroundMark x1="41135" y1="24213" x2="59752" y2="28208"/>
                        <a14:foregroundMark x1="59752" y1="27966" x2="55851" y2="23366"/>
                        <a14:foregroundMark x1="27482" y1="84019" x2="38652" y2="84262"/>
                        <a14:foregroundMark x1="38652" y1="84262" x2="40248" y2="73123"/>
                        <a14:foregroundMark x1="70567" y1="89831" x2="55851" y2="79661"/>
                        <a14:foregroundMark x1="55851" y1="79661" x2="57447" y2="76392"/>
                        <a14:foregroundMark x1="59752" y1="76271" x2="62943" y2="7905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93289" y="2992418"/>
            <a:ext cx="2858937" cy="418664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e Dibujos Animados, Los Peces, Dibujo imagen png - imagen transparente  descarga gratuita">
            <a:extLst>
              <a:ext uri="{FF2B5EF4-FFF2-40B4-BE49-F238E27FC236}">
                <a16:creationId xmlns:a16="http://schemas.microsoft.com/office/drawing/2014/main" id="{68B0A56F-349A-3146-B266-D3DC842A8BD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28000" y1="46731" x2="28000" y2="54038"/>
                        <a14:foregroundMark x1="28000" y1="54038" x2="28000" y2="54038"/>
                        <a14:foregroundMark x1="26444" y1="45769" x2="26444" y2="53269"/>
                        <a14:foregroundMark x1="26444" y1="53269" x2="26333" y2="54038"/>
                      </a14:backgroundRemoval>
                    </a14:imgEffect>
                  </a14:imgLayer>
                </a14:imgProps>
              </a:ext>
              <a:ext uri="{28A0092B-C50C-407E-A947-70E740481C1C}">
                <a14:useLocalDpi xmlns:a14="http://schemas.microsoft.com/office/drawing/2010/main" val="0"/>
              </a:ext>
            </a:extLst>
          </a:blip>
          <a:srcRect/>
          <a:stretch>
            <a:fillRect/>
          </a:stretch>
        </p:blipFill>
        <p:spPr bwMode="auto">
          <a:xfrm>
            <a:off x="12418146" y="1238860"/>
            <a:ext cx="5916162" cy="341822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BEC8F7A8-97CF-394D-9CB2-4EF0256CD471}"/>
              </a:ext>
            </a:extLst>
          </p:cNvPr>
          <p:cNvSpPr/>
          <p:nvPr/>
        </p:nvSpPr>
        <p:spPr>
          <a:xfrm>
            <a:off x="3322211" y="6321756"/>
            <a:ext cx="12054016" cy="523220"/>
          </a:xfrm>
          <a:prstGeom prst="rect">
            <a:avLst/>
          </a:prstGeom>
          <a:noFill/>
        </p:spPr>
        <p:txBody>
          <a:bodyPr wrap="square" lIns="91440" tIns="45720" rIns="91440" bIns="45720">
            <a:spAutoFit/>
          </a:bodyPr>
          <a:lstStyle/>
          <a:p>
            <a:r>
              <a:rPr lang="es-ES" sz="2800" b="1" dirty="0">
                <a:ln w="22225">
                  <a:solidFill>
                    <a:schemeClr val="accent2"/>
                  </a:solidFill>
                  <a:prstDash val="solid"/>
                </a:ln>
                <a:solidFill>
                  <a:schemeClr val="tx1">
                    <a:lumMod val="95000"/>
                    <a:lumOff val="5000"/>
                  </a:schemeClr>
                </a:solidFill>
              </a:rPr>
              <a:t>Del pescado derivan atún y carne de pecado. </a:t>
            </a:r>
          </a:p>
        </p:txBody>
      </p:sp>
      <p:pic>
        <p:nvPicPr>
          <p:cNvPr id="3076" name="Picture 4" descr="Pin de Urpi Acurio en COMIDA | Iconos de alimentos, Ilustración de  negocios, Alimentos dibujos">
            <a:extLst>
              <a:ext uri="{FF2B5EF4-FFF2-40B4-BE49-F238E27FC236}">
                <a16:creationId xmlns:a16="http://schemas.microsoft.com/office/drawing/2014/main" id="{119BBDF6-3A1B-B14A-84A6-04ADA9D098E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1274891">
            <a:off x="2746608" y="4369318"/>
            <a:ext cx="3238500" cy="2501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Vector De Dibujo Estilo De Dibujos Animados Mar Rojo Salmón Filete De Carne  De Pescado Filete Vista Frontal. Ilustración Aislada En Un Fondo Blanco.  Delicadeza De Mariscos, Concepto De Objeto De Diseño">
            <a:extLst>
              <a:ext uri="{FF2B5EF4-FFF2-40B4-BE49-F238E27FC236}">
                <a16:creationId xmlns:a16="http://schemas.microsoft.com/office/drawing/2014/main" id="{F3AF0941-10F2-F744-8953-9ADEACA5C616}"/>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1091104">
            <a:off x="7161178" y="3786604"/>
            <a:ext cx="3667328" cy="36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20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7"/>
                                        </p:tgtEl>
                                      </p:cBhvr>
                                    </p:animEffect>
                                    <p:set>
                                      <p:cBhvr>
                                        <p:cTn id="11" dur="1" fill="hold">
                                          <p:stCondLst>
                                            <p:cond delay="499"/>
                                          </p:stCondLst>
                                        </p:cTn>
                                        <p:tgtEl>
                                          <p:spTgt spid="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0.18555 0.00995 C -0.1862 0.00509 -0.1862 0.00023 -0.18724 -0.0044 C -0.1888 -0.01227 -0.19414 -0.01852 -0.19675 -0.0243 C -0.20065 -0.03241 -0.2043 -0.0412 -0.20794 -0.04977 C -0.20964 -0.05347 -0.21055 -0.05833 -0.21276 -0.06111 C -0.21485 -0.06389 -0.21719 -0.06643 -0.21914 -0.06967 C -0.22253 -0.075 -0.225 -0.08217 -0.22865 -0.08657 C -0.23034 -0.08866 -0.23203 -0.09005 -0.23347 -0.09236 C -0.23893 -0.10092 -0.24167 -0.10949 -0.24779 -0.11505 C -0.24935 -0.11643 -0.25104 -0.1169 -0.25261 -0.11782 C -0.25586 -0.12176 -0.2586 -0.12708 -0.26224 -0.12917 C -0.2638 -0.13009 -0.26537 -0.13125 -0.26693 -0.13217 C -0.27227 -0.13472 -0.27591 -0.13588 -0.28138 -0.13773 C -0.28399 -0.13958 -0.28646 -0.14236 -0.28933 -0.14352 C -0.29453 -0.14537 -0.3 -0.14514 -0.30534 -0.1463 C -0.30951 -0.14722 -0.3138 -0.14815 -0.3181 -0.14907 C -0.33568 -0.14838 -0.37539 -0.15092 -0.40104 -0.14352 C -0.41016 -0.14074 -0.40534 -0.14028 -0.41537 -0.13495 C -0.41797 -0.13356 -0.42071 -0.1331 -0.42331 -0.13217 C -0.42552 -0.13125 -0.42761 -0.13032 -0.42969 -0.12917 C -0.43294 -0.12755 -0.43607 -0.125 -0.43933 -0.12361 L -0.45847 -0.11505 C -0.46055 -0.11412 -0.46276 -0.11342 -0.46485 -0.11227 L -0.47917 -0.1037 L -0.48399 -0.10092 C -0.48555 -0.1 -0.48724 -0.09907 -0.4888 -0.09792 C -0.49141 -0.09606 -0.49401 -0.09398 -0.49675 -0.09236 C -0.49883 -0.0912 -0.50104 -0.09074 -0.50313 -0.08958 C -0.51328 -0.08356 -0.50808 -0.08495 -0.51589 -0.08102 C -0.52735 -0.07523 -0.51706 -0.08125 -0.53021 -0.07523 C -0.5319 -0.07454 -0.53347 -0.07338 -0.53503 -0.07245 C -0.54362 -0.07338 -0.55209 -0.07384 -0.56055 -0.07523 C -0.56276 -0.07569 -0.56485 -0.07708 -0.56693 -0.07824 C -0.57018 -0.07986 -0.57656 -0.0838 -0.57656 -0.0838 C -0.58776 -0.09722 -0.57383 -0.08032 -0.58776 -0.09792 C -0.58933 -0.1 -0.59102 -0.10162 -0.59245 -0.1037 C -0.59427 -0.10625 -0.59544 -0.10972 -0.59727 -0.11227 C -0.60026 -0.11643 -0.60365 -0.11967 -0.6069 -0.12361 L -0.61159 -0.12917 C -0.61328 -0.13125 -0.61459 -0.1338 -0.61641 -0.13495 L -0.62123 -0.13773 C -0.62279 -0.13958 -0.62422 -0.14213 -0.62604 -0.14352 C -0.63386 -0.14954 -0.63477 -0.14815 -0.64193 -0.15185 C -0.64831 -0.15532 -0.65169 -0.15856 -0.65794 -0.16042 C -0.66159 -0.16157 -0.66537 -0.16227 -0.66914 -0.16319 C -0.67813 -0.16227 -0.68724 -0.1625 -0.69623 -0.16042 C -0.69961 -0.15972 -0.70261 -0.15671 -0.70573 -0.15486 L -0.71055 -0.15185 L -0.72487 -0.13495 C -0.73034 -0.12847 -0.72839 -0.13171 -0.73125 -0.12639 " pathEditMode="relative" ptsTypes="AAAAAAAAAAAAAAAAAAAAAAAAAAAAAAAAAAAAAAAAAAAAAAAAAA">
                                      <p:cBhvr>
                                        <p:cTn id="15" dur="2000" fill="hold"/>
                                        <p:tgtEl>
                                          <p:spTgt spid="3074"/>
                                        </p:tgtEl>
                                        <p:attrNameLst>
                                          <p:attrName>ppt_x</p:attrName>
                                          <p:attrName>ppt_y</p:attrName>
                                        </p:attrNameLst>
                                      </p:cBhvr>
                                    </p:animMotion>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3076"/>
                                        </p:tgtEl>
                                        <p:attrNameLst>
                                          <p:attrName>r</p:attrName>
                                        </p:attrNameLst>
                                      </p:cBhvr>
                                    </p:animRot>
                                    <p:animRot by="-240000">
                                      <p:cBhvr>
                                        <p:cTn id="24" dur="200" fill="hold">
                                          <p:stCondLst>
                                            <p:cond delay="200"/>
                                          </p:stCondLst>
                                        </p:cTn>
                                        <p:tgtEl>
                                          <p:spTgt spid="3076"/>
                                        </p:tgtEl>
                                        <p:attrNameLst>
                                          <p:attrName>r</p:attrName>
                                        </p:attrNameLst>
                                      </p:cBhvr>
                                    </p:animRot>
                                    <p:animRot by="240000">
                                      <p:cBhvr>
                                        <p:cTn id="25" dur="200" fill="hold">
                                          <p:stCondLst>
                                            <p:cond delay="400"/>
                                          </p:stCondLst>
                                        </p:cTn>
                                        <p:tgtEl>
                                          <p:spTgt spid="3076"/>
                                        </p:tgtEl>
                                        <p:attrNameLst>
                                          <p:attrName>r</p:attrName>
                                        </p:attrNameLst>
                                      </p:cBhvr>
                                    </p:animRot>
                                    <p:animRot by="-240000">
                                      <p:cBhvr>
                                        <p:cTn id="26" dur="200" fill="hold">
                                          <p:stCondLst>
                                            <p:cond delay="600"/>
                                          </p:stCondLst>
                                        </p:cTn>
                                        <p:tgtEl>
                                          <p:spTgt spid="3076"/>
                                        </p:tgtEl>
                                        <p:attrNameLst>
                                          <p:attrName>r</p:attrName>
                                        </p:attrNameLst>
                                      </p:cBhvr>
                                    </p:animRot>
                                    <p:animRot by="120000">
                                      <p:cBhvr>
                                        <p:cTn id="27" dur="200" fill="hold">
                                          <p:stCondLst>
                                            <p:cond delay="800"/>
                                          </p:stCondLst>
                                        </p:cTn>
                                        <p:tgtEl>
                                          <p:spTgt spid="3076"/>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07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2" presetClass="emph" presetSubtype="0" fill="hold" nodeType="clickEffect">
                                  <p:stCondLst>
                                    <p:cond delay="0"/>
                                  </p:stCondLst>
                                  <p:childTnLst>
                                    <p:animRot by="120000">
                                      <p:cBhvr>
                                        <p:cTn id="35" dur="100" fill="hold">
                                          <p:stCondLst>
                                            <p:cond delay="0"/>
                                          </p:stCondLst>
                                        </p:cTn>
                                        <p:tgtEl>
                                          <p:spTgt spid="3078"/>
                                        </p:tgtEl>
                                        <p:attrNameLst>
                                          <p:attrName>r</p:attrName>
                                        </p:attrNameLst>
                                      </p:cBhvr>
                                    </p:animRot>
                                    <p:animRot by="-240000">
                                      <p:cBhvr>
                                        <p:cTn id="36" dur="200" fill="hold">
                                          <p:stCondLst>
                                            <p:cond delay="200"/>
                                          </p:stCondLst>
                                        </p:cTn>
                                        <p:tgtEl>
                                          <p:spTgt spid="3078"/>
                                        </p:tgtEl>
                                        <p:attrNameLst>
                                          <p:attrName>r</p:attrName>
                                        </p:attrNameLst>
                                      </p:cBhvr>
                                    </p:animRot>
                                    <p:animRot by="240000">
                                      <p:cBhvr>
                                        <p:cTn id="37" dur="200" fill="hold">
                                          <p:stCondLst>
                                            <p:cond delay="400"/>
                                          </p:stCondLst>
                                        </p:cTn>
                                        <p:tgtEl>
                                          <p:spTgt spid="3078"/>
                                        </p:tgtEl>
                                        <p:attrNameLst>
                                          <p:attrName>r</p:attrName>
                                        </p:attrNameLst>
                                      </p:cBhvr>
                                    </p:animRot>
                                    <p:animRot by="-240000">
                                      <p:cBhvr>
                                        <p:cTn id="38" dur="200" fill="hold">
                                          <p:stCondLst>
                                            <p:cond delay="600"/>
                                          </p:stCondLst>
                                        </p:cTn>
                                        <p:tgtEl>
                                          <p:spTgt spid="3078"/>
                                        </p:tgtEl>
                                        <p:attrNameLst>
                                          <p:attrName>r</p:attrName>
                                        </p:attrNameLst>
                                      </p:cBhvr>
                                    </p:animRot>
                                    <p:animRot by="120000">
                                      <p:cBhvr>
                                        <p:cTn id="39" dur="200" fill="hold">
                                          <p:stCondLst>
                                            <p:cond delay="800"/>
                                          </p:stCondLst>
                                        </p:cTn>
                                        <p:tgtEl>
                                          <p:spTgt spid="30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ndo de membrete de animales salvajes - Descargar Vectores Gratis,  Illustrator Graficos, Plantillas Diseño">
            <a:extLst>
              <a:ext uri="{FF2B5EF4-FFF2-40B4-BE49-F238E27FC236}">
                <a16:creationId xmlns:a16="http://schemas.microsoft.com/office/drawing/2014/main" id="{536D03FE-D979-8F43-BD16-626D9A6CB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743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0AEB60C1-95C4-8045-BDC9-CE516FF9B128}"/>
              </a:ext>
            </a:extLst>
          </p:cNvPr>
          <p:cNvSpPr/>
          <p:nvPr/>
        </p:nvSpPr>
        <p:spPr>
          <a:xfrm>
            <a:off x="2080136" y="5095872"/>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6600" b="1" dirty="0">
                <a:ln/>
                <a:solidFill>
                  <a:srgbClr val="FF0000"/>
                </a:solidFill>
                <a:effectLst>
                  <a:glow rad="101600">
                    <a:schemeClr val="bg1">
                      <a:alpha val="60000"/>
                    </a:schemeClr>
                  </a:glow>
                </a:effectLst>
                <a:latin typeface="Cooper Black" panose="0208090404030B020404" pitchFamily="18" charset="77"/>
              </a:rPr>
              <a:t>Practiquemos lo </a:t>
            </a:r>
          </a:p>
          <a:p>
            <a:pPr algn="ctr"/>
            <a:r>
              <a:rPr lang="es-ES" sz="6600" b="1" dirty="0">
                <a:ln/>
                <a:solidFill>
                  <a:srgbClr val="FF0000"/>
                </a:solidFill>
                <a:effectLst>
                  <a:glow rad="101600">
                    <a:schemeClr val="bg1">
                      <a:alpha val="60000"/>
                    </a:schemeClr>
                  </a:glow>
                </a:effectLst>
                <a:latin typeface="Cooper Black" panose="0208090404030B020404" pitchFamily="18" charset="77"/>
              </a:rPr>
              <a:t>aprendido</a:t>
            </a:r>
          </a:p>
        </p:txBody>
      </p:sp>
    </p:spTree>
    <p:extLst>
      <p:ext uri="{BB962C8B-B14F-4D97-AF65-F5344CB8AC3E}">
        <p14:creationId xmlns:p14="http://schemas.microsoft.com/office/powerpoint/2010/main" val="326603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BD0B48-F7FE-5D4A-9ADE-37AE5999060D}"/>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2D57FD91-FF11-0945-AEE4-CDA9532235FC}"/>
              </a:ext>
            </a:extLst>
          </p:cNvPr>
          <p:cNvSpPr>
            <a:spLocks noGrp="1"/>
          </p:cNvSpPr>
          <p:nvPr>
            <p:ph idx="1"/>
          </p:nvPr>
        </p:nvSpPr>
        <p:spPr/>
        <p:txBody>
          <a:bodyPr/>
          <a:lstStyle/>
          <a:p>
            <a:endParaRPr lang="es-CL"/>
          </a:p>
        </p:txBody>
      </p:sp>
      <p:pic>
        <p:nvPicPr>
          <p:cNvPr id="4" name="Imagen 3">
            <a:extLst>
              <a:ext uri="{FF2B5EF4-FFF2-40B4-BE49-F238E27FC236}">
                <a16:creationId xmlns:a16="http://schemas.microsoft.com/office/drawing/2014/main" id="{6B923CA2-62EB-D14E-8A88-E2248C4D3A4E}"/>
              </a:ext>
            </a:extLst>
          </p:cNvPr>
          <p:cNvPicPr>
            <a:picLocks noChangeAspect="1"/>
          </p:cNvPicPr>
          <p:nvPr/>
        </p:nvPicPr>
        <p:blipFill>
          <a:blip r:embed="rId4"/>
          <a:stretch>
            <a:fillRect/>
          </a:stretch>
        </p:blipFill>
        <p:spPr>
          <a:xfrm>
            <a:off x="-28841" y="8098"/>
            <a:ext cx="12192001" cy="6858001"/>
          </a:xfrm>
          <a:prstGeom prst="rect">
            <a:avLst/>
          </a:prstGeom>
        </p:spPr>
      </p:pic>
      <p:sp>
        <p:nvSpPr>
          <p:cNvPr id="5" name="Marcador de contenido 2">
            <a:extLst>
              <a:ext uri="{FF2B5EF4-FFF2-40B4-BE49-F238E27FC236}">
                <a16:creationId xmlns:a16="http://schemas.microsoft.com/office/drawing/2014/main" id="{A0FE64CC-6736-A340-910C-E7B58F546722}"/>
              </a:ext>
            </a:extLst>
          </p:cNvPr>
          <p:cNvSpPr txBox="1">
            <a:spLocks/>
          </p:cNvSpPr>
          <p:nvPr/>
        </p:nvSpPr>
        <p:spPr>
          <a:xfrm>
            <a:off x="838200" y="380054"/>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8000" dirty="0">
                <a:solidFill>
                  <a:srgbClr val="7030A0"/>
                </a:solidFill>
                <a:effectLst>
                  <a:glow rad="101600">
                    <a:schemeClr val="bg1">
                      <a:alpha val="60000"/>
                    </a:schemeClr>
                  </a:glow>
                </a:effectLst>
                <a:latin typeface="Marker Felt Thin" panose="02000400000000000000" pitchFamily="2" charset="77"/>
              </a:rPr>
              <a:t>¿Cuál animal es carnivoro?</a:t>
            </a:r>
          </a:p>
        </p:txBody>
      </p:sp>
      <p:pic>
        <p:nvPicPr>
          <p:cNvPr id="6" name="Picture 20" descr="León feliz de dibujos animados aislado sobre fondo blanco Vector Premium | Premium Vector #Freepik #vector #fondo #caracter #dibujos-animados #animal">
            <a:extLst>
              <a:ext uri="{FF2B5EF4-FFF2-40B4-BE49-F238E27FC236}">
                <a16:creationId xmlns:a16="http://schemas.microsoft.com/office/drawing/2014/main" id="{FC697C16-D51E-9B43-914B-46700B562CA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90" b="98672" l="2837" r="96986">
                        <a14:foregroundMark x1="6560" y1="33586" x2="7979" y2="24858"/>
                        <a14:foregroundMark x1="7979" y1="24858" x2="11348" y2="17078"/>
                        <a14:foregroundMark x1="11348" y1="17078" x2="16667" y2="10816"/>
                        <a14:foregroundMark x1="5319" y1="16509" x2="2660" y2="9867"/>
                        <a14:foregroundMark x1="2660" y1="9867" x2="8333" y2="5693"/>
                        <a14:foregroundMark x1="8333" y1="5693" x2="12943" y2="12903"/>
                        <a14:foregroundMark x1="4078" y1="16698" x2="3369" y2="9298"/>
                        <a14:foregroundMark x1="3369" y1="9298" x2="5496" y2="7400"/>
                        <a14:foregroundMark x1="3014" y1="21822" x2="2837" y2="36433"/>
                        <a14:foregroundMark x1="2837" y1="36433" x2="3014" y2="36812"/>
                        <a14:foregroundMark x1="14894" y1="25617" x2="17376" y2="17078"/>
                        <a14:foregroundMark x1="12411" y1="25806" x2="14894" y2="18406"/>
                        <a14:foregroundMark x1="14894" y1="18406" x2="16135" y2="16698"/>
                        <a14:foregroundMark x1="14539" y1="3795" x2="21099" y2="4175"/>
                        <a14:foregroundMark x1="21099" y1="4175" x2="17908" y2="190"/>
                        <a14:foregroundMark x1="24291" y1="31879" x2="28901" y2="24288"/>
                        <a14:foregroundMark x1="22518" y1="27894" x2="28723" y2="22960"/>
                        <a14:foregroundMark x1="12943" y1="32258" x2="22695" y2="29981"/>
                        <a14:foregroundMark x1="13121" y1="39089" x2="21099" y2="34915"/>
                        <a14:foregroundMark x1="21099" y1="34915" x2="22518" y2="33397"/>
                        <a14:foregroundMark x1="15071" y1="43643" x2="23227" y2="42694"/>
                        <a14:foregroundMark x1="15780" y1="92220" x2="11702" y2="86148"/>
                        <a14:foregroundMark x1="11702" y1="86148" x2="11702" y2="85769"/>
                        <a14:foregroundMark x1="50177" y1="94118" x2="56738" y2="92220"/>
                        <a14:foregroundMark x1="56738" y1="92220" x2="62057" y2="87666"/>
                        <a14:foregroundMark x1="62057" y1="87666" x2="62057" y2="87666"/>
                        <a14:foregroundMark x1="80496" y1="98672" x2="80851" y2="89184"/>
                        <a14:foregroundMark x1="83156" y1="42125" x2="89539" y2="44023"/>
                        <a14:foregroundMark x1="89539" y1="44023" x2="97872" y2="56926"/>
                        <a14:foregroundMark x1="97872" y1="56926" x2="98582" y2="64137"/>
                        <a14:foregroundMark x1="98582" y1="64137" x2="93617" y2="69829"/>
                        <a14:foregroundMark x1="93617" y1="69829" x2="89007" y2="70968"/>
                        <a14:foregroundMark x1="96454" y1="67932" x2="99113" y2="61480"/>
                        <a14:foregroundMark x1="99113" y1="61480" x2="96986" y2="54649"/>
                        <a14:foregroundMark x1="96986" y1="54649" x2="96631" y2="54080"/>
                      </a14:backgroundRemoval>
                    </a14:imgEffect>
                  </a14:imgLayer>
                </a14:imgProps>
              </a:ext>
              <a:ext uri="{28A0092B-C50C-407E-A947-70E740481C1C}">
                <a14:useLocalDpi xmlns:a14="http://schemas.microsoft.com/office/drawing/2010/main" val="0"/>
              </a:ext>
            </a:extLst>
          </a:blip>
          <a:srcRect/>
          <a:stretch>
            <a:fillRect/>
          </a:stretch>
        </p:blipFill>
        <p:spPr bwMode="auto">
          <a:xfrm>
            <a:off x="365785" y="2255964"/>
            <a:ext cx="3735733" cy="34906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8" descr="Vector Premium | Dibujos animados de caballo en blanco">
            <a:extLst>
              <a:ext uri="{FF2B5EF4-FFF2-40B4-BE49-F238E27FC236}">
                <a16:creationId xmlns:a16="http://schemas.microsoft.com/office/drawing/2014/main" id="{94B11EAC-15C6-E144-B82F-8EA19399B78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465" b="97953" l="6550" r="95367">
                        <a14:foregroundMark x1="6869" y1="38740" x2="10863" y2="32283"/>
                        <a14:foregroundMark x1="10863" y1="32283" x2="15815" y2="27874"/>
                        <a14:foregroundMark x1="16134" y1="27402" x2="18371" y2="23622"/>
                        <a14:foregroundMark x1="11981" y1="6142" x2="17252" y2="13858"/>
                        <a14:foregroundMark x1="14856" y1="3622" x2="19808" y2="11969"/>
                        <a14:foregroundMark x1="35942" y1="98110" x2="37540" y2="87087"/>
                        <a14:foregroundMark x1="91693" y1="67874" x2="86581" y2="62992"/>
                        <a14:foregroundMark x1="86581" y1="62992" x2="86581" y2="62835"/>
                        <a14:foregroundMark x1="91534" y1="57638" x2="95367" y2="40787"/>
                      </a14:backgroundRemoval>
                    </a14:imgEffect>
                  </a14:imgLayer>
                </a14:imgProps>
              </a:ext>
              <a:ext uri="{28A0092B-C50C-407E-A947-70E740481C1C}">
                <a14:useLocalDpi xmlns:a14="http://schemas.microsoft.com/office/drawing/2010/main" val="0"/>
              </a:ext>
            </a:extLst>
          </a:blip>
          <a:srcRect/>
          <a:stretch>
            <a:fillRect/>
          </a:stretch>
        </p:blipFill>
        <p:spPr bwMode="auto">
          <a:xfrm>
            <a:off x="4453655" y="3042852"/>
            <a:ext cx="3735733" cy="37892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ctor Premium | Cerdo feliz de dibujos animados aislado sobre fondo blanco">
            <a:extLst>
              <a:ext uri="{FF2B5EF4-FFF2-40B4-BE49-F238E27FC236}">
                <a16:creationId xmlns:a16="http://schemas.microsoft.com/office/drawing/2014/main" id="{61B846C8-9F6A-7141-A829-52259AAD954F}"/>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2646" b="97884" l="799" r="99361">
                        <a14:foregroundMark x1="3834" y1="53968" x2="7827" y2="45503"/>
                        <a14:foregroundMark x1="7827" y1="45503" x2="14217" y2="39418"/>
                        <a14:foregroundMark x1="1917" y1="53968" x2="5591" y2="44709"/>
                        <a14:foregroundMark x1="5591" y1="44709" x2="6070" y2="43915"/>
                        <a14:foregroundMark x1="799" y1="56349" x2="2396" y2="43386"/>
                        <a14:foregroundMark x1="4153" y1="9259" x2="9904" y2="5026"/>
                        <a14:foregroundMark x1="9904" y1="5026" x2="15176" y2="9788"/>
                        <a14:foregroundMark x1="15176" y1="9788" x2="16454" y2="12169"/>
                        <a14:foregroundMark x1="30351" y1="2910" x2="33227" y2="14286"/>
                        <a14:foregroundMark x1="33227" y1="14286" x2="33546" y2="20370"/>
                        <a14:foregroundMark x1="21086" y1="29101" x2="21086" y2="37302"/>
                        <a14:foregroundMark x1="18371" y1="41005" x2="19649" y2="30688"/>
                        <a14:foregroundMark x1="19649" y1="30688" x2="25879" y2="32011"/>
                        <a14:foregroundMark x1="25879" y1="32011" x2="25719" y2="43386"/>
                        <a14:foregroundMark x1="25719" y1="43386" x2="24760" y2="47090"/>
                        <a14:foregroundMark x1="6869" y1="33598" x2="10543" y2="34127"/>
                        <a14:foregroundMark x1="39936" y1="98148" x2="45208" y2="70106"/>
                        <a14:foregroundMark x1="88019" y1="37037" x2="90415" y2="46825"/>
                        <a14:foregroundMark x1="90415" y1="46825" x2="90735" y2="52381"/>
                        <a14:foregroundMark x1="92332" y1="43122" x2="97125" y2="36508"/>
                        <a14:foregroundMark x1="97125" y1="36508" x2="99361" y2="39418"/>
                        <a14:foregroundMark x1="85623" y1="94974" x2="85623" y2="83069"/>
                        <a14:foregroundMark x1="73163" y1="92328" x2="73642" y2="87302"/>
                        <a14:foregroundMark x1="48722" y1="94180" x2="50479" y2="90476"/>
                      </a14:backgroundRemoval>
                    </a14:imgEffect>
                  </a14:imgLayer>
                </a14:imgProps>
              </a:ext>
              <a:ext uri="{28A0092B-C50C-407E-A947-70E740481C1C}">
                <a14:useLocalDpi xmlns:a14="http://schemas.microsoft.com/office/drawing/2010/main" val="0"/>
              </a:ext>
            </a:extLst>
          </a:blip>
          <a:srcRect/>
          <a:stretch>
            <a:fillRect/>
          </a:stretch>
        </p:blipFill>
        <p:spPr bwMode="auto">
          <a:xfrm>
            <a:off x="8277898" y="3429000"/>
            <a:ext cx="3809722" cy="2300439"/>
          </a:xfrm>
          <a:prstGeom prst="rect">
            <a:avLst/>
          </a:prstGeom>
          <a:noFill/>
          <a:extLst>
            <a:ext uri="{909E8E84-426E-40DD-AFC4-6F175D3DCCD1}">
              <a14:hiddenFill xmlns:a14="http://schemas.microsoft.com/office/drawing/2010/main">
                <a:solidFill>
                  <a:srgbClr val="FFFFFF"/>
                </a:solidFill>
              </a14:hiddenFill>
            </a:ext>
          </a:extLst>
        </p:spPr>
      </p:pic>
      <p:pic>
        <p:nvPicPr>
          <p:cNvPr id="10" name="y2mate.com - sonido hechizo magico brillo brillante  BANCO DE SONIDOS Y EFECTOS_rPtEReJy-AI (1)">
            <a:hlinkClick r:id="" action="ppaction://media"/>
            <a:extLst>
              <a:ext uri="{FF2B5EF4-FFF2-40B4-BE49-F238E27FC236}">
                <a16:creationId xmlns:a16="http://schemas.microsoft.com/office/drawing/2014/main" id="{F7487292-6211-A748-BFDE-FA67A75DDB77}"/>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1"/>
          <a:stretch>
            <a:fillRect/>
          </a:stretch>
        </p:blipFill>
        <p:spPr>
          <a:xfrm>
            <a:off x="6265550" y="-1130914"/>
            <a:ext cx="449641" cy="449641"/>
          </a:xfrm>
          <a:prstGeom prst="rect">
            <a:avLst/>
          </a:prstGeom>
        </p:spPr>
      </p:pic>
    </p:spTree>
    <p:extLst>
      <p:ext uri="{BB962C8B-B14F-4D97-AF65-F5344CB8AC3E}">
        <p14:creationId xmlns:p14="http://schemas.microsoft.com/office/powerpoint/2010/main" val="389390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6"/>
                                        </p:tgtEl>
                                        <p:attrNameLst>
                                          <p:attrName>r</p:attrName>
                                        </p:attrNameLst>
                                      </p:cBhvr>
                                    </p:animRot>
                                    <p:animRot by="-240000">
                                      <p:cBhvr>
                                        <p:cTn id="15" dur="200" fill="hold">
                                          <p:stCondLst>
                                            <p:cond delay="200"/>
                                          </p:stCondLst>
                                        </p:cTn>
                                        <p:tgtEl>
                                          <p:spTgt spid="6"/>
                                        </p:tgtEl>
                                        <p:attrNameLst>
                                          <p:attrName>r</p:attrName>
                                        </p:attrNameLst>
                                      </p:cBhvr>
                                    </p:animRot>
                                    <p:animRot by="240000">
                                      <p:cBhvr>
                                        <p:cTn id="16" dur="200" fill="hold">
                                          <p:stCondLst>
                                            <p:cond delay="400"/>
                                          </p:stCondLst>
                                        </p:cTn>
                                        <p:tgtEl>
                                          <p:spTgt spid="6"/>
                                        </p:tgtEl>
                                        <p:attrNameLst>
                                          <p:attrName>r</p:attrName>
                                        </p:attrNameLst>
                                      </p:cBhvr>
                                    </p:animRot>
                                    <p:animRot by="-240000">
                                      <p:cBhvr>
                                        <p:cTn id="17" dur="200" fill="hold">
                                          <p:stCondLst>
                                            <p:cond delay="600"/>
                                          </p:stCondLst>
                                        </p:cTn>
                                        <p:tgtEl>
                                          <p:spTgt spid="6"/>
                                        </p:tgtEl>
                                        <p:attrNameLst>
                                          <p:attrName>r</p:attrName>
                                        </p:attrNameLst>
                                      </p:cBhvr>
                                    </p:animRot>
                                    <p:animRot by="120000">
                                      <p:cBhvr>
                                        <p:cTn id="18" dur="200" fill="hold">
                                          <p:stCondLst>
                                            <p:cond delay="800"/>
                                          </p:stCondLst>
                                        </p:cTn>
                                        <p:tgtEl>
                                          <p:spTgt spid="6"/>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7"/>
                                        </p:tgtEl>
                                        <p:attrNameLst>
                                          <p:attrName>r</p:attrName>
                                        </p:attrNameLst>
                                      </p:cBhvr>
                                    </p:animRot>
                                    <p:animRot by="-240000">
                                      <p:cBhvr>
                                        <p:cTn id="27" dur="200" fill="hold">
                                          <p:stCondLst>
                                            <p:cond delay="200"/>
                                          </p:stCondLst>
                                        </p:cTn>
                                        <p:tgtEl>
                                          <p:spTgt spid="7"/>
                                        </p:tgtEl>
                                        <p:attrNameLst>
                                          <p:attrName>r</p:attrName>
                                        </p:attrNameLst>
                                      </p:cBhvr>
                                    </p:animRot>
                                    <p:animRot by="240000">
                                      <p:cBhvr>
                                        <p:cTn id="28" dur="200" fill="hold">
                                          <p:stCondLst>
                                            <p:cond delay="400"/>
                                          </p:stCondLst>
                                        </p:cTn>
                                        <p:tgtEl>
                                          <p:spTgt spid="7"/>
                                        </p:tgtEl>
                                        <p:attrNameLst>
                                          <p:attrName>r</p:attrName>
                                        </p:attrNameLst>
                                      </p:cBhvr>
                                    </p:animRot>
                                    <p:animRot by="-240000">
                                      <p:cBhvr>
                                        <p:cTn id="29" dur="200" fill="hold">
                                          <p:stCondLst>
                                            <p:cond delay="600"/>
                                          </p:stCondLst>
                                        </p:cTn>
                                        <p:tgtEl>
                                          <p:spTgt spid="7"/>
                                        </p:tgtEl>
                                        <p:attrNameLst>
                                          <p:attrName>r</p:attrName>
                                        </p:attrNameLst>
                                      </p:cBhvr>
                                    </p:animRot>
                                    <p:animRot by="120000">
                                      <p:cBhvr>
                                        <p:cTn id="30" dur="200" fill="hold">
                                          <p:stCondLst>
                                            <p:cond delay="800"/>
                                          </p:stCondLst>
                                        </p:cTn>
                                        <p:tgtEl>
                                          <p:spTgt spid="7"/>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8"/>
                                        </p:tgtEl>
                                        <p:attrNameLst>
                                          <p:attrName>r</p:attrName>
                                        </p:attrNameLst>
                                      </p:cBhvr>
                                    </p:animRot>
                                    <p:animRot by="-240000">
                                      <p:cBhvr>
                                        <p:cTn id="39" dur="200" fill="hold">
                                          <p:stCondLst>
                                            <p:cond delay="200"/>
                                          </p:stCondLst>
                                        </p:cTn>
                                        <p:tgtEl>
                                          <p:spTgt spid="8"/>
                                        </p:tgtEl>
                                        <p:attrNameLst>
                                          <p:attrName>r</p:attrName>
                                        </p:attrNameLst>
                                      </p:cBhvr>
                                    </p:animRot>
                                    <p:animRot by="240000">
                                      <p:cBhvr>
                                        <p:cTn id="40" dur="200" fill="hold">
                                          <p:stCondLst>
                                            <p:cond delay="400"/>
                                          </p:stCondLst>
                                        </p:cTn>
                                        <p:tgtEl>
                                          <p:spTgt spid="8"/>
                                        </p:tgtEl>
                                        <p:attrNameLst>
                                          <p:attrName>r</p:attrName>
                                        </p:attrNameLst>
                                      </p:cBhvr>
                                    </p:animRot>
                                    <p:animRot by="-240000">
                                      <p:cBhvr>
                                        <p:cTn id="41" dur="200" fill="hold">
                                          <p:stCondLst>
                                            <p:cond delay="600"/>
                                          </p:stCondLst>
                                        </p:cTn>
                                        <p:tgtEl>
                                          <p:spTgt spid="8"/>
                                        </p:tgtEl>
                                        <p:attrNameLst>
                                          <p:attrName>r</p:attrName>
                                        </p:attrNameLst>
                                      </p:cBhvr>
                                    </p:animRot>
                                    <p:animRot by="120000">
                                      <p:cBhvr>
                                        <p:cTn id="42" dur="200" fill="hold">
                                          <p:stCondLst>
                                            <p:cond delay="800"/>
                                          </p:stCondLst>
                                        </p:cTn>
                                        <p:tgtEl>
                                          <p:spTgt spid="8"/>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1146 0.01806 L 0.33073 0.01806 " pathEditMode="relative" ptsTypes="AA">
                                      <p:cBhvr>
                                        <p:cTn id="54" dur="2000" fill="hold"/>
                                        <p:tgtEl>
                                          <p:spTgt spid="6"/>
                                        </p:tgtEl>
                                        <p:attrNameLst>
                                          <p:attrName>ppt_x</p:attrName>
                                          <p:attrName>ppt_y</p:attrName>
                                        </p:attrNameLst>
                                      </p:cBhvr>
                                    </p:animMotion>
                                  </p:childTnLst>
                                </p:cTn>
                              </p:par>
                            </p:childTnLst>
                          </p:cTn>
                        </p:par>
                      </p:childTnLst>
                    </p:cTn>
                  </p:par>
                  <p:par>
                    <p:cTn id="55" fill="hold">
                      <p:stCondLst>
                        <p:cond delay="indefinite"/>
                      </p:stCondLst>
                      <p:childTnLst>
                        <p:par>
                          <p:cTn id="56" fill="hold">
                            <p:stCondLst>
                              <p:cond delay="0"/>
                            </p:stCondLst>
                            <p:childTnLst>
                              <p:par>
                                <p:cTn id="57" presetID="6" presetClass="emph" presetSubtype="0" fill="hold" nodeType="clickEffect">
                                  <p:stCondLst>
                                    <p:cond delay="0"/>
                                  </p:stCondLst>
                                  <p:childTnLst>
                                    <p:animScale>
                                      <p:cBhvr>
                                        <p:cTn id="5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16667">
                <p:cTn id="59" fill="hold" display="0">
                  <p:stCondLst>
                    <p:cond delay="indefinite"/>
                  </p:stCondLst>
                  <p:endCondLst>
                    <p:cond evt="onStopAudio" delay="0">
                      <p:tgtEl>
                        <p:sldTgt/>
                      </p:tgtEl>
                    </p:cond>
                  </p:endCondLst>
                </p:cTn>
                <p:tgtEl>
                  <p:spTgt spid="10"/>
                </p:tgtEl>
              </p:cMediaNode>
            </p:audio>
            <p:seq concurrent="1" nextAc="seek">
              <p:cTn id="60" restart="whenNotActive" fill="hold" evtFilter="cancelBubble" nodeType="interactiveSeq">
                <p:stCondLst>
                  <p:cond evt="onClick" delay="0">
                    <p:tgtEl>
                      <p:spTgt spid="6"/>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2039" fill="hold"/>
                                        <p:tgtEl>
                                          <p:spTgt spid="10"/>
                                        </p:tgtEl>
                                      </p:cBhvr>
                                    </p:cmd>
                                  </p:childTnLst>
                                </p:cTn>
                              </p:par>
                            </p:childTnLst>
                          </p:cTn>
                        </p:par>
                      </p:childTnLst>
                    </p:cTn>
                  </p:par>
                </p:childTnLst>
              </p:cTn>
              <p:nextCondLst>
                <p:cond evt="onClick" delay="0">
                  <p:tgtEl>
                    <p:spTgt spid="6"/>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2D1942C-C509-9141-AB07-E756E4511927}"/>
              </a:ext>
            </a:extLst>
          </p:cNvPr>
          <p:cNvPicPr>
            <a:picLocks noChangeAspect="1"/>
          </p:cNvPicPr>
          <p:nvPr/>
        </p:nvPicPr>
        <p:blipFill>
          <a:blip r:embed="rId4"/>
          <a:stretch>
            <a:fillRect/>
          </a:stretch>
        </p:blipFill>
        <p:spPr>
          <a:xfrm>
            <a:off x="-28841" y="8098"/>
            <a:ext cx="12192001" cy="6858001"/>
          </a:xfrm>
          <a:prstGeom prst="rect">
            <a:avLst/>
          </a:prstGeom>
        </p:spPr>
      </p:pic>
      <p:sp>
        <p:nvSpPr>
          <p:cNvPr id="5" name="Marcador de contenido 2">
            <a:extLst>
              <a:ext uri="{FF2B5EF4-FFF2-40B4-BE49-F238E27FC236}">
                <a16:creationId xmlns:a16="http://schemas.microsoft.com/office/drawing/2014/main" id="{E410ED25-E530-2E4A-92C0-CC1B52E3E131}"/>
              </a:ext>
            </a:extLst>
          </p:cNvPr>
          <p:cNvSpPr txBox="1">
            <a:spLocks/>
          </p:cNvSpPr>
          <p:nvPr/>
        </p:nvSpPr>
        <p:spPr>
          <a:xfrm>
            <a:off x="838200" y="380054"/>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8000" dirty="0">
                <a:solidFill>
                  <a:srgbClr val="7030A0"/>
                </a:solidFill>
                <a:effectLst>
                  <a:glow rad="101600">
                    <a:schemeClr val="bg1">
                      <a:alpha val="60000"/>
                    </a:schemeClr>
                  </a:glow>
                </a:effectLst>
                <a:latin typeface="Marker Felt Thin" panose="02000400000000000000" pitchFamily="2" charset="77"/>
              </a:rPr>
              <a:t>¿Cuál animal es Herbívoro?</a:t>
            </a:r>
          </a:p>
        </p:txBody>
      </p:sp>
      <p:pic>
        <p:nvPicPr>
          <p:cNvPr id="6" name="Picture 2" descr="Vector de stock (libre de regalías) sobre Cocodrilo de caricatura aislado sobre fondo1019020537">
            <a:extLst>
              <a:ext uri="{FF2B5EF4-FFF2-40B4-BE49-F238E27FC236}">
                <a16:creationId xmlns:a16="http://schemas.microsoft.com/office/drawing/2014/main" id="{7E9ACF4C-CEB2-D14F-8B52-3CEF5FFA99E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500" b="90000" l="844" r="97046">
                        <a14:foregroundMark x1="7384" y1="28571" x2="7384" y2="46429"/>
                        <a14:foregroundMark x1="1055" y1="82143" x2="8439" y2="76429"/>
                        <a14:foregroundMark x1="8439" y1="76429" x2="7173" y2="62857"/>
                        <a14:foregroundMark x1="7173" y1="62857" x2="6962" y2="62500"/>
                        <a14:foregroundMark x1="844" y1="82500" x2="6751" y2="80357"/>
                        <a14:foregroundMark x1="16878" y1="19286" x2="19409" y2="26429"/>
                        <a14:foregroundMark x1="19409" y1="26071" x2="19409" y2="19643"/>
                        <a14:foregroundMark x1="39662" y1="41071" x2="44093" y2="47143"/>
                        <a14:foregroundMark x1="46203" y1="45000" x2="51055" y2="38929"/>
                        <a14:foregroundMark x1="83755" y1="70000" x2="89873" y2="61071"/>
                        <a14:foregroundMark x1="89873" y1="61071" x2="93671" y2="48214"/>
                        <a14:foregroundMark x1="93671" y1="48214" x2="92194" y2="34286"/>
                        <a14:foregroundMark x1="92194" y1="34286" x2="86498" y2="17143"/>
                        <a14:foregroundMark x1="94726" y1="66429" x2="98523" y2="37143"/>
                        <a14:foregroundMark x1="98523" y1="37143" x2="94515" y2="22500"/>
                        <a14:foregroundMark x1="94515" y1="22500" x2="89030" y2="12500"/>
                        <a14:foregroundMark x1="89030" y1="12500" x2="93038" y2="2857"/>
                        <a14:foregroundMark x1="95781" y1="41429" x2="97046" y2="56071"/>
                        <a14:foregroundMark x1="97046" y1="56071" x2="97046" y2="56071"/>
                      </a14:backgroundRemoval>
                    </a14:imgEffect>
                  </a14:imgLayer>
                </a14:imgProps>
              </a:ext>
              <a:ext uri="{28A0092B-C50C-407E-A947-70E740481C1C}">
                <a14:useLocalDpi xmlns:a14="http://schemas.microsoft.com/office/drawing/2010/main" val="0"/>
              </a:ext>
            </a:extLst>
          </a:blip>
          <a:srcRect/>
          <a:stretch>
            <a:fillRect/>
          </a:stretch>
        </p:blipFill>
        <p:spPr bwMode="auto">
          <a:xfrm>
            <a:off x="200509" y="3253902"/>
            <a:ext cx="4240729" cy="25050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ibujos animados de animales de granja en el campo | Vector Premium">
            <a:extLst>
              <a:ext uri="{FF2B5EF4-FFF2-40B4-BE49-F238E27FC236}">
                <a16:creationId xmlns:a16="http://schemas.microsoft.com/office/drawing/2014/main" id="{3987D60F-031C-3545-8359-14DF1A1C5CE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905" b="93709" l="3369" r="95922">
                        <a14:foregroundMark x1="6028" y1="28416" x2="13652" y2="30803"/>
                        <a14:foregroundMark x1="10284" y1="19740" x2="18262" y2="22777"/>
                        <a14:foregroundMark x1="18262" y1="22777" x2="22340" y2="26681"/>
                        <a14:foregroundMark x1="9043" y1="38612" x2="15603" y2="35792"/>
                        <a14:foregroundMark x1="15603" y1="35792" x2="17199" y2="33623"/>
                        <a14:foregroundMark x1="20745" y1="38829" x2="23759" y2="15835"/>
                        <a14:foregroundMark x1="17199" y1="4772" x2="26596" y2="6508"/>
                        <a14:foregroundMark x1="34574" y1="23861" x2="40957" y2="24512"/>
                        <a14:foregroundMark x1="28014" y1="4772" x2="28014" y2="19523"/>
                        <a14:foregroundMark x1="5142" y1="7158" x2="21454" y2="13449"/>
                        <a14:foregroundMark x1="3723" y1="29935" x2="13121" y2="25380"/>
                        <a14:foregroundMark x1="12589" y1="93059" x2="26773" y2="88937"/>
                        <a14:foregroundMark x1="26773" y1="88937" x2="31560" y2="81345"/>
                        <a14:foregroundMark x1="8333" y1="86334" x2="14539" y2="79176"/>
                        <a14:foregroundMark x1="82624" y1="93926" x2="77837" y2="87202"/>
                        <a14:foregroundMark x1="77837" y1="87202" x2="77660" y2="86985"/>
                        <a14:foregroundMark x1="95922" y1="84816" x2="88121" y2="77440"/>
                      </a14:backgroundRemoval>
                    </a14:imgEffect>
                  </a14:imgLayer>
                </a14:imgProps>
              </a:ext>
              <a:ext uri="{28A0092B-C50C-407E-A947-70E740481C1C}">
                <a14:useLocalDpi xmlns:a14="http://schemas.microsoft.com/office/drawing/2010/main" val="0"/>
              </a:ext>
            </a:extLst>
          </a:blip>
          <a:srcRect/>
          <a:stretch>
            <a:fillRect/>
          </a:stretch>
        </p:blipFill>
        <p:spPr bwMode="auto">
          <a:xfrm>
            <a:off x="4421821" y="3694372"/>
            <a:ext cx="3880377" cy="31717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ᐈ Zorro facil animado de stock, imágenes cachorro de zorro | descargar en  Depositphotos®">
            <a:extLst>
              <a:ext uri="{FF2B5EF4-FFF2-40B4-BE49-F238E27FC236}">
                <a16:creationId xmlns:a16="http://schemas.microsoft.com/office/drawing/2014/main" id="{11C70DC8-D676-9B4B-803B-07602A8C909B}"/>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2652" b="98106" l="1571" r="97906">
                        <a14:foregroundMark x1="12042" y1="4545" x2="10995" y2="14773"/>
                        <a14:foregroundMark x1="71204" y1="3409" x2="71204" y2="18939"/>
                        <a14:foregroundMark x1="23037" y1="32197" x2="42932" y2="32576"/>
                        <a14:foregroundMark x1="42932" y1="32576" x2="59686" y2="31439"/>
                        <a14:foregroundMark x1="17277" y1="39773" x2="36126" y2="44318"/>
                        <a14:foregroundMark x1="36126" y1="44318" x2="53927" y2="42045"/>
                        <a14:foregroundMark x1="53927" y1="42045" x2="62827" y2="37879"/>
                        <a14:foregroundMark x1="47120" y1="74242" x2="32461" y2="46212"/>
                        <a14:foregroundMark x1="32461" y1="46212" x2="31937" y2="34470"/>
                        <a14:foregroundMark x1="45026" y1="62879" x2="48168" y2="39394"/>
                        <a14:foregroundMark x1="8377" y1="83333" x2="57068" y2="80682"/>
                        <a14:foregroundMark x1="2094" y1="82576" x2="19895" y2="81061"/>
                        <a14:foregroundMark x1="19895" y1="81061" x2="40838" y2="70833"/>
                        <a14:foregroundMark x1="87958" y1="92045" x2="97906" y2="81061"/>
                        <a14:foregroundMark x1="97906" y1="81061" x2="92147" y2="76136"/>
                        <a14:foregroundMark x1="37173" y1="93182" x2="50262" y2="75000"/>
                        <a14:foregroundMark x1="40838" y1="98106" x2="53403" y2="90909"/>
                        <a14:foregroundMark x1="26702" y1="88636" x2="30890" y2="75379"/>
                        <a14:foregroundMark x1="17277" y1="79545" x2="43455" y2="68939"/>
                        <a14:foregroundMark x1="40314" y1="67424" x2="32984" y2="54924"/>
                        <a14:foregroundMark x1="32984" y1="54924" x2="35602" y2="45833"/>
                      </a14:backgroundRemoval>
                    </a14:imgEffect>
                  </a14:imgLayer>
                </a14:imgProps>
              </a:ext>
              <a:ext uri="{28A0092B-C50C-407E-A947-70E740481C1C}">
                <a14:useLocalDpi xmlns:a14="http://schemas.microsoft.com/office/drawing/2010/main" val="0"/>
              </a:ext>
            </a:extLst>
          </a:blip>
          <a:srcRect/>
          <a:stretch>
            <a:fillRect/>
          </a:stretch>
        </p:blipFill>
        <p:spPr bwMode="auto">
          <a:xfrm>
            <a:off x="8891900" y="2237361"/>
            <a:ext cx="2923900" cy="4041411"/>
          </a:xfrm>
          <a:prstGeom prst="rect">
            <a:avLst/>
          </a:prstGeom>
          <a:noFill/>
          <a:extLst>
            <a:ext uri="{909E8E84-426E-40DD-AFC4-6F175D3DCCD1}">
              <a14:hiddenFill xmlns:a14="http://schemas.microsoft.com/office/drawing/2010/main">
                <a:solidFill>
                  <a:srgbClr val="FFFFFF"/>
                </a:solidFill>
              </a14:hiddenFill>
            </a:ext>
          </a:extLst>
        </p:spPr>
      </p:pic>
      <p:pic>
        <p:nvPicPr>
          <p:cNvPr id="9" name="y2mate.com - sonido hechizo magico brillo brillante  BANCO DE SONIDOS Y EFECTOS_rPtEReJy-AI (1)">
            <a:hlinkClick r:id="" action="ppaction://media"/>
            <a:extLst>
              <a:ext uri="{FF2B5EF4-FFF2-40B4-BE49-F238E27FC236}">
                <a16:creationId xmlns:a16="http://schemas.microsoft.com/office/drawing/2014/main" id="{41E1F1EC-C55B-654C-894D-19E525A86D86}"/>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1"/>
          <a:stretch>
            <a:fillRect/>
          </a:stretch>
        </p:blipFill>
        <p:spPr>
          <a:xfrm>
            <a:off x="6265550" y="-1130914"/>
            <a:ext cx="449641" cy="449641"/>
          </a:xfrm>
          <a:prstGeom prst="rect">
            <a:avLst/>
          </a:prstGeom>
        </p:spPr>
      </p:pic>
    </p:spTree>
    <p:extLst>
      <p:ext uri="{BB962C8B-B14F-4D97-AF65-F5344CB8AC3E}">
        <p14:creationId xmlns:p14="http://schemas.microsoft.com/office/powerpoint/2010/main" val="157204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6"/>
                                        </p:tgtEl>
                                        <p:attrNameLst>
                                          <p:attrName>r</p:attrName>
                                        </p:attrNameLst>
                                      </p:cBhvr>
                                    </p:animRot>
                                    <p:animRot by="-240000">
                                      <p:cBhvr>
                                        <p:cTn id="15" dur="200" fill="hold">
                                          <p:stCondLst>
                                            <p:cond delay="200"/>
                                          </p:stCondLst>
                                        </p:cTn>
                                        <p:tgtEl>
                                          <p:spTgt spid="6"/>
                                        </p:tgtEl>
                                        <p:attrNameLst>
                                          <p:attrName>r</p:attrName>
                                        </p:attrNameLst>
                                      </p:cBhvr>
                                    </p:animRot>
                                    <p:animRot by="240000">
                                      <p:cBhvr>
                                        <p:cTn id="16" dur="200" fill="hold">
                                          <p:stCondLst>
                                            <p:cond delay="400"/>
                                          </p:stCondLst>
                                        </p:cTn>
                                        <p:tgtEl>
                                          <p:spTgt spid="6"/>
                                        </p:tgtEl>
                                        <p:attrNameLst>
                                          <p:attrName>r</p:attrName>
                                        </p:attrNameLst>
                                      </p:cBhvr>
                                    </p:animRot>
                                    <p:animRot by="-240000">
                                      <p:cBhvr>
                                        <p:cTn id="17" dur="200" fill="hold">
                                          <p:stCondLst>
                                            <p:cond delay="600"/>
                                          </p:stCondLst>
                                        </p:cTn>
                                        <p:tgtEl>
                                          <p:spTgt spid="6"/>
                                        </p:tgtEl>
                                        <p:attrNameLst>
                                          <p:attrName>r</p:attrName>
                                        </p:attrNameLst>
                                      </p:cBhvr>
                                    </p:animRot>
                                    <p:animRot by="120000">
                                      <p:cBhvr>
                                        <p:cTn id="18" dur="200" fill="hold">
                                          <p:stCondLst>
                                            <p:cond delay="800"/>
                                          </p:stCondLst>
                                        </p:cTn>
                                        <p:tgtEl>
                                          <p:spTgt spid="6"/>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7"/>
                                        </p:tgtEl>
                                        <p:attrNameLst>
                                          <p:attrName>r</p:attrName>
                                        </p:attrNameLst>
                                      </p:cBhvr>
                                    </p:animRot>
                                    <p:animRot by="-240000">
                                      <p:cBhvr>
                                        <p:cTn id="27" dur="200" fill="hold">
                                          <p:stCondLst>
                                            <p:cond delay="200"/>
                                          </p:stCondLst>
                                        </p:cTn>
                                        <p:tgtEl>
                                          <p:spTgt spid="7"/>
                                        </p:tgtEl>
                                        <p:attrNameLst>
                                          <p:attrName>r</p:attrName>
                                        </p:attrNameLst>
                                      </p:cBhvr>
                                    </p:animRot>
                                    <p:animRot by="240000">
                                      <p:cBhvr>
                                        <p:cTn id="28" dur="200" fill="hold">
                                          <p:stCondLst>
                                            <p:cond delay="400"/>
                                          </p:stCondLst>
                                        </p:cTn>
                                        <p:tgtEl>
                                          <p:spTgt spid="7"/>
                                        </p:tgtEl>
                                        <p:attrNameLst>
                                          <p:attrName>r</p:attrName>
                                        </p:attrNameLst>
                                      </p:cBhvr>
                                    </p:animRot>
                                    <p:animRot by="-240000">
                                      <p:cBhvr>
                                        <p:cTn id="29" dur="200" fill="hold">
                                          <p:stCondLst>
                                            <p:cond delay="600"/>
                                          </p:stCondLst>
                                        </p:cTn>
                                        <p:tgtEl>
                                          <p:spTgt spid="7"/>
                                        </p:tgtEl>
                                        <p:attrNameLst>
                                          <p:attrName>r</p:attrName>
                                        </p:attrNameLst>
                                      </p:cBhvr>
                                    </p:animRot>
                                    <p:animRot by="120000">
                                      <p:cBhvr>
                                        <p:cTn id="30" dur="200" fill="hold">
                                          <p:stCondLst>
                                            <p:cond delay="800"/>
                                          </p:stCondLst>
                                        </p:cTn>
                                        <p:tgtEl>
                                          <p:spTgt spid="7"/>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8"/>
                                        </p:tgtEl>
                                        <p:attrNameLst>
                                          <p:attrName>r</p:attrName>
                                        </p:attrNameLst>
                                      </p:cBhvr>
                                    </p:animRot>
                                    <p:animRot by="-240000">
                                      <p:cBhvr>
                                        <p:cTn id="39" dur="200" fill="hold">
                                          <p:stCondLst>
                                            <p:cond delay="200"/>
                                          </p:stCondLst>
                                        </p:cTn>
                                        <p:tgtEl>
                                          <p:spTgt spid="8"/>
                                        </p:tgtEl>
                                        <p:attrNameLst>
                                          <p:attrName>r</p:attrName>
                                        </p:attrNameLst>
                                      </p:cBhvr>
                                    </p:animRot>
                                    <p:animRot by="240000">
                                      <p:cBhvr>
                                        <p:cTn id="40" dur="200" fill="hold">
                                          <p:stCondLst>
                                            <p:cond delay="400"/>
                                          </p:stCondLst>
                                        </p:cTn>
                                        <p:tgtEl>
                                          <p:spTgt spid="8"/>
                                        </p:tgtEl>
                                        <p:attrNameLst>
                                          <p:attrName>r</p:attrName>
                                        </p:attrNameLst>
                                      </p:cBhvr>
                                    </p:animRot>
                                    <p:animRot by="-240000">
                                      <p:cBhvr>
                                        <p:cTn id="41" dur="200" fill="hold">
                                          <p:stCondLst>
                                            <p:cond delay="600"/>
                                          </p:stCondLst>
                                        </p:cTn>
                                        <p:tgtEl>
                                          <p:spTgt spid="8"/>
                                        </p:tgtEl>
                                        <p:attrNameLst>
                                          <p:attrName>r</p:attrName>
                                        </p:attrNameLst>
                                      </p:cBhvr>
                                    </p:animRot>
                                    <p:animRot by="120000">
                                      <p:cBhvr>
                                        <p:cTn id="42" dur="200" fill="hold">
                                          <p:stCondLst>
                                            <p:cond delay="800"/>
                                          </p:stCondLst>
                                        </p:cTn>
                                        <p:tgtEl>
                                          <p:spTgt spid="8"/>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2174 0.0699 L -0.02174 -0.26991 " pathEditMode="relative" ptsTypes="AA">
                                      <p:cBhvr>
                                        <p:cTn id="54" dur="2000" fill="hold"/>
                                        <p:tgtEl>
                                          <p:spTgt spid="7"/>
                                        </p:tgtEl>
                                        <p:attrNameLst>
                                          <p:attrName>ppt_x</p:attrName>
                                          <p:attrName>ppt_y</p:attrName>
                                        </p:attrNameLst>
                                      </p:cBhvr>
                                    </p:animMotion>
                                  </p:childTnLst>
                                </p:cTn>
                              </p:par>
                            </p:childTnLst>
                          </p:cTn>
                        </p:par>
                      </p:childTnLst>
                    </p:cTn>
                  </p:par>
                  <p:par>
                    <p:cTn id="55" fill="hold">
                      <p:stCondLst>
                        <p:cond delay="indefinite"/>
                      </p:stCondLst>
                      <p:childTnLst>
                        <p:par>
                          <p:cTn id="56" fill="hold">
                            <p:stCondLst>
                              <p:cond delay="0"/>
                            </p:stCondLst>
                            <p:childTnLst>
                              <p:par>
                                <p:cTn id="57" presetID="6" presetClass="emph" presetSubtype="0" fill="hold" nodeType="clickEffect">
                                  <p:stCondLst>
                                    <p:cond delay="0"/>
                                  </p:stCondLst>
                                  <p:childTnLst>
                                    <p:animScale>
                                      <p:cBhvr>
                                        <p:cTn id="58"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16667">
                <p:cTn id="59" fill="hold" display="0">
                  <p:stCondLst>
                    <p:cond delay="indefinite"/>
                  </p:stCondLst>
                  <p:endCondLst>
                    <p:cond evt="onStopAudio" delay="0">
                      <p:tgtEl>
                        <p:sldTgt/>
                      </p:tgtEl>
                    </p:cond>
                  </p:endCondLst>
                </p:cTn>
                <p:tgtEl>
                  <p:spTgt spid="9"/>
                </p:tgtEl>
              </p:cMediaNode>
            </p:audio>
            <p:seq concurrent="1" nextAc="seek">
              <p:cTn id="60" restart="whenNotActive" fill="hold" evtFilter="cancelBubble" nodeType="interactiveSeq">
                <p:stCondLst>
                  <p:cond evt="onClick" delay="0">
                    <p:tgtEl>
                      <p:spTgt spid="7"/>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2039" fill="hold"/>
                                        <p:tgtEl>
                                          <p:spTgt spid="9"/>
                                        </p:tgtEl>
                                      </p:cBhvr>
                                    </p:cmd>
                                  </p:childTnLst>
                                </p:cTn>
                              </p:par>
                            </p:childTnLst>
                          </p:cTn>
                        </p:par>
                      </p:childTnLst>
                    </p:cTn>
                  </p:par>
                </p:childTnLst>
              </p:cTn>
              <p:nextCondLst>
                <p:cond evt="onClick" delay="0">
                  <p:tgtEl>
                    <p:spTgt spid="7"/>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E4D83A-C5BF-294B-B9F6-A251EA206BAE}"/>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D9347E9B-B9FE-8B48-98BF-AD9F882C29B5}"/>
              </a:ext>
            </a:extLst>
          </p:cNvPr>
          <p:cNvSpPr>
            <a:spLocks noGrp="1"/>
          </p:cNvSpPr>
          <p:nvPr>
            <p:ph idx="1"/>
          </p:nvPr>
        </p:nvSpPr>
        <p:spPr/>
        <p:txBody>
          <a:bodyPr/>
          <a:lstStyle/>
          <a:p>
            <a:endParaRPr lang="es-CL"/>
          </a:p>
        </p:txBody>
      </p:sp>
      <p:pic>
        <p:nvPicPr>
          <p:cNvPr id="4" name="Imagen 3">
            <a:extLst>
              <a:ext uri="{FF2B5EF4-FFF2-40B4-BE49-F238E27FC236}">
                <a16:creationId xmlns:a16="http://schemas.microsoft.com/office/drawing/2014/main" id="{37E13BE2-572C-7641-9C5C-0B3FB57F7682}"/>
              </a:ext>
            </a:extLst>
          </p:cNvPr>
          <p:cNvPicPr>
            <a:picLocks noChangeAspect="1"/>
          </p:cNvPicPr>
          <p:nvPr/>
        </p:nvPicPr>
        <p:blipFill>
          <a:blip r:embed="rId4"/>
          <a:stretch>
            <a:fillRect/>
          </a:stretch>
        </p:blipFill>
        <p:spPr>
          <a:xfrm>
            <a:off x="-28841" y="8098"/>
            <a:ext cx="12192001" cy="6858001"/>
          </a:xfrm>
          <a:prstGeom prst="rect">
            <a:avLst/>
          </a:prstGeom>
        </p:spPr>
      </p:pic>
      <p:sp>
        <p:nvSpPr>
          <p:cNvPr id="5" name="Marcador de contenido 2">
            <a:extLst>
              <a:ext uri="{FF2B5EF4-FFF2-40B4-BE49-F238E27FC236}">
                <a16:creationId xmlns:a16="http://schemas.microsoft.com/office/drawing/2014/main" id="{774609B4-3334-5145-A25C-2E0C50198823}"/>
              </a:ext>
            </a:extLst>
          </p:cNvPr>
          <p:cNvSpPr txBox="1">
            <a:spLocks/>
          </p:cNvSpPr>
          <p:nvPr/>
        </p:nvSpPr>
        <p:spPr>
          <a:xfrm>
            <a:off x="838200" y="380054"/>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8000" dirty="0">
                <a:solidFill>
                  <a:srgbClr val="7030A0"/>
                </a:solidFill>
                <a:effectLst>
                  <a:glow rad="101600">
                    <a:schemeClr val="bg1">
                      <a:alpha val="60000"/>
                    </a:schemeClr>
                  </a:glow>
                </a:effectLst>
                <a:latin typeface="Marker Felt Thin" panose="02000400000000000000" pitchFamily="2" charset="77"/>
              </a:rPr>
              <a:t>¿Cuál animal es Omnivoro?</a:t>
            </a:r>
          </a:p>
        </p:txBody>
      </p:sp>
      <p:pic>
        <p:nvPicPr>
          <p:cNvPr id="7" name="Picture 2" descr="Vector Premium | Gallina blanca de dibujos animados">
            <a:extLst>
              <a:ext uri="{FF2B5EF4-FFF2-40B4-BE49-F238E27FC236}">
                <a16:creationId xmlns:a16="http://schemas.microsoft.com/office/drawing/2014/main" id="{2DC83227-D9BA-9646-89DF-CB8CC9389AE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177" b="97514" l="9585" r="89617">
                        <a14:foregroundMark x1="28914" y1="31354" x2="29073" y2="7044"/>
                        <a14:foregroundMark x1="29073" y1="7044" x2="29712" y2="6354"/>
                        <a14:foregroundMark x1="30351" y1="3729" x2="38658" y2="24309"/>
                        <a14:foregroundMark x1="38658" y1="24309" x2="38658" y2="24448"/>
                        <a14:foregroundMark x1="21406" y1="27348" x2="24281" y2="20994"/>
                        <a14:foregroundMark x1="24920" y1="90331" x2="41214" y2="87845"/>
                        <a14:foregroundMark x1="38658" y1="97099" x2="45847" y2="92265"/>
                        <a14:foregroundMark x1="45847" y1="92265" x2="48243" y2="85083"/>
                        <a14:foregroundMark x1="48243" y1="85083" x2="48243" y2="83702"/>
                        <a14:foregroundMark x1="38339" y1="97099" x2="44888" y2="92818"/>
                        <a14:foregroundMark x1="44888" y1="92818" x2="44888" y2="92818"/>
                        <a14:foregroundMark x1="38339" y1="97514" x2="44569" y2="92403"/>
                        <a14:foregroundMark x1="44569" y1="92403" x2="45208" y2="92127"/>
                        <a14:foregroundMark x1="30351" y1="3177" x2="32268" y2="9669"/>
                        <a14:foregroundMark x1="23482" y1="17818" x2="23802" y2="26381"/>
                        <a14:foregroundMark x1="23802" y1="26381" x2="24601" y2="28177"/>
                      </a14:backgroundRemoval>
                    </a14:imgEffect>
                  </a14:imgLayer>
                </a14:imgProps>
              </a:ext>
              <a:ext uri="{28A0092B-C50C-407E-A947-70E740481C1C}">
                <a14:useLocalDpi xmlns:a14="http://schemas.microsoft.com/office/drawing/2010/main" val="0"/>
              </a:ext>
            </a:extLst>
          </a:blip>
          <a:srcRect/>
          <a:stretch>
            <a:fillRect/>
          </a:stretch>
        </p:blipFill>
        <p:spPr bwMode="auto">
          <a:xfrm>
            <a:off x="8830809" y="2513924"/>
            <a:ext cx="3879482" cy="4487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ibujos animados de elefante feliz Vecto... | Premium Vector #Freepik  #vector #bebe en 2020 | Dibujo de animales, Imagenes de elefantes animados,  Dibujos de animales">
            <a:extLst>
              <a:ext uri="{FF2B5EF4-FFF2-40B4-BE49-F238E27FC236}">
                <a16:creationId xmlns:a16="http://schemas.microsoft.com/office/drawing/2014/main" id="{91C27BDB-D379-8644-B20F-B827E2A2228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790" b="99105" l="799" r="89617">
                        <a14:foregroundMark x1="958" y1="8725" x2="3195" y2="3132"/>
                        <a14:foregroundMark x1="21086" y1="2237" x2="26837" y2="2685"/>
                        <a14:foregroundMark x1="24281" y1="25503" x2="29712" y2="28859"/>
                        <a14:foregroundMark x1="29712" y1="28859" x2="29712" y2="29083"/>
                        <a14:foregroundMark x1="23642" y1="23043" x2="27796" y2="17897"/>
                        <a14:foregroundMark x1="35304" y1="30872" x2="39936" y2="29978"/>
                        <a14:foregroundMark x1="50799" y1="98434" x2="51917" y2="80984"/>
                        <a14:foregroundMark x1="73482" y1="97987" x2="74920" y2="87696"/>
                        <a14:foregroundMark x1="48243" y1="99105" x2="50160" y2="86353"/>
                        <a14:foregroundMark x1="46166" y1="97092" x2="50000" y2="85011"/>
                        <a14:foregroundMark x1="79393" y1="98434" x2="77955" y2="79642"/>
                      </a14:backgroundRemoval>
                    </a14:imgEffect>
                  </a14:imgLayer>
                </a14:imgProps>
              </a:ext>
              <a:ext uri="{28A0092B-C50C-407E-A947-70E740481C1C}">
                <a14:useLocalDpi xmlns:a14="http://schemas.microsoft.com/office/drawing/2010/main" val="0"/>
              </a:ext>
            </a:extLst>
          </a:blip>
          <a:srcRect/>
          <a:stretch>
            <a:fillRect/>
          </a:stretch>
        </p:blipFill>
        <p:spPr bwMode="auto">
          <a:xfrm>
            <a:off x="131668" y="2370482"/>
            <a:ext cx="5465993" cy="39030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 ">
            <a:extLst>
              <a:ext uri="{FF2B5EF4-FFF2-40B4-BE49-F238E27FC236}">
                <a16:creationId xmlns:a16="http://schemas.microsoft.com/office/drawing/2014/main" id="{B881AF14-C74A-0244-B5AB-4876507A11F5}"/>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458" b="98980" l="3901" r="98936">
                        <a14:foregroundMark x1="3901" y1="37318" x2="6383" y2="29446"/>
                        <a14:foregroundMark x1="21631" y1="26531" x2="34929" y2="26968"/>
                        <a14:foregroundMark x1="34929" y1="26968" x2="35461" y2="27114"/>
                        <a14:foregroundMark x1="18440" y1="29155" x2="25887" y2="21574"/>
                        <a14:foregroundMark x1="18085" y1="16327" x2="19504" y2="4956"/>
                        <a14:foregroundMark x1="19504" y1="4956" x2="27837" y2="16035"/>
                        <a14:foregroundMark x1="27837" y1="16035" x2="29078" y2="20117"/>
                        <a14:foregroundMark x1="22340" y1="1458" x2="23227" y2="13994"/>
                        <a14:foregroundMark x1="23227" y1="13994" x2="23759" y2="14577"/>
                        <a14:foregroundMark x1="32270" y1="23907" x2="32979" y2="43440"/>
                        <a14:foregroundMark x1="19149" y1="94169" x2="32624" y2="93440"/>
                        <a14:foregroundMark x1="32624" y1="93440" x2="36525" y2="82070"/>
                        <a14:foregroundMark x1="36525" y1="82070" x2="34397" y2="66764"/>
                        <a14:foregroundMark x1="33688" y1="99125" x2="44681" y2="91399"/>
                        <a14:foregroundMark x1="44681" y1="91399" x2="47518" y2="74344"/>
                        <a14:foregroundMark x1="90071" y1="84257" x2="93617" y2="73032"/>
                        <a14:foregroundMark x1="93617" y1="73032" x2="88298" y2="48251"/>
                        <a14:foregroundMark x1="88298" y1="48251" x2="90957" y2="36589"/>
                        <a14:foregroundMark x1="90957" y1="36589" x2="91489" y2="35860"/>
                        <a14:foregroundMark x1="95035" y1="81050" x2="98936" y2="70117"/>
                        <a14:foregroundMark x1="98936" y1="70117" x2="93972" y2="55394"/>
                      </a14:backgroundRemoval>
                    </a14:imgEffect>
                  </a14:imgLayer>
                </a14:imgProps>
              </a:ext>
              <a:ext uri="{28A0092B-C50C-407E-A947-70E740481C1C}">
                <a14:useLocalDpi xmlns:a14="http://schemas.microsoft.com/office/drawing/2010/main" val="0"/>
              </a:ext>
            </a:extLst>
          </a:blip>
          <a:srcRect/>
          <a:stretch>
            <a:fillRect/>
          </a:stretch>
        </p:blipFill>
        <p:spPr bwMode="auto">
          <a:xfrm>
            <a:off x="5144048" y="1283386"/>
            <a:ext cx="3541660" cy="4307424"/>
          </a:xfrm>
          <a:prstGeom prst="rect">
            <a:avLst/>
          </a:prstGeom>
          <a:noFill/>
          <a:extLst>
            <a:ext uri="{909E8E84-426E-40DD-AFC4-6F175D3DCCD1}">
              <a14:hiddenFill xmlns:a14="http://schemas.microsoft.com/office/drawing/2010/main">
                <a:solidFill>
                  <a:srgbClr val="FFFFFF"/>
                </a:solidFill>
              </a14:hiddenFill>
            </a:ext>
          </a:extLst>
        </p:spPr>
      </p:pic>
      <p:pic>
        <p:nvPicPr>
          <p:cNvPr id="10" name="y2mate.com - sonido hechizo magico brillo brillante  BANCO DE SONIDOS Y EFECTOS_rPtEReJy-AI (1)">
            <a:hlinkClick r:id="" action="ppaction://media"/>
            <a:extLst>
              <a:ext uri="{FF2B5EF4-FFF2-40B4-BE49-F238E27FC236}">
                <a16:creationId xmlns:a16="http://schemas.microsoft.com/office/drawing/2014/main" id="{7468F4C5-8622-7446-BAB5-64337022C4D8}"/>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1"/>
          <a:stretch>
            <a:fillRect/>
          </a:stretch>
        </p:blipFill>
        <p:spPr>
          <a:xfrm>
            <a:off x="6265550" y="-1130914"/>
            <a:ext cx="449641" cy="449641"/>
          </a:xfrm>
          <a:prstGeom prst="rect">
            <a:avLst/>
          </a:prstGeom>
        </p:spPr>
      </p:pic>
    </p:spTree>
    <p:extLst>
      <p:ext uri="{BB962C8B-B14F-4D97-AF65-F5344CB8AC3E}">
        <p14:creationId xmlns:p14="http://schemas.microsoft.com/office/powerpoint/2010/main" val="394504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8"/>
                                        </p:tgtEl>
                                        <p:attrNameLst>
                                          <p:attrName>r</p:attrName>
                                        </p:attrNameLst>
                                      </p:cBhvr>
                                    </p:animRot>
                                    <p:animRot by="-240000">
                                      <p:cBhvr>
                                        <p:cTn id="15" dur="200" fill="hold">
                                          <p:stCondLst>
                                            <p:cond delay="200"/>
                                          </p:stCondLst>
                                        </p:cTn>
                                        <p:tgtEl>
                                          <p:spTgt spid="8"/>
                                        </p:tgtEl>
                                        <p:attrNameLst>
                                          <p:attrName>r</p:attrName>
                                        </p:attrNameLst>
                                      </p:cBhvr>
                                    </p:animRot>
                                    <p:animRot by="240000">
                                      <p:cBhvr>
                                        <p:cTn id="16" dur="200" fill="hold">
                                          <p:stCondLst>
                                            <p:cond delay="400"/>
                                          </p:stCondLst>
                                        </p:cTn>
                                        <p:tgtEl>
                                          <p:spTgt spid="8"/>
                                        </p:tgtEl>
                                        <p:attrNameLst>
                                          <p:attrName>r</p:attrName>
                                        </p:attrNameLst>
                                      </p:cBhvr>
                                    </p:animRot>
                                    <p:animRot by="-240000">
                                      <p:cBhvr>
                                        <p:cTn id="17" dur="200" fill="hold">
                                          <p:stCondLst>
                                            <p:cond delay="600"/>
                                          </p:stCondLst>
                                        </p:cTn>
                                        <p:tgtEl>
                                          <p:spTgt spid="8"/>
                                        </p:tgtEl>
                                        <p:attrNameLst>
                                          <p:attrName>r</p:attrName>
                                        </p:attrNameLst>
                                      </p:cBhvr>
                                    </p:animRot>
                                    <p:animRot by="120000">
                                      <p:cBhvr>
                                        <p:cTn id="18" dur="200" fill="hold">
                                          <p:stCondLst>
                                            <p:cond delay="800"/>
                                          </p:stCondLst>
                                        </p:cTn>
                                        <p:tgtEl>
                                          <p:spTgt spid="8"/>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9"/>
                                        </p:tgtEl>
                                        <p:attrNameLst>
                                          <p:attrName>r</p:attrName>
                                        </p:attrNameLst>
                                      </p:cBhvr>
                                    </p:animRot>
                                    <p:animRot by="-240000">
                                      <p:cBhvr>
                                        <p:cTn id="27" dur="200" fill="hold">
                                          <p:stCondLst>
                                            <p:cond delay="200"/>
                                          </p:stCondLst>
                                        </p:cTn>
                                        <p:tgtEl>
                                          <p:spTgt spid="9"/>
                                        </p:tgtEl>
                                        <p:attrNameLst>
                                          <p:attrName>r</p:attrName>
                                        </p:attrNameLst>
                                      </p:cBhvr>
                                    </p:animRot>
                                    <p:animRot by="240000">
                                      <p:cBhvr>
                                        <p:cTn id="28" dur="200" fill="hold">
                                          <p:stCondLst>
                                            <p:cond delay="400"/>
                                          </p:stCondLst>
                                        </p:cTn>
                                        <p:tgtEl>
                                          <p:spTgt spid="9"/>
                                        </p:tgtEl>
                                        <p:attrNameLst>
                                          <p:attrName>r</p:attrName>
                                        </p:attrNameLst>
                                      </p:cBhvr>
                                    </p:animRot>
                                    <p:animRot by="-240000">
                                      <p:cBhvr>
                                        <p:cTn id="29" dur="200" fill="hold">
                                          <p:stCondLst>
                                            <p:cond delay="600"/>
                                          </p:stCondLst>
                                        </p:cTn>
                                        <p:tgtEl>
                                          <p:spTgt spid="9"/>
                                        </p:tgtEl>
                                        <p:attrNameLst>
                                          <p:attrName>r</p:attrName>
                                        </p:attrNameLst>
                                      </p:cBhvr>
                                    </p:animRot>
                                    <p:animRot by="120000">
                                      <p:cBhvr>
                                        <p:cTn id="30" dur="200" fill="hold">
                                          <p:stCondLst>
                                            <p:cond delay="800"/>
                                          </p:stCondLst>
                                        </p:cTn>
                                        <p:tgtEl>
                                          <p:spTgt spid="9"/>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7"/>
                                        </p:tgtEl>
                                        <p:attrNameLst>
                                          <p:attrName>r</p:attrName>
                                        </p:attrNameLst>
                                      </p:cBhvr>
                                    </p:animRot>
                                    <p:animRot by="-240000">
                                      <p:cBhvr>
                                        <p:cTn id="39" dur="200" fill="hold">
                                          <p:stCondLst>
                                            <p:cond delay="200"/>
                                          </p:stCondLst>
                                        </p:cTn>
                                        <p:tgtEl>
                                          <p:spTgt spid="7"/>
                                        </p:tgtEl>
                                        <p:attrNameLst>
                                          <p:attrName>r</p:attrName>
                                        </p:attrNameLst>
                                      </p:cBhvr>
                                    </p:animRot>
                                    <p:animRot by="240000">
                                      <p:cBhvr>
                                        <p:cTn id="40" dur="200" fill="hold">
                                          <p:stCondLst>
                                            <p:cond delay="400"/>
                                          </p:stCondLst>
                                        </p:cTn>
                                        <p:tgtEl>
                                          <p:spTgt spid="7"/>
                                        </p:tgtEl>
                                        <p:attrNameLst>
                                          <p:attrName>r</p:attrName>
                                        </p:attrNameLst>
                                      </p:cBhvr>
                                    </p:animRot>
                                    <p:animRot by="-240000">
                                      <p:cBhvr>
                                        <p:cTn id="41" dur="200" fill="hold">
                                          <p:stCondLst>
                                            <p:cond delay="600"/>
                                          </p:stCondLst>
                                        </p:cTn>
                                        <p:tgtEl>
                                          <p:spTgt spid="7"/>
                                        </p:tgtEl>
                                        <p:attrNameLst>
                                          <p:attrName>r</p:attrName>
                                        </p:attrNameLst>
                                      </p:cBhvr>
                                    </p:animRot>
                                    <p:animRot by="120000">
                                      <p:cBhvr>
                                        <p:cTn id="42" dur="200" fill="hold">
                                          <p:stCondLst>
                                            <p:cond delay="800"/>
                                          </p:stCondLst>
                                        </p:cTn>
                                        <p:tgtEl>
                                          <p:spTgt spid="7"/>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4869 -0.19375 L -0.3694 -0.16898 " pathEditMode="relative" ptsTypes="AA">
                                      <p:cBhvr>
                                        <p:cTn id="54" dur="2000" fill="hold"/>
                                        <p:tgtEl>
                                          <p:spTgt spid="7"/>
                                        </p:tgtEl>
                                        <p:attrNameLst>
                                          <p:attrName>ppt_x</p:attrName>
                                          <p:attrName>ppt_y</p:attrName>
                                        </p:attrNameLst>
                                      </p:cBhvr>
                                    </p:animMotion>
                                  </p:childTnLst>
                                </p:cTn>
                              </p:par>
                            </p:childTnLst>
                          </p:cTn>
                        </p:par>
                      </p:childTnLst>
                    </p:cTn>
                  </p:par>
                  <p:par>
                    <p:cTn id="55" fill="hold">
                      <p:stCondLst>
                        <p:cond delay="indefinite"/>
                      </p:stCondLst>
                      <p:childTnLst>
                        <p:par>
                          <p:cTn id="56" fill="hold">
                            <p:stCondLst>
                              <p:cond delay="0"/>
                            </p:stCondLst>
                            <p:childTnLst>
                              <p:par>
                                <p:cTn id="57" presetID="6" presetClass="emph" presetSubtype="0" fill="hold" nodeType="clickEffect">
                                  <p:stCondLst>
                                    <p:cond delay="0"/>
                                  </p:stCondLst>
                                  <p:childTnLst>
                                    <p:animScale>
                                      <p:cBhvr>
                                        <p:cTn id="58"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16667">
                <p:cTn id="59" fill="hold" display="0">
                  <p:stCondLst>
                    <p:cond delay="indefinite"/>
                  </p:stCondLst>
                  <p:endCondLst>
                    <p:cond evt="onStopAudio" delay="0">
                      <p:tgtEl>
                        <p:sldTgt/>
                      </p:tgtEl>
                    </p:cond>
                  </p:endCondLst>
                </p:cTn>
                <p:tgtEl>
                  <p:spTgt spid="10"/>
                </p:tgtEl>
              </p:cMediaNode>
            </p:audio>
            <p:seq concurrent="1" nextAc="seek">
              <p:cTn id="60" restart="whenNotActive" fill="hold" evtFilter="cancelBubble" nodeType="interactiveSeq">
                <p:stCondLst>
                  <p:cond evt="onClick" delay="0">
                    <p:tgtEl>
                      <p:spTgt spid="7"/>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2039" fill="hold"/>
                                        <p:tgtEl>
                                          <p:spTgt spid="10"/>
                                        </p:tgtEl>
                                      </p:cBhvr>
                                    </p:cmd>
                                  </p:childTnLst>
                                </p:cTn>
                              </p:par>
                            </p:childTnLst>
                          </p:cTn>
                        </p:par>
                      </p:childTnLst>
                    </p:cTn>
                  </p:par>
                </p:childTnLst>
              </p:cTn>
              <p:nextCondLst>
                <p:cond evt="onClick" delay="0">
                  <p:tgtEl>
                    <p:spTgt spid="7"/>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ndos pantalla colores pastel Fondos de pantalla lisos fondosmil |  Allegra.flowersetcfresno.com">
            <a:extLst>
              <a:ext uri="{FF2B5EF4-FFF2-40B4-BE49-F238E27FC236}">
                <a16:creationId xmlns:a16="http://schemas.microsoft.com/office/drawing/2014/main" id="{5DC32594-61DE-8749-9AAD-9DBB3DD9B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671976" y="-2671979"/>
            <a:ext cx="6858001" cy="12201956"/>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a:extLst>
              <a:ext uri="{FF2B5EF4-FFF2-40B4-BE49-F238E27FC236}">
                <a16:creationId xmlns:a16="http://schemas.microsoft.com/office/drawing/2014/main" id="{411FAB56-B21B-DA45-B061-E225AF24F327}"/>
              </a:ext>
            </a:extLst>
          </p:cNvPr>
          <p:cNvSpPr txBox="1">
            <a:spLocks/>
          </p:cNvSpPr>
          <p:nvPr/>
        </p:nvSpPr>
        <p:spPr>
          <a:xfrm>
            <a:off x="435313" y="365125"/>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7200" dirty="0">
                <a:solidFill>
                  <a:srgbClr val="7030A0"/>
                </a:solidFill>
                <a:effectLst>
                  <a:glow rad="101600">
                    <a:schemeClr val="bg1">
                      <a:alpha val="60000"/>
                    </a:schemeClr>
                  </a:glow>
                </a:effectLst>
                <a:latin typeface="Marker Felt Thin" panose="02000400000000000000" pitchFamily="2" charset="77"/>
              </a:rPr>
              <a:t>¿Qué alimentos nos da la vaca</a:t>
            </a:r>
            <a:r>
              <a:rPr lang="es-CL" sz="8000" dirty="0">
                <a:solidFill>
                  <a:srgbClr val="7030A0"/>
                </a:solidFill>
                <a:effectLst>
                  <a:glow rad="101600">
                    <a:schemeClr val="bg1">
                      <a:alpha val="60000"/>
                    </a:schemeClr>
                  </a:glow>
                </a:effectLst>
                <a:latin typeface="Marker Felt Thin" panose="02000400000000000000" pitchFamily="2" charset="77"/>
              </a:rPr>
              <a:t>?</a:t>
            </a:r>
          </a:p>
        </p:txBody>
      </p:sp>
      <p:pic>
        <p:nvPicPr>
          <p:cNvPr id="7" name="Picture 4" descr="Imagenes Animadas de Huevos fritos">
            <a:extLst>
              <a:ext uri="{FF2B5EF4-FFF2-40B4-BE49-F238E27FC236}">
                <a16:creationId xmlns:a16="http://schemas.microsoft.com/office/drawing/2014/main" id="{A3BE80D9-1D6A-E04F-A588-059E9805C1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8022">
            <a:off x="3608356" y="3165930"/>
            <a:ext cx="3099818" cy="32205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MS SOLUTIONS INTERNATIONAL marca registrada: Las cuatro &quot;4&quot; mentiras que  te contaron sobre la leche. OCU España">
            <a:extLst>
              <a:ext uri="{FF2B5EF4-FFF2-40B4-BE49-F238E27FC236}">
                <a16:creationId xmlns:a16="http://schemas.microsoft.com/office/drawing/2014/main" id="{E8EB97C3-263D-154E-8328-F3253D99EB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104" y="1475752"/>
            <a:ext cx="2761677" cy="39064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Pastel De Carne De Carne En Estilo De Dibujos Animados Aislado En El Fondo  Blanco Con El Subtítulo Azul Pastel De Carne Para El Libro De Recetas, O  Diseño Del Menú Ilustraciones">
            <a:extLst>
              <a:ext uri="{FF2B5EF4-FFF2-40B4-BE49-F238E27FC236}">
                <a16:creationId xmlns:a16="http://schemas.microsoft.com/office/drawing/2014/main" id="{64855977-ADE8-B54C-B81D-4AD49C009333}"/>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13778" y1="47799" x2="18444" y2="35849"/>
                        <a14:foregroundMark x1="18444" y1="35849" x2="25556" y2="28616"/>
                        <a14:foregroundMark x1="25556" y1="28616" x2="39778" y2="25786"/>
                        <a14:foregroundMark x1="37333" y1="25157" x2="65778" y2="12893"/>
                        <a14:foregroundMark x1="83333" y1="19182" x2="74000" y2="32390"/>
                      </a14:backgroundRemoval>
                    </a14:imgEffect>
                  </a14:imgLayer>
                </a14:imgProps>
              </a:ext>
              <a:ext uri="{28A0092B-C50C-407E-A947-70E740481C1C}">
                <a14:useLocalDpi xmlns:a14="http://schemas.microsoft.com/office/drawing/2010/main" val="0"/>
              </a:ext>
            </a:extLst>
          </a:blip>
          <a:srcRect/>
          <a:stretch>
            <a:fillRect/>
          </a:stretch>
        </p:blipFill>
        <p:spPr bwMode="auto">
          <a:xfrm rot="457618">
            <a:off x="5698629" y="1701370"/>
            <a:ext cx="3567923" cy="25213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Ilustración de carne cruda, carne de bistec carne, carne podrida s, comida,  carne de pollo, carne cruda png | PNGWing">
            <a:extLst>
              <a:ext uri="{FF2B5EF4-FFF2-40B4-BE49-F238E27FC236}">
                <a16:creationId xmlns:a16="http://schemas.microsoft.com/office/drawing/2014/main" id="{63ECBB86-5161-7A42-BFB6-5245AE734C03}"/>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316" b="97588" l="1522" r="97935">
                        <a14:foregroundMark x1="5652" y1="48465" x2="32826" y2="41228"/>
                        <a14:foregroundMark x1="32826" y1="41228" x2="35109" y2="41228"/>
                        <a14:foregroundMark x1="5652" y1="39254" x2="1957" y2="58333"/>
                        <a14:foregroundMark x1="1957" y1="58333" x2="2174" y2="70175"/>
                        <a14:foregroundMark x1="2174" y1="70175" x2="3370" y2="75219"/>
                        <a14:foregroundMark x1="652" y1="74781" x2="1739" y2="47149"/>
                        <a14:foregroundMark x1="1739" y1="47149" x2="5652" y2="41667"/>
                        <a14:foregroundMark x1="5652" y1="41667" x2="19783" y2="34868"/>
                        <a14:foregroundMark x1="4674" y1="40132" x2="29130" y2="27632"/>
                        <a14:foregroundMark x1="29130" y1="27632" x2="33913" y2="27412"/>
                        <a14:foregroundMark x1="33913" y1="27412" x2="40652" y2="28070"/>
                        <a14:foregroundMark x1="24130" y1="31798" x2="34565" y2="28289"/>
                        <a14:foregroundMark x1="34565" y1="28289" x2="43804" y2="20614"/>
                        <a14:foregroundMark x1="43804" y1="20395" x2="68478" y2="3289"/>
                        <a14:foregroundMark x1="69239" y1="4825" x2="83043" y2="1535"/>
                        <a14:foregroundMark x1="83043" y1="1535" x2="84130" y2="1535"/>
                        <a14:foregroundMark x1="84239" y1="2851" x2="88587" y2="5044"/>
                        <a14:foregroundMark x1="88587" y1="5044" x2="92283" y2="9868"/>
                        <a14:foregroundMark x1="92283" y1="9868" x2="95217" y2="16667"/>
                        <a14:foregroundMark x1="95217" y1="16667" x2="97935" y2="36842"/>
                        <a14:foregroundMark x1="98043" y1="37061" x2="96848" y2="67982"/>
                        <a14:foregroundMark x1="2826" y1="53509" x2="10109" y2="64693"/>
                        <a14:foregroundMark x1="10109" y1="64693" x2="18043" y2="70833"/>
                        <a14:foregroundMark x1="18043" y1="70833" x2="25000" y2="72368"/>
                        <a14:foregroundMark x1="15326" y1="69298" x2="43804" y2="81140"/>
                        <a14:foregroundMark x1="15978" y1="70833" x2="33478" y2="77412"/>
                        <a14:foregroundMark x1="43587" y1="80482" x2="54891" y2="80921"/>
                        <a14:foregroundMark x1="54891" y1="80921" x2="68370" y2="79167"/>
                        <a14:foregroundMark x1="68370" y1="79167" x2="68804" y2="79167"/>
                        <a14:foregroundMark x1="68804" y1="78728" x2="87826" y2="69737"/>
                        <a14:foregroundMark x1="87826" y1="69737" x2="89891" y2="67105"/>
                        <a14:foregroundMark x1="84891" y1="71491" x2="90109" y2="67763"/>
                        <a14:foregroundMark x1="90109" y1="67763" x2="94891" y2="58991"/>
                        <a14:foregroundMark x1="94891" y1="58991" x2="97717" y2="48246"/>
                        <a14:foregroundMark x1="97283" y1="44298" x2="90326" y2="71491"/>
                        <a14:foregroundMark x1="90326" y1="71491" x2="85652" y2="83553"/>
                        <a14:foregroundMark x1="85652" y1="83553" x2="83587" y2="86184"/>
                        <a14:foregroundMark x1="34674" y1="80482" x2="51522" y2="80921"/>
                        <a14:foregroundMark x1="51522" y1="80921" x2="67391" y2="77851"/>
                        <a14:foregroundMark x1="67391" y1="77851" x2="67609" y2="77412"/>
                        <a14:foregroundMark x1="48804" y1="89474" x2="67500" y2="89912"/>
                        <a14:foregroundMark x1="67500" y1="89912" x2="73043" y2="89693"/>
                        <a14:foregroundMark x1="73043" y1="89693" x2="73587" y2="89254"/>
                        <a14:foregroundMark x1="98370" y1="45833" x2="98152" y2="74561"/>
                        <a14:foregroundMark x1="98152" y1="74561" x2="86196" y2="87281"/>
                        <a14:foregroundMark x1="86196" y1="87281" x2="72609" y2="97588"/>
                        <a14:foregroundMark x1="5000" y1="81579" x2="38587" y2="95175"/>
                        <a14:foregroundMark x1="38587" y1="95175" x2="42717" y2="94298"/>
                        <a14:foregroundMark x1="42717" y1="94298" x2="66196" y2="97588"/>
                        <a14:foregroundMark x1="66196" y1="97588" x2="72174" y2="97149"/>
                        <a14:foregroundMark x1="72174" y1="97149" x2="73913" y2="95833"/>
                      </a14:backgroundRemoval>
                    </a14:imgEffect>
                  </a14:imgLayer>
                </a14:imgProps>
              </a:ext>
              <a:ext uri="{28A0092B-C50C-407E-A947-70E740481C1C}">
                <a14:useLocalDpi xmlns:a14="http://schemas.microsoft.com/office/drawing/2010/main" val="0"/>
              </a:ext>
            </a:extLst>
          </a:blip>
          <a:srcRect/>
          <a:stretch>
            <a:fillRect/>
          </a:stretch>
        </p:blipFill>
        <p:spPr bwMode="auto">
          <a:xfrm>
            <a:off x="7379045" y="4359849"/>
            <a:ext cx="4125468" cy="2044797"/>
          </a:xfrm>
          <a:prstGeom prst="rect">
            <a:avLst/>
          </a:prstGeom>
          <a:noFill/>
          <a:extLst>
            <a:ext uri="{909E8E84-426E-40DD-AFC4-6F175D3DCCD1}">
              <a14:hiddenFill xmlns:a14="http://schemas.microsoft.com/office/drawing/2010/main">
                <a:solidFill>
                  <a:srgbClr val="FFFFFF"/>
                </a:solidFill>
              </a14:hiddenFill>
            </a:ext>
          </a:extLst>
        </p:spPr>
      </p:pic>
      <p:pic>
        <p:nvPicPr>
          <p:cNvPr id="10" name="y2mate.com - sonido hechizo magico brillo brillante  BANCO DE SONIDOS Y EFECTOS_rPtEReJy-AI (1)">
            <a:hlinkClick r:id="" action="ppaction://media"/>
            <a:extLst>
              <a:ext uri="{FF2B5EF4-FFF2-40B4-BE49-F238E27FC236}">
                <a16:creationId xmlns:a16="http://schemas.microsoft.com/office/drawing/2014/main" id="{81D6B14F-2F5A-2143-ADBC-2D394921AE7E}"/>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1"/>
          <a:stretch>
            <a:fillRect/>
          </a:stretch>
        </p:blipFill>
        <p:spPr>
          <a:xfrm>
            <a:off x="6265550" y="-1130914"/>
            <a:ext cx="449641" cy="449641"/>
          </a:xfrm>
          <a:prstGeom prst="rect">
            <a:avLst/>
          </a:prstGeom>
        </p:spPr>
      </p:pic>
      <p:pic>
        <p:nvPicPr>
          <p:cNvPr id="11" name="y2mate.com - sonido hechizo magico brillo brillante  BANCO DE SONIDOS Y EFECTOS_rPtEReJy-AI (1)">
            <a:hlinkClick r:id="" action="ppaction://media"/>
            <a:extLst>
              <a:ext uri="{FF2B5EF4-FFF2-40B4-BE49-F238E27FC236}">
                <a16:creationId xmlns:a16="http://schemas.microsoft.com/office/drawing/2014/main" id="{555EB012-7D18-264A-AFD2-C706888FA131}"/>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1"/>
          <a:stretch>
            <a:fillRect/>
          </a:stretch>
        </p:blipFill>
        <p:spPr>
          <a:xfrm>
            <a:off x="7257771" y="-1520020"/>
            <a:ext cx="449641" cy="449641"/>
          </a:xfrm>
          <a:prstGeom prst="rect">
            <a:avLst/>
          </a:prstGeom>
        </p:spPr>
      </p:pic>
    </p:spTree>
    <p:extLst>
      <p:ext uri="{BB962C8B-B14F-4D97-AF65-F5344CB8AC3E}">
        <p14:creationId xmlns:p14="http://schemas.microsoft.com/office/powerpoint/2010/main" val="210309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7"/>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nodeType="clickEffect">
                                  <p:stCondLst>
                                    <p:cond delay="0"/>
                                  </p:stCondLst>
                                  <p:childTnLst>
                                    <p:animRot by="120000">
                                      <p:cBhvr>
                                        <p:cTn id="37" dur="100" fill="hold">
                                          <p:stCondLst>
                                            <p:cond delay="0"/>
                                          </p:stCondLst>
                                        </p:cTn>
                                        <p:tgtEl>
                                          <p:spTgt spid="5"/>
                                        </p:tgtEl>
                                        <p:attrNameLst>
                                          <p:attrName>r</p:attrName>
                                        </p:attrNameLst>
                                      </p:cBhvr>
                                    </p:animRot>
                                    <p:animRot by="-240000">
                                      <p:cBhvr>
                                        <p:cTn id="38" dur="200" fill="hold">
                                          <p:stCondLst>
                                            <p:cond delay="200"/>
                                          </p:stCondLst>
                                        </p:cTn>
                                        <p:tgtEl>
                                          <p:spTgt spid="5"/>
                                        </p:tgtEl>
                                        <p:attrNameLst>
                                          <p:attrName>r</p:attrName>
                                        </p:attrNameLst>
                                      </p:cBhvr>
                                    </p:animRot>
                                    <p:animRot by="240000">
                                      <p:cBhvr>
                                        <p:cTn id="39" dur="200" fill="hold">
                                          <p:stCondLst>
                                            <p:cond delay="400"/>
                                          </p:stCondLst>
                                        </p:cTn>
                                        <p:tgtEl>
                                          <p:spTgt spid="5"/>
                                        </p:tgtEl>
                                        <p:attrNameLst>
                                          <p:attrName>r</p:attrName>
                                        </p:attrNameLst>
                                      </p:cBhvr>
                                    </p:animRot>
                                    <p:animRot by="-240000">
                                      <p:cBhvr>
                                        <p:cTn id="40" dur="200" fill="hold">
                                          <p:stCondLst>
                                            <p:cond delay="600"/>
                                          </p:stCondLst>
                                        </p:cTn>
                                        <p:tgtEl>
                                          <p:spTgt spid="5"/>
                                        </p:tgtEl>
                                        <p:attrNameLst>
                                          <p:attrName>r</p:attrName>
                                        </p:attrNameLst>
                                      </p:cBhvr>
                                    </p:animRot>
                                    <p:animRot by="120000">
                                      <p:cBhvr>
                                        <p:cTn id="41" dur="200" fill="hold">
                                          <p:stCondLst>
                                            <p:cond delay="800"/>
                                          </p:stCondLst>
                                        </p:cTn>
                                        <p:tgtEl>
                                          <p:spTgt spid="5"/>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039" fill="hold"/>
                                        <p:tgtEl>
                                          <p:spTgt spid="11"/>
                                        </p:tgtEl>
                                      </p:cBhvr>
                                    </p:cmd>
                                  </p:childTnLst>
                                </p:cTn>
                              </p:par>
                            </p:childTnLst>
                          </p:cTn>
                        </p:par>
                      </p:childTnLst>
                    </p:cTn>
                  </p:par>
                </p:childTnLst>
              </p:cTn>
              <p:nextCondLst>
                <p:cond evt="onClick" delay="0">
                  <p:tgtEl>
                    <p:spTgt spid="5"/>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32" presetClass="emph" presetSubtype="0" fill="hold" nodeType="clickEffect">
                                  <p:stCondLst>
                                    <p:cond delay="0"/>
                                  </p:stCondLst>
                                  <p:childTnLst>
                                    <p:animRot by="120000">
                                      <p:cBhvr>
                                        <p:cTn id="50" dur="100" fill="hold">
                                          <p:stCondLst>
                                            <p:cond delay="0"/>
                                          </p:stCondLst>
                                        </p:cTn>
                                        <p:tgtEl>
                                          <p:spTgt spid="9"/>
                                        </p:tgtEl>
                                        <p:attrNameLst>
                                          <p:attrName>r</p:attrName>
                                        </p:attrNameLst>
                                      </p:cBhvr>
                                    </p:animRot>
                                    <p:animRot by="-240000">
                                      <p:cBhvr>
                                        <p:cTn id="51" dur="200" fill="hold">
                                          <p:stCondLst>
                                            <p:cond delay="200"/>
                                          </p:stCondLst>
                                        </p:cTn>
                                        <p:tgtEl>
                                          <p:spTgt spid="9"/>
                                        </p:tgtEl>
                                        <p:attrNameLst>
                                          <p:attrName>r</p:attrName>
                                        </p:attrNameLst>
                                      </p:cBhvr>
                                    </p:animRot>
                                    <p:animRot by="240000">
                                      <p:cBhvr>
                                        <p:cTn id="52" dur="200" fill="hold">
                                          <p:stCondLst>
                                            <p:cond delay="400"/>
                                          </p:stCondLst>
                                        </p:cTn>
                                        <p:tgtEl>
                                          <p:spTgt spid="9"/>
                                        </p:tgtEl>
                                        <p:attrNameLst>
                                          <p:attrName>r</p:attrName>
                                        </p:attrNameLst>
                                      </p:cBhvr>
                                    </p:animRot>
                                    <p:animRot by="-240000">
                                      <p:cBhvr>
                                        <p:cTn id="53" dur="200" fill="hold">
                                          <p:stCondLst>
                                            <p:cond delay="600"/>
                                          </p:stCondLst>
                                        </p:cTn>
                                        <p:tgtEl>
                                          <p:spTgt spid="9"/>
                                        </p:tgtEl>
                                        <p:attrNameLst>
                                          <p:attrName>r</p:attrName>
                                        </p:attrNameLst>
                                      </p:cBhvr>
                                    </p:animRot>
                                    <p:animRot by="120000">
                                      <p:cBhvr>
                                        <p:cTn id="54" dur="200" fill="hold">
                                          <p:stCondLst>
                                            <p:cond delay="800"/>
                                          </p:stCondLst>
                                        </p:cTn>
                                        <p:tgtEl>
                                          <p:spTgt spid="9"/>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2039" fill="hold"/>
                                        <p:tgtEl>
                                          <p:spTgt spid="10"/>
                                        </p:tgtEl>
                                      </p:cBhvr>
                                    </p:cmd>
                                  </p:childTnLst>
                                </p:cTn>
                              </p:par>
                            </p:childTnLst>
                          </p:cTn>
                        </p:par>
                      </p:childTnLst>
                    </p:cTn>
                  </p:par>
                </p:childTnLst>
              </p:cTn>
              <p:nextCondLst>
                <p:cond evt="onClick" delay="0">
                  <p:tgtEl>
                    <p:spTgt spid="9"/>
                  </p:tgtEl>
                </p:cond>
              </p:nextCondLst>
            </p:seq>
            <p:audio>
              <p:cMediaNode vol="16667">
                <p:cTn id="59" fill="hold" display="0">
                  <p:stCondLst>
                    <p:cond delay="indefinite"/>
                  </p:stCondLst>
                  <p:endCondLst>
                    <p:cond evt="onStopAudio" delay="0">
                      <p:tgtEl>
                        <p:sldTgt/>
                      </p:tgtEl>
                    </p:cond>
                  </p:endCondLst>
                </p:cTn>
                <p:tgtEl>
                  <p:spTgt spid="10"/>
                </p:tgtEl>
              </p:cMediaNode>
            </p:audio>
            <p:audio>
              <p:cMediaNode vol="16667">
                <p:cTn id="60" fill="hold" display="0">
                  <p:stCondLst>
                    <p:cond delay="indefinite"/>
                  </p:stCondLst>
                  <p:endCondLst>
                    <p:cond evt="onStopAudio" delay="0">
                      <p:tgtEl>
                        <p:sldTgt/>
                      </p:tgtEl>
                    </p:cond>
                  </p:endCondLst>
                </p:cTn>
                <p:tgtEl>
                  <p:spTgt spid="11"/>
                </p:tgtEl>
              </p:cMediaNode>
            </p:audio>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ndos pantalla colores pastel Fondos de pantalla lisos fondosmil |  Allegra.flowersetcfresno.com">
            <a:extLst>
              <a:ext uri="{FF2B5EF4-FFF2-40B4-BE49-F238E27FC236}">
                <a16:creationId xmlns:a16="http://schemas.microsoft.com/office/drawing/2014/main" id="{3B732427-3772-624A-AF75-95EB73BBA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671976" y="-2671979"/>
            <a:ext cx="6858001" cy="12201956"/>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a:extLst>
              <a:ext uri="{FF2B5EF4-FFF2-40B4-BE49-F238E27FC236}">
                <a16:creationId xmlns:a16="http://schemas.microsoft.com/office/drawing/2014/main" id="{EFE4D660-59CE-C14D-BE96-DBC870B86B37}"/>
              </a:ext>
            </a:extLst>
          </p:cNvPr>
          <p:cNvSpPr txBox="1">
            <a:spLocks/>
          </p:cNvSpPr>
          <p:nvPr/>
        </p:nvSpPr>
        <p:spPr>
          <a:xfrm>
            <a:off x="435313" y="365125"/>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6600" dirty="0">
                <a:solidFill>
                  <a:srgbClr val="7030A0"/>
                </a:solidFill>
                <a:effectLst>
                  <a:glow rad="101600">
                    <a:schemeClr val="bg1">
                      <a:alpha val="60000"/>
                    </a:schemeClr>
                  </a:glow>
                </a:effectLst>
                <a:latin typeface="Marker Felt Thin" panose="02000400000000000000" pitchFamily="2" charset="77"/>
              </a:rPr>
              <a:t>¿Qué alimentos nos da la gallina</a:t>
            </a:r>
            <a:r>
              <a:rPr lang="es-CL" sz="7200" dirty="0">
                <a:solidFill>
                  <a:srgbClr val="7030A0"/>
                </a:solidFill>
                <a:effectLst>
                  <a:glow rad="101600">
                    <a:schemeClr val="bg1">
                      <a:alpha val="60000"/>
                    </a:schemeClr>
                  </a:glow>
                </a:effectLst>
                <a:latin typeface="Marker Felt Thin" panose="02000400000000000000" pitchFamily="2" charset="77"/>
              </a:rPr>
              <a:t>?</a:t>
            </a:r>
          </a:p>
        </p:txBody>
      </p:sp>
      <p:pic>
        <p:nvPicPr>
          <p:cNvPr id="6" name="Picture 6" descr="Un Plato De Ilustración De Snack De Cerdo, Deliciosa Carne De Cerdo  Desmenuzada, Un Cerdo Desmenuzado, Salsa Verde PNG y PSD para Descargar  Gratis | Pngtree">
            <a:extLst>
              <a:ext uri="{FF2B5EF4-FFF2-40B4-BE49-F238E27FC236}">
                <a16:creationId xmlns:a16="http://schemas.microsoft.com/office/drawing/2014/main" id="{B5017683-24AF-6A4B-8CE7-2F968E019FE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11583" y1="73500" x2="17250" y2="69417"/>
                        <a14:foregroundMark x1="17250" y1="69417" x2="24750" y2="68667"/>
                        <a14:foregroundMark x1="24750" y1="68667" x2="31333" y2="71000"/>
                        <a14:foregroundMark x1="31333" y1="71000" x2="36583" y2="76583"/>
                        <a14:foregroundMark x1="35750" y1="77417" x2="32500" y2="70917"/>
                        <a14:foregroundMark x1="32500" y1="70917" x2="26333" y2="68917"/>
                        <a14:foregroundMark x1="26333" y1="68667" x2="34167" y2="69833"/>
                        <a14:foregroundMark x1="34167" y1="69833" x2="39667" y2="74250"/>
                        <a14:foregroundMark x1="39667" y1="74250" x2="37417" y2="76583"/>
                        <a14:foregroundMark x1="13917" y1="85917" x2="21917" y2="86250"/>
                        <a14:foregroundMark x1="21917" y1="86250" x2="28917" y2="85833"/>
                        <a14:foregroundMark x1="28917" y1="85833" x2="33750" y2="83083"/>
                      </a14:backgroundRemoval>
                    </a14:imgEffect>
                  </a14:imgLayer>
                </a14:imgProps>
              </a:ext>
              <a:ext uri="{28A0092B-C50C-407E-A947-70E740481C1C}">
                <a14:useLocalDpi xmlns:a14="http://schemas.microsoft.com/office/drawing/2010/main" val="0"/>
              </a:ext>
            </a:extLst>
          </a:blip>
          <a:srcRect/>
          <a:stretch>
            <a:fillRect/>
          </a:stretch>
        </p:blipFill>
        <p:spPr bwMode="auto">
          <a:xfrm>
            <a:off x="580177" y="1594931"/>
            <a:ext cx="3505440" cy="3505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ollo asado de dibujos animados | Vector Premium">
            <a:extLst>
              <a:ext uri="{FF2B5EF4-FFF2-40B4-BE49-F238E27FC236}">
                <a16:creationId xmlns:a16="http://schemas.microsoft.com/office/drawing/2014/main" id="{253485FA-E3BB-3943-9679-EF4AF5B2D15A}"/>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74" b="89770" l="8307" r="89936">
                        <a14:foregroundMark x1="8307" y1="26087" x2="9585" y2="31458"/>
                        <a14:foregroundMark x1="53035" y1="18159" x2="64058" y2="60102"/>
                        <a14:foregroundMark x1="19010" y1="65985" x2="19162" y2="66313"/>
                        <a14:backgroundMark x1="18371" y1="73146" x2="19122" y2="73508"/>
                        <a14:backgroundMark x1="30511" y1="85678" x2="38658" y2="85934"/>
                        <a14:backgroundMark x1="38658" y1="85934" x2="47604" y2="85678"/>
                        <a14:backgroundMark x1="47604" y1="85678" x2="53994" y2="85678"/>
                        <a14:backgroundMark x1="53994" y1="85678" x2="63099" y2="83887"/>
                        <a14:backgroundMark x1="50958" y1="82353" x2="58946" y2="82609"/>
                        <a14:backgroundMark x1="58946" y1="82609" x2="63419" y2="80051"/>
                        <a14:backgroundMark x1="19329" y1="66240" x2="21406" y2="78261"/>
                        <a14:backgroundMark x1="21406" y1="78261" x2="22524" y2="81330"/>
                        <a14:backgroundMark x1="22045" y1="69054" x2="32907" y2="82609"/>
                        <a14:backgroundMark x1="32907" y1="82609" x2="35463" y2="84655"/>
                      </a14:backgroundRemoval>
                    </a14:imgEffect>
                  </a14:imgLayer>
                </a14:imgProps>
              </a:ext>
              <a:ext uri="{28A0092B-C50C-407E-A947-70E740481C1C}">
                <a14:useLocalDpi xmlns:a14="http://schemas.microsoft.com/office/drawing/2010/main" val="0"/>
              </a:ext>
            </a:extLst>
          </a:blip>
          <a:srcRect/>
          <a:stretch>
            <a:fillRect/>
          </a:stretch>
        </p:blipFill>
        <p:spPr bwMode="auto">
          <a:xfrm>
            <a:off x="2885699" y="4007797"/>
            <a:ext cx="4166447" cy="26023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nes Animadas de Huevos fritos">
            <a:extLst>
              <a:ext uri="{FF2B5EF4-FFF2-40B4-BE49-F238E27FC236}">
                <a16:creationId xmlns:a16="http://schemas.microsoft.com/office/drawing/2014/main" id="{24DAC17E-7E06-0E4A-A9A9-12664599ED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33075" y="528438"/>
            <a:ext cx="3424593" cy="35580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sultado de imagen para mantequilla animada | Mantequilla, Animo">
            <a:extLst>
              <a:ext uri="{FF2B5EF4-FFF2-40B4-BE49-F238E27FC236}">
                <a16:creationId xmlns:a16="http://schemas.microsoft.com/office/drawing/2014/main" id="{A3D12B3C-014D-C940-BECD-FCEB96AACC16}"/>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944" b="89869" l="8250" r="91125">
                        <a14:foregroundMark x1="38250" y1="70356" x2="43250" y2="70544"/>
                        <a14:foregroundMark x1="43250" y1="70544" x2="66250" y2="54221"/>
                        <a14:foregroundMark x1="38125" y1="71482" x2="65500" y2="51595"/>
                        <a14:foregroundMark x1="36375" y1="68293" x2="50375" y2="56660"/>
                        <a14:foregroundMark x1="50375" y1="56660" x2="52625" y2="55722"/>
                        <a14:foregroundMark x1="8250" y1="42777" x2="14000" y2="45216"/>
                        <a14:foregroundMark x1="14000" y1="45216" x2="16250" y2="47842"/>
                        <a14:foregroundMark x1="91125" y1="48218" x2="82500" y2="38649"/>
                      </a14:backgroundRemoval>
                    </a14:imgEffect>
                  </a14:imgLayer>
                </a14:imgProps>
              </a:ext>
              <a:ext uri="{28A0092B-C50C-407E-A947-70E740481C1C}">
                <a14:useLocalDpi xmlns:a14="http://schemas.microsoft.com/office/drawing/2010/main" val="0"/>
              </a:ext>
            </a:extLst>
          </a:blip>
          <a:srcRect/>
          <a:stretch>
            <a:fillRect/>
          </a:stretch>
        </p:blipFill>
        <p:spPr bwMode="auto">
          <a:xfrm>
            <a:off x="7663135" y="3762966"/>
            <a:ext cx="4014723" cy="2674809"/>
          </a:xfrm>
          <a:prstGeom prst="rect">
            <a:avLst/>
          </a:prstGeom>
          <a:noFill/>
          <a:extLst>
            <a:ext uri="{909E8E84-426E-40DD-AFC4-6F175D3DCCD1}">
              <a14:hiddenFill xmlns:a14="http://schemas.microsoft.com/office/drawing/2010/main">
                <a:solidFill>
                  <a:srgbClr val="FFFFFF"/>
                </a:solidFill>
              </a14:hiddenFill>
            </a:ext>
          </a:extLst>
        </p:spPr>
      </p:pic>
      <p:pic>
        <p:nvPicPr>
          <p:cNvPr id="10" name="y2mate.com - sonido hechizo magico brillo brillante  BANCO DE SONIDOS Y EFECTOS_rPtEReJy-AI (1)">
            <a:hlinkClick r:id="" action="ppaction://media"/>
            <a:extLst>
              <a:ext uri="{FF2B5EF4-FFF2-40B4-BE49-F238E27FC236}">
                <a16:creationId xmlns:a16="http://schemas.microsoft.com/office/drawing/2014/main" id="{F197B5AA-2B19-8D4B-994F-67BB5B981D10}"/>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2"/>
          <a:stretch>
            <a:fillRect/>
          </a:stretch>
        </p:blipFill>
        <p:spPr>
          <a:xfrm>
            <a:off x="6949844" y="-1584489"/>
            <a:ext cx="449641" cy="449641"/>
          </a:xfrm>
          <a:prstGeom prst="rect">
            <a:avLst/>
          </a:prstGeom>
        </p:spPr>
      </p:pic>
      <p:pic>
        <p:nvPicPr>
          <p:cNvPr id="11" name="y2mate.com - sonido hechizo magico brillo brillante  BANCO DE SONIDOS Y EFECTOS_rPtEReJy-AI (1)">
            <a:hlinkClick r:id="" action="ppaction://media"/>
            <a:extLst>
              <a:ext uri="{FF2B5EF4-FFF2-40B4-BE49-F238E27FC236}">
                <a16:creationId xmlns:a16="http://schemas.microsoft.com/office/drawing/2014/main" id="{E5E20D5D-673F-924D-98BD-E8D558B386A8}"/>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2"/>
          <a:stretch>
            <a:fillRect/>
          </a:stretch>
        </p:blipFill>
        <p:spPr>
          <a:xfrm>
            <a:off x="4576295" y="-1608596"/>
            <a:ext cx="449641" cy="449641"/>
          </a:xfrm>
          <a:prstGeom prst="rect">
            <a:avLst/>
          </a:prstGeom>
        </p:spPr>
      </p:pic>
    </p:spTree>
    <p:extLst>
      <p:ext uri="{BB962C8B-B14F-4D97-AF65-F5344CB8AC3E}">
        <p14:creationId xmlns:p14="http://schemas.microsoft.com/office/powerpoint/2010/main" val="371120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32" presetClass="emph" presetSubtype="0" fill="hold" nodeType="clickEffect">
                                  <p:stCondLst>
                                    <p:cond delay="0"/>
                                  </p:stCondLst>
                                  <p:childTnLst>
                                    <p:animRot by="120000">
                                      <p:cBhvr>
                                        <p:cTn id="27" dur="100" fill="hold">
                                          <p:stCondLst>
                                            <p:cond delay="0"/>
                                          </p:stCondLst>
                                        </p:cTn>
                                        <p:tgtEl>
                                          <p:spTgt spid="8"/>
                                        </p:tgtEl>
                                        <p:attrNameLst>
                                          <p:attrName>r</p:attrName>
                                        </p:attrNameLst>
                                      </p:cBhvr>
                                    </p:animRot>
                                    <p:animRot by="-240000">
                                      <p:cBhvr>
                                        <p:cTn id="28" dur="200" fill="hold">
                                          <p:stCondLst>
                                            <p:cond delay="200"/>
                                          </p:stCondLst>
                                        </p:cTn>
                                        <p:tgtEl>
                                          <p:spTgt spid="8"/>
                                        </p:tgtEl>
                                        <p:attrNameLst>
                                          <p:attrName>r</p:attrName>
                                        </p:attrNameLst>
                                      </p:cBhvr>
                                    </p:animRot>
                                    <p:animRot by="240000">
                                      <p:cBhvr>
                                        <p:cTn id="29" dur="200" fill="hold">
                                          <p:stCondLst>
                                            <p:cond delay="400"/>
                                          </p:stCondLst>
                                        </p:cTn>
                                        <p:tgtEl>
                                          <p:spTgt spid="8"/>
                                        </p:tgtEl>
                                        <p:attrNameLst>
                                          <p:attrName>r</p:attrName>
                                        </p:attrNameLst>
                                      </p:cBhvr>
                                    </p:animRot>
                                    <p:animRot by="-240000">
                                      <p:cBhvr>
                                        <p:cTn id="30" dur="200" fill="hold">
                                          <p:stCondLst>
                                            <p:cond delay="600"/>
                                          </p:stCondLst>
                                        </p:cTn>
                                        <p:tgtEl>
                                          <p:spTgt spid="8"/>
                                        </p:tgtEl>
                                        <p:attrNameLst>
                                          <p:attrName>r</p:attrName>
                                        </p:attrNameLst>
                                      </p:cBhvr>
                                    </p:animRot>
                                    <p:animRot by="120000">
                                      <p:cBhvr>
                                        <p:cTn id="31" dur="200" fill="hold">
                                          <p:stCondLst>
                                            <p:cond delay="800"/>
                                          </p:stCondLst>
                                        </p:cTn>
                                        <p:tgtEl>
                                          <p:spTgt spid="8"/>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039" fill="hold"/>
                                        <p:tgtEl>
                                          <p:spTgt spid="10"/>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32" presetClass="emph" presetSubtype="0" fill="hold" nodeType="clickEffect">
                                  <p:stCondLst>
                                    <p:cond delay="0"/>
                                  </p:stCondLst>
                                  <p:childTnLst>
                                    <p:animRot by="120000">
                                      <p:cBhvr>
                                        <p:cTn id="40" dur="100" fill="hold">
                                          <p:stCondLst>
                                            <p:cond delay="0"/>
                                          </p:stCondLst>
                                        </p:cTn>
                                        <p:tgtEl>
                                          <p:spTgt spid="7"/>
                                        </p:tgtEl>
                                        <p:attrNameLst>
                                          <p:attrName>r</p:attrName>
                                        </p:attrNameLst>
                                      </p:cBhvr>
                                    </p:animRot>
                                    <p:animRot by="-240000">
                                      <p:cBhvr>
                                        <p:cTn id="41" dur="200" fill="hold">
                                          <p:stCondLst>
                                            <p:cond delay="200"/>
                                          </p:stCondLst>
                                        </p:cTn>
                                        <p:tgtEl>
                                          <p:spTgt spid="7"/>
                                        </p:tgtEl>
                                        <p:attrNameLst>
                                          <p:attrName>r</p:attrName>
                                        </p:attrNameLst>
                                      </p:cBhvr>
                                    </p:animRot>
                                    <p:animRot by="240000">
                                      <p:cBhvr>
                                        <p:cTn id="42" dur="200" fill="hold">
                                          <p:stCondLst>
                                            <p:cond delay="400"/>
                                          </p:stCondLst>
                                        </p:cTn>
                                        <p:tgtEl>
                                          <p:spTgt spid="7"/>
                                        </p:tgtEl>
                                        <p:attrNameLst>
                                          <p:attrName>r</p:attrName>
                                        </p:attrNameLst>
                                      </p:cBhvr>
                                    </p:animRot>
                                    <p:animRot by="-240000">
                                      <p:cBhvr>
                                        <p:cTn id="43" dur="200" fill="hold">
                                          <p:stCondLst>
                                            <p:cond delay="600"/>
                                          </p:stCondLst>
                                        </p:cTn>
                                        <p:tgtEl>
                                          <p:spTgt spid="7"/>
                                        </p:tgtEl>
                                        <p:attrNameLst>
                                          <p:attrName>r</p:attrName>
                                        </p:attrNameLst>
                                      </p:cBhvr>
                                    </p:animRot>
                                    <p:animRot by="120000">
                                      <p:cBhvr>
                                        <p:cTn id="44" dur="200" fill="hold">
                                          <p:stCondLst>
                                            <p:cond delay="800"/>
                                          </p:stCondLst>
                                        </p:cTn>
                                        <p:tgtEl>
                                          <p:spTgt spid="7"/>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039" fill="hold"/>
                                        <p:tgtEl>
                                          <p:spTgt spid="11"/>
                                        </p:tgtEl>
                                      </p:cBhvr>
                                    </p:cmd>
                                  </p:childTnLst>
                                </p:cTn>
                              </p:par>
                            </p:childTnLst>
                          </p:cTn>
                        </p:par>
                      </p:childTnLst>
                    </p:cTn>
                  </p:par>
                </p:childTnLst>
              </p:cTn>
              <p:nextCondLst>
                <p:cond evt="onClick" delay="0">
                  <p:tgtEl>
                    <p:spTgt spid="7"/>
                  </p:tgtEl>
                </p:cond>
              </p:nextCondLst>
            </p:seq>
            <p:seq concurrent="1" nextAc="seek">
              <p:cTn id="49" restart="whenNotActive" fill="hold" evtFilter="cancelBubble" nodeType="interactiveSeq">
                <p:stCondLst>
                  <p:cond evt="onClick" delay="0">
                    <p:tgtEl>
                      <p:spTgt spid="6"/>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audio>
              <p:cMediaNode vol="16667">
                <p:cTn id="59" fill="hold" display="0">
                  <p:stCondLst>
                    <p:cond delay="indefinite"/>
                  </p:stCondLst>
                  <p:endCondLst>
                    <p:cond evt="onStopAudio" delay="0">
                      <p:tgtEl>
                        <p:sldTgt/>
                      </p:tgtEl>
                    </p:cond>
                  </p:endCondLst>
                </p:cTn>
                <p:tgtEl>
                  <p:spTgt spid="10"/>
                </p:tgtEl>
              </p:cMediaNode>
            </p:audio>
            <p:audio>
              <p:cMediaNode vol="16667">
                <p:cTn id="60" fill="hold" display="0">
                  <p:stCondLst>
                    <p:cond delay="indefinite"/>
                  </p:stCondLst>
                  <p:endCondLst>
                    <p:cond evt="onStopAudio" delay="0">
                      <p:tgtEl>
                        <p:sldTgt/>
                      </p:tgtEl>
                    </p:cond>
                  </p:endCondLst>
                </p:cTn>
                <p:tgtEl>
                  <p:spTgt spid="11"/>
                </p:tgtEl>
              </p:cMediaNode>
            </p:audio>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ndos pantalla colores pastel Fondos de pantalla lisos fondosmil |  Allegra.flowersetcfresno.com">
            <a:extLst>
              <a:ext uri="{FF2B5EF4-FFF2-40B4-BE49-F238E27FC236}">
                <a16:creationId xmlns:a16="http://schemas.microsoft.com/office/drawing/2014/main" id="{2BCD28C9-F8D8-2841-B9F4-1E64BFD90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671976" y="-2671979"/>
            <a:ext cx="6858001" cy="12201956"/>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a:extLst>
              <a:ext uri="{FF2B5EF4-FFF2-40B4-BE49-F238E27FC236}">
                <a16:creationId xmlns:a16="http://schemas.microsoft.com/office/drawing/2014/main" id="{F6A8F3C1-5E1D-4348-80D1-AA6D5436366D}"/>
              </a:ext>
            </a:extLst>
          </p:cNvPr>
          <p:cNvSpPr txBox="1">
            <a:spLocks/>
          </p:cNvSpPr>
          <p:nvPr/>
        </p:nvSpPr>
        <p:spPr>
          <a:xfrm>
            <a:off x="435313" y="365125"/>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6600" dirty="0">
                <a:solidFill>
                  <a:srgbClr val="7030A0"/>
                </a:solidFill>
                <a:effectLst>
                  <a:glow rad="101600">
                    <a:schemeClr val="bg1">
                      <a:alpha val="60000"/>
                    </a:schemeClr>
                  </a:glow>
                </a:effectLst>
                <a:latin typeface="Marker Felt Thin" panose="02000400000000000000" pitchFamily="2" charset="77"/>
              </a:rPr>
              <a:t>¿Qué alimentos nos da la cerdo</a:t>
            </a:r>
            <a:r>
              <a:rPr lang="es-CL" sz="7200" dirty="0">
                <a:solidFill>
                  <a:srgbClr val="7030A0"/>
                </a:solidFill>
                <a:effectLst>
                  <a:glow rad="101600">
                    <a:schemeClr val="bg1">
                      <a:alpha val="60000"/>
                    </a:schemeClr>
                  </a:glow>
                </a:effectLst>
                <a:latin typeface="Marker Felt Thin" panose="02000400000000000000" pitchFamily="2" charset="77"/>
              </a:rPr>
              <a:t>?</a:t>
            </a:r>
          </a:p>
        </p:txBody>
      </p:sp>
      <p:pic>
        <p:nvPicPr>
          <p:cNvPr id="6" name="Picture 4" descr="Jamón de tocino tocino doméstico tocino cerdo, tocino cerdo, comida,  dibujos animados, cocina png | PNGWing">
            <a:extLst>
              <a:ext uri="{FF2B5EF4-FFF2-40B4-BE49-F238E27FC236}">
                <a16:creationId xmlns:a16="http://schemas.microsoft.com/office/drawing/2014/main" id="{4EB92C64-DB97-984A-9B41-5CC50AF042F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14008" y="845238"/>
            <a:ext cx="4338535" cy="43385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in en abecedario">
            <a:extLst>
              <a:ext uri="{FF2B5EF4-FFF2-40B4-BE49-F238E27FC236}">
                <a16:creationId xmlns:a16="http://schemas.microsoft.com/office/drawing/2014/main" id="{9D1C3544-6485-D241-85FB-2FDAE6D8C85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3099789" y="3338715"/>
            <a:ext cx="3690116" cy="36901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Pollo asado de dibujos animados | Vector Premium">
            <a:extLst>
              <a:ext uri="{FF2B5EF4-FFF2-40B4-BE49-F238E27FC236}">
                <a16:creationId xmlns:a16="http://schemas.microsoft.com/office/drawing/2014/main" id="{1B92CAA3-D449-BB48-9AEA-B96013EB0427}"/>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974" b="89770" l="8307" r="89936">
                        <a14:foregroundMark x1="8307" y1="26087" x2="9585" y2="31458"/>
                        <a14:foregroundMark x1="53035" y1="18159" x2="64058" y2="60102"/>
                        <a14:foregroundMark x1="19010" y1="65985" x2="19162" y2="66313"/>
                        <a14:backgroundMark x1="18371" y1="73146" x2="19122" y2="73508"/>
                        <a14:backgroundMark x1="30511" y1="85678" x2="38658" y2="85934"/>
                        <a14:backgroundMark x1="38658" y1="85934" x2="47604" y2="85678"/>
                        <a14:backgroundMark x1="47604" y1="85678" x2="53994" y2="85678"/>
                        <a14:backgroundMark x1="53994" y1="85678" x2="63099" y2="83887"/>
                        <a14:backgroundMark x1="50958" y1="82353" x2="58946" y2="82609"/>
                        <a14:backgroundMark x1="58946" y1="82609" x2="63419" y2="80051"/>
                        <a14:backgroundMark x1="19329" y1="66240" x2="21406" y2="78261"/>
                        <a14:backgroundMark x1="21406" y1="78261" x2="22524" y2="81330"/>
                        <a14:backgroundMark x1="22045" y1="69054" x2="32907" y2="82609"/>
                        <a14:backgroundMark x1="32907" y1="82609" x2="35463" y2="84655"/>
                      </a14:backgroundRemoval>
                    </a14:imgEffect>
                  </a14:imgLayer>
                </a14:imgProps>
              </a:ext>
              <a:ext uri="{28A0092B-C50C-407E-A947-70E740481C1C}">
                <a14:useLocalDpi xmlns:a14="http://schemas.microsoft.com/office/drawing/2010/main" val="0"/>
              </a:ext>
            </a:extLst>
          </a:blip>
          <a:srcRect/>
          <a:stretch>
            <a:fillRect/>
          </a:stretch>
        </p:blipFill>
        <p:spPr bwMode="auto">
          <a:xfrm>
            <a:off x="6695939" y="1526297"/>
            <a:ext cx="4338535" cy="27098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astel De Carne De Carne En Estilo De Dibujos Animados Aislado En El Fondo  Blanco Con El Subtítulo Azul Pastel De Carne Para El Libro De Recetas, O  Diseño Del Menú Ilustraciones">
            <a:extLst>
              <a:ext uri="{FF2B5EF4-FFF2-40B4-BE49-F238E27FC236}">
                <a16:creationId xmlns:a16="http://schemas.microsoft.com/office/drawing/2014/main" id="{964C4120-7FC1-5546-93AA-D227ABD97EBC}"/>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foregroundMark x1="13778" y1="47799" x2="18444" y2="35849"/>
                        <a14:foregroundMark x1="18444" y1="35849" x2="25556" y2="28616"/>
                        <a14:foregroundMark x1="25556" y1="28616" x2="39778" y2="25786"/>
                        <a14:foregroundMark x1="37333" y1="25157" x2="65778" y2="12893"/>
                        <a14:foregroundMark x1="83333" y1="19182" x2="74000" y2="32390"/>
                      </a14:backgroundRemoval>
                    </a14:imgEffect>
                  </a14:imgLayer>
                </a14:imgProps>
              </a:ext>
              <a:ext uri="{28A0092B-C50C-407E-A947-70E740481C1C}">
                <a14:useLocalDpi xmlns:a14="http://schemas.microsoft.com/office/drawing/2010/main" val="0"/>
              </a:ext>
            </a:extLst>
          </a:blip>
          <a:srcRect/>
          <a:stretch>
            <a:fillRect/>
          </a:stretch>
        </p:blipFill>
        <p:spPr bwMode="auto">
          <a:xfrm>
            <a:off x="8199805" y="4315579"/>
            <a:ext cx="3843037" cy="2715746"/>
          </a:xfrm>
          <a:prstGeom prst="rect">
            <a:avLst/>
          </a:prstGeom>
          <a:noFill/>
          <a:extLst>
            <a:ext uri="{909E8E84-426E-40DD-AFC4-6F175D3DCCD1}">
              <a14:hiddenFill xmlns:a14="http://schemas.microsoft.com/office/drawing/2010/main">
                <a:solidFill>
                  <a:srgbClr val="FFFFFF"/>
                </a:solidFill>
              </a14:hiddenFill>
            </a:ext>
          </a:extLst>
        </p:spPr>
      </p:pic>
      <p:pic>
        <p:nvPicPr>
          <p:cNvPr id="10" name="y2mate.com - sonido hechizo magico brillo brillante  BANCO DE SONIDOS Y EFECTOS_rPtEReJy-AI (1)">
            <a:hlinkClick r:id="" action="ppaction://media"/>
            <a:extLst>
              <a:ext uri="{FF2B5EF4-FFF2-40B4-BE49-F238E27FC236}">
                <a16:creationId xmlns:a16="http://schemas.microsoft.com/office/drawing/2014/main" id="{EEFFE129-7049-394C-B280-03DCBF2B1D5F}"/>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3"/>
          <a:stretch>
            <a:fillRect/>
          </a:stretch>
        </p:blipFill>
        <p:spPr>
          <a:xfrm>
            <a:off x="6949844" y="-1584489"/>
            <a:ext cx="449641" cy="449641"/>
          </a:xfrm>
          <a:prstGeom prst="rect">
            <a:avLst/>
          </a:prstGeom>
        </p:spPr>
      </p:pic>
      <p:pic>
        <p:nvPicPr>
          <p:cNvPr id="11" name="y2mate.com - sonido hechizo magico brillo brillante  BANCO DE SONIDOS Y EFECTOS_rPtEReJy-AI (1)">
            <a:hlinkClick r:id="" action="ppaction://media"/>
            <a:extLst>
              <a:ext uri="{FF2B5EF4-FFF2-40B4-BE49-F238E27FC236}">
                <a16:creationId xmlns:a16="http://schemas.microsoft.com/office/drawing/2014/main" id="{00B0BA87-9097-5047-9398-F7C78B927402}"/>
              </a:ext>
            </a:extLst>
          </p:cNvPr>
          <p:cNvPicPr>
            <a:picLocks noChangeAspect="1"/>
          </p:cNvPicPr>
          <p:nvPr>
            <a:audioFile r:link="rId1"/>
            <p:extLst>
              <p:ext uri="{DAA4B4D4-6D71-4841-9C94-3DE7FCFB9230}">
                <p14:media xmlns:p14="http://schemas.microsoft.com/office/powerpoint/2010/main" r:embed="rId2">
                  <p14:trim end="45654.7868"/>
                </p14:media>
              </p:ext>
            </p:extLst>
          </p:nvPr>
        </p:nvPicPr>
        <p:blipFill>
          <a:blip r:embed="rId13"/>
          <a:stretch>
            <a:fillRect/>
          </a:stretch>
        </p:blipFill>
        <p:spPr>
          <a:xfrm>
            <a:off x="7974984" y="-2375313"/>
            <a:ext cx="449641" cy="449641"/>
          </a:xfrm>
          <a:prstGeom prst="rect">
            <a:avLst/>
          </a:prstGeom>
        </p:spPr>
      </p:pic>
    </p:spTree>
    <p:extLst>
      <p:ext uri="{BB962C8B-B14F-4D97-AF65-F5344CB8AC3E}">
        <p14:creationId xmlns:p14="http://schemas.microsoft.com/office/powerpoint/2010/main" val="101110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32" presetClass="emph" presetSubtype="0" fill="hold" nodeType="clickEffect">
                                  <p:stCondLst>
                                    <p:cond delay="0"/>
                                  </p:stCondLst>
                                  <p:childTnLst>
                                    <p:animRot by="120000">
                                      <p:cBhvr>
                                        <p:cTn id="27" dur="100" fill="hold">
                                          <p:stCondLst>
                                            <p:cond delay="0"/>
                                          </p:stCondLst>
                                        </p:cTn>
                                        <p:tgtEl>
                                          <p:spTgt spid="6"/>
                                        </p:tgtEl>
                                        <p:attrNameLst>
                                          <p:attrName>r</p:attrName>
                                        </p:attrNameLst>
                                      </p:cBhvr>
                                    </p:animRot>
                                    <p:animRot by="-240000">
                                      <p:cBhvr>
                                        <p:cTn id="28" dur="200" fill="hold">
                                          <p:stCondLst>
                                            <p:cond delay="200"/>
                                          </p:stCondLst>
                                        </p:cTn>
                                        <p:tgtEl>
                                          <p:spTgt spid="6"/>
                                        </p:tgtEl>
                                        <p:attrNameLst>
                                          <p:attrName>r</p:attrName>
                                        </p:attrNameLst>
                                      </p:cBhvr>
                                    </p:animRot>
                                    <p:animRot by="240000">
                                      <p:cBhvr>
                                        <p:cTn id="29" dur="200" fill="hold">
                                          <p:stCondLst>
                                            <p:cond delay="400"/>
                                          </p:stCondLst>
                                        </p:cTn>
                                        <p:tgtEl>
                                          <p:spTgt spid="6"/>
                                        </p:tgtEl>
                                        <p:attrNameLst>
                                          <p:attrName>r</p:attrName>
                                        </p:attrNameLst>
                                      </p:cBhvr>
                                    </p:animRot>
                                    <p:animRot by="-240000">
                                      <p:cBhvr>
                                        <p:cTn id="30" dur="200" fill="hold">
                                          <p:stCondLst>
                                            <p:cond delay="600"/>
                                          </p:stCondLst>
                                        </p:cTn>
                                        <p:tgtEl>
                                          <p:spTgt spid="6"/>
                                        </p:tgtEl>
                                        <p:attrNameLst>
                                          <p:attrName>r</p:attrName>
                                        </p:attrNameLst>
                                      </p:cBhvr>
                                    </p:animRot>
                                    <p:animRot by="120000">
                                      <p:cBhvr>
                                        <p:cTn id="31" dur="200" fill="hold">
                                          <p:stCondLst>
                                            <p:cond delay="800"/>
                                          </p:stCondLst>
                                        </p:cTn>
                                        <p:tgtEl>
                                          <p:spTgt spid="6"/>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039" fill="hold"/>
                                        <p:tgtEl>
                                          <p:spTgt spid="10"/>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32" presetClass="emph" presetSubtype="0" fill="hold" nodeType="clickEffect">
                                  <p:stCondLst>
                                    <p:cond delay="0"/>
                                  </p:stCondLst>
                                  <p:childTnLst>
                                    <p:animRot by="120000">
                                      <p:cBhvr>
                                        <p:cTn id="40" dur="100" fill="hold">
                                          <p:stCondLst>
                                            <p:cond delay="0"/>
                                          </p:stCondLst>
                                        </p:cTn>
                                        <p:tgtEl>
                                          <p:spTgt spid="9"/>
                                        </p:tgtEl>
                                        <p:attrNameLst>
                                          <p:attrName>r</p:attrName>
                                        </p:attrNameLst>
                                      </p:cBhvr>
                                    </p:animRot>
                                    <p:animRot by="-240000">
                                      <p:cBhvr>
                                        <p:cTn id="41" dur="200" fill="hold">
                                          <p:stCondLst>
                                            <p:cond delay="200"/>
                                          </p:stCondLst>
                                        </p:cTn>
                                        <p:tgtEl>
                                          <p:spTgt spid="9"/>
                                        </p:tgtEl>
                                        <p:attrNameLst>
                                          <p:attrName>r</p:attrName>
                                        </p:attrNameLst>
                                      </p:cBhvr>
                                    </p:animRot>
                                    <p:animRot by="240000">
                                      <p:cBhvr>
                                        <p:cTn id="42" dur="200" fill="hold">
                                          <p:stCondLst>
                                            <p:cond delay="400"/>
                                          </p:stCondLst>
                                        </p:cTn>
                                        <p:tgtEl>
                                          <p:spTgt spid="9"/>
                                        </p:tgtEl>
                                        <p:attrNameLst>
                                          <p:attrName>r</p:attrName>
                                        </p:attrNameLst>
                                      </p:cBhvr>
                                    </p:animRot>
                                    <p:animRot by="-240000">
                                      <p:cBhvr>
                                        <p:cTn id="43" dur="200" fill="hold">
                                          <p:stCondLst>
                                            <p:cond delay="600"/>
                                          </p:stCondLst>
                                        </p:cTn>
                                        <p:tgtEl>
                                          <p:spTgt spid="9"/>
                                        </p:tgtEl>
                                        <p:attrNameLst>
                                          <p:attrName>r</p:attrName>
                                        </p:attrNameLst>
                                      </p:cBhvr>
                                    </p:animRot>
                                    <p:animRot by="120000">
                                      <p:cBhvr>
                                        <p:cTn id="44" dur="200" fill="hold">
                                          <p:stCondLst>
                                            <p:cond delay="800"/>
                                          </p:stCondLst>
                                        </p:cTn>
                                        <p:tgtEl>
                                          <p:spTgt spid="9"/>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039" fill="hold"/>
                                        <p:tgtEl>
                                          <p:spTgt spid="11"/>
                                        </p:tgtEl>
                                      </p:cBhvr>
                                    </p:cmd>
                                  </p:childTnLst>
                                </p:cTn>
                              </p:par>
                            </p:childTnLst>
                          </p:cTn>
                        </p:par>
                      </p:childTnLst>
                    </p:cTn>
                  </p:par>
                </p:childTnLst>
              </p:cTn>
              <p:nextCondLst>
                <p:cond evt="onClick" delay="0">
                  <p:tgtEl>
                    <p:spTgt spid="9"/>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audio>
              <p:cMediaNode vol="16667">
                <p:cTn id="54" fill="hold" display="0">
                  <p:stCondLst>
                    <p:cond delay="indefinite"/>
                  </p:stCondLst>
                  <p:endCondLst>
                    <p:cond evt="onStopAudio" delay="0">
                      <p:tgtEl>
                        <p:sldTgt/>
                      </p:tgtEl>
                    </p:cond>
                  </p:endCondLst>
                </p:cTn>
                <p:tgtEl>
                  <p:spTgt spid="10"/>
                </p:tgtEl>
              </p:cMediaNode>
            </p:audio>
            <p:audio>
              <p:cMediaNode vol="16667">
                <p:cTn id="55" fill="hold" display="0">
                  <p:stCondLst>
                    <p:cond delay="indefinite"/>
                  </p:stCondLst>
                  <p:endCondLst>
                    <p:cond evt="onStopAudio" delay="0">
                      <p:tgtEl>
                        <p:sldTgt/>
                      </p:tgtEl>
                    </p:cond>
                  </p:endCondLst>
                </p:cTn>
                <p:tgtEl>
                  <p:spTgt spid="11"/>
                </p:tgtEl>
              </p:cMediaNode>
            </p:audio>
            <p:seq concurrent="1" nextAc="seek">
              <p:cTn id="56" restart="whenNotActive" fill="hold" evtFilter="cancelBubble" nodeType="interactiveSeq">
                <p:stCondLst>
                  <p:cond evt="onClick" delay="0">
                    <p:tgtEl>
                      <p:spTgt spid="8"/>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les celebracion en Celebraciones - GIF Animado | REYGIF">
            <a:extLst>
              <a:ext uri="{FF2B5EF4-FFF2-40B4-BE49-F238E27FC236}">
                <a16:creationId xmlns:a16="http://schemas.microsoft.com/office/drawing/2014/main" id="{464D1A07-9772-7E43-A51B-733BD6F06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691" y="1136468"/>
            <a:ext cx="11142617" cy="5721532"/>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a:extLst>
              <a:ext uri="{FF2B5EF4-FFF2-40B4-BE49-F238E27FC236}">
                <a16:creationId xmlns:a16="http://schemas.microsoft.com/office/drawing/2014/main" id="{12760A7C-D278-0B4B-8231-AD3C78475334}"/>
              </a:ext>
            </a:extLst>
          </p:cNvPr>
          <p:cNvSpPr txBox="1">
            <a:spLocks/>
          </p:cNvSpPr>
          <p:nvPr/>
        </p:nvSpPr>
        <p:spPr>
          <a:xfrm>
            <a:off x="3269953" y="417377"/>
            <a:ext cx="11766640" cy="823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sz="6600" dirty="0">
                <a:effectLst>
                  <a:glow rad="101600">
                    <a:schemeClr val="bg1">
                      <a:alpha val="60000"/>
                    </a:schemeClr>
                  </a:glow>
                </a:effectLst>
                <a:latin typeface="Marker Felt Thin" panose="02000400000000000000" pitchFamily="2" charset="77"/>
              </a:rPr>
              <a:t>Exelente trabajo</a:t>
            </a:r>
            <a:endParaRPr lang="es-CL" sz="7200" dirty="0">
              <a:effectLst>
                <a:glow rad="101600">
                  <a:schemeClr val="bg1">
                    <a:alpha val="60000"/>
                  </a:schemeClr>
                </a:glow>
              </a:effectLst>
              <a:latin typeface="Marker Felt Thin" panose="02000400000000000000" pitchFamily="2" charset="77"/>
            </a:endParaRPr>
          </a:p>
        </p:txBody>
      </p:sp>
    </p:spTree>
    <p:extLst>
      <p:ext uri="{BB962C8B-B14F-4D97-AF65-F5344CB8AC3E}">
        <p14:creationId xmlns:p14="http://schemas.microsoft.com/office/powerpoint/2010/main" val="153490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5B9672-CC06-5B48-8091-74E648D4CDAF}"/>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9F14A409-A688-4C42-8A2E-FD64829AC714}"/>
              </a:ext>
            </a:extLst>
          </p:cNvPr>
          <p:cNvSpPr>
            <a:spLocks noGrp="1"/>
          </p:cNvSpPr>
          <p:nvPr>
            <p:ph idx="1"/>
          </p:nvPr>
        </p:nvSpPr>
        <p:spPr/>
        <p:txBody>
          <a:bodyPr/>
          <a:lstStyle/>
          <a:p>
            <a:endParaRPr lang="es-CL"/>
          </a:p>
        </p:txBody>
      </p:sp>
      <p:pic>
        <p:nvPicPr>
          <p:cNvPr id="4" name="Picture 2" descr="Fondo de membrete de animales salvajes - Descargar Vectores Gratis,  Illustrator Graficos, Plantillas Diseño">
            <a:extLst>
              <a:ext uri="{FF2B5EF4-FFF2-40B4-BE49-F238E27FC236}">
                <a16:creationId xmlns:a16="http://schemas.microsoft.com/office/drawing/2014/main" id="{47878935-A98E-9347-AAFA-A49A9DDBC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743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B8F31A36-0D64-634D-838F-ABAE53E1F49F}"/>
              </a:ext>
            </a:extLst>
          </p:cNvPr>
          <p:cNvSpPr/>
          <p:nvPr/>
        </p:nvSpPr>
        <p:spPr>
          <a:xfrm>
            <a:off x="2080136" y="4325163"/>
            <a:ext cx="8031726" cy="659041"/>
          </a:xfrm>
          <a:prstGeom prst="rect">
            <a:avLst/>
          </a:prstGeom>
          <a:noFill/>
        </p:spPr>
        <p:txBody>
          <a:bodyPr wrap="non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s-ES" sz="6600" b="1" dirty="0">
                <a:ln/>
                <a:solidFill>
                  <a:srgbClr val="92D050"/>
                </a:solidFill>
                <a:effectLst>
                  <a:glow rad="101600">
                    <a:schemeClr val="bg1">
                      <a:alpha val="60000"/>
                    </a:schemeClr>
                  </a:glow>
                </a:effectLst>
                <a:latin typeface="Cooper Black" panose="0208090404030B020404" pitchFamily="18" charset="77"/>
              </a:rPr>
              <a:t>AHORA A TRABAJAR</a:t>
            </a:r>
          </a:p>
        </p:txBody>
      </p:sp>
    </p:spTree>
    <p:extLst>
      <p:ext uri="{BB962C8B-B14F-4D97-AF65-F5344CB8AC3E}">
        <p14:creationId xmlns:p14="http://schemas.microsoft.com/office/powerpoint/2010/main" val="55753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122B898-599F-3D4B-B9A2-B2C1428222B4}"/>
              </a:ext>
            </a:extLst>
          </p:cNvPr>
          <p:cNvPicPr>
            <a:picLocks noChangeAspect="1"/>
          </p:cNvPicPr>
          <p:nvPr/>
        </p:nvPicPr>
        <p:blipFill>
          <a:blip r:embed="rId2"/>
          <a:stretch>
            <a:fillRect/>
          </a:stretch>
        </p:blipFill>
        <p:spPr>
          <a:xfrm>
            <a:off x="-1" y="-1"/>
            <a:ext cx="12192001" cy="6858001"/>
          </a:xfrm>
          <a:prstGeom prst="rect">
            <a:avLst/>
          </a:prstGeom>
        </p:spPr>
      </p:pic>
      <p:pic>
        <p:nvPicPr>
          <p:cNvPr id="6" name="Imagen 5">
            <a:extLst>
              <a:ext uri="{FF2B5EF4-FFF2-40B4-BE49-F238E27FC236}">
                <a16:creationId xmlns:a16="http://schemas.microsoft.com/office/drawing/2014/main" id="{F02D8062-90B3-854F-8C29-740043E4F5CF}"/>
              </a:ext>
            </a:extLst>
          </p:cNvPr>
          <p:cNvPicPr>
            <a:picLocks noChangeAspect="1"/>
          </p:cNvPicPr>
          <p:nvPr/>
        </p:nvPicPr>
        <p:blipFill>
          <a:blip r:embed="rId3"/>
          <a:stretch>
            <a:fillRect/>
          </a:stretch>
        </p:blipFill>
        <p:spPr>
          <a:xfrm rot="21273657">
            <a:off x="385856" y="574824"/>
            <a:ext cx="4770050" cy="5486400"/>
          </a:xfrm>
          <a:prstGeom prst="rect">
            <a:avLst/>
          </a:prstGeom>
        </p:spPr>
      </p:pic>
      <p:pic>
        <p:nvPicPr>
          <p:cNvPr id="8" name="Imagen 7">
            <a:extLst>
              <a:ext uri="{FF2B5EF4-FFF2-40B4-BE49-F238E27FC236}">
                <a16:creationId xmlns:a16="http://schemas.microsoft.com/office/drawing/2014/main" id="{00A7249E-49E8-C147-BBDB-7A3912DD0187}"/>
              </a:ext>
            </a:extLst>
          </p:cNvPr>
          <p:cNvPicPr>
            <a:picLocks noChangeAspect="1"/>
          </p:cNvPicPr>
          <p:nvPr/>
        </p:nvPicPr>
        <p:blipFill>
          <a:blip r:embed="rId4"/>
          <a:stretch>
            <a:fillRect/>
          </a:stretch>
        </p:blipFill>
        <p:spPr>
          <a:xfrm rot="220200">
            <a:off x="4907845" y="581562"/>
            <a:ext cx="7040422" cy="4750707"/>
          </a:xfrm>
          <a:prstGeom prst="rect">
            <a:avLst/>
          </a:prstGeom>
        </p:spPr>
      </p:pic>
      <p:pic>
        <p:nvPicPr>
          <p:cNvPr id="10" name="Imagen 9">
            <a:extLst>
              <a:ext uri="{FF2B5EF4-FFF2-40B4-BE49-F238E27FC236}">
                <a16:creationId xmlns:a16="http://schemas.microsoft.com/office/drawing/2014/main" id="{34097250-176A-0F4F-99A7-1762F92AA64E}"/>
              </a:ext>
            </a:extLst>
          </p:cNvPr>
          <p:cNvPicPr>
            <a:picLocks noChangeAspect="1"/>
          </p:cNvPicPr>
          <p:nvPr/>
        </p:nvPicPr>
        <p:blipFill>
          <a:blip r:embed="rId5"/>
          <a:stretch>
            <a:fillRect/>
          </a:stretch>
        </p:blipFill>
        <p:spPr>
          <a:xfrm>
            <a:off x="3434926" y="143690"/>
            <a:ext cx="5245925" cy="6074229"/>
          </a:xfrm>
          <a:prstGeom prst="rect">
            <a:avLst/>
          </a:prstGeom>
        </p:spPr>
      </p:pic>
    </p:spTree>
    <p:extLst>
      <p:ext uri="{BB962C8B-B14F-4D97-AF65-F5344CB8AC3E}">
        <p14:creationId xmlns:p14="http://schemas.microsoft.com/office/powerpoint/2010/main" val="220029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os Animales y su alimentacion" id="{90335226-4870-A541-B4BB-C8AC6A5B097F}" vid="{15B289C7-56F9-9F48-BD0E-7CC4A15F055B}"/>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 de Office</Template>
  <TotalTime>371</TotalTime>
  <Words>312</Words>
  <Application>Microsoft Macintosh PowerPoint</Application>
  <PresentationFormat>Panorámica</PresentationFormat>
  <Paragraphs>59</Paragraphs>
  <Slides>34</Slides>
  <Notes>2</Notes>
  <HiddenSlides>0</HiddenSlides>
  <MMClips>18</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34</vt:i4>
      </vt:variant>
    </vt:vector>
  </HeadingPairs>
  <TitlesOfParts>
    <vt:vector size="41" baseType="lpstr">
      <vt:lpstr>Arial</vt:lpstr>
      <vt:lpstr>Calibri</vt:lpstr>
      <vt:lpstr>Calibri Light</vt:lpstr>
      <vt:lpstr>Cooper Black</vt:lpstr>
      <vt:lpstr>Marker Felt Thin</vt:lpstr>
      <vt:lpstr>Matura MT Script Capitals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51</cp:revision>
  <dcterms:created xsi:type="dcterms:W3CDTF">2020-10-13T00:10:06Z</dcterms:created>
  <dcterms:modified xsi:type="dcterms:W3CDTF">2020-10-13T17:24:05Z</dcterms:modified>
</cp:coreProperties>
</file>