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39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397" r:id="rId11"/>
    <p:sldId id="396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396"/>
    <a:srgbClr val="7EC242"/>
    <a:srgbClr val="E97A2F"/>
    <a:srgbClr val="9BCB3B"/>
    <a:srgbClr val="6699FF"/>
    <a:srgbClr val="83DEFD"/>
    <a:srgbClr val="C7558E"/>
    <a:srgbClr val="F8A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449" autoAdjust="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Andaur" userId="c951bd3bc2a87a8c" providerId="LiveId" clId="{29BB73FB-FE6D-4845-85E7-BB159C2C9632}"/>
    <pc:docChg chg="undo custSel addSld delSld modSld sldOrd modShowInfo">
      <pc:chgData name="Andrea Andaur" userId="c951bd3bc2a87a8c" providerId="LiveId" clId="{29BB73FB-FE6D-4845-85E7-BB159C2C9632}" dt="2020-05-19T17:09:36.525" v="1204"/>
      <pc:docMkLst>
        <pc:docMk/>
      </pc:docMkLst>
      <pc:sldChg chg="modSp mod modTransition modAnim">
        <pc:chgData name="Andrea Andaur" userId="c951bd3bc2a87a8c" providerId="LiveId" clId="{29BB73FB-FE6D-4845-85E7-BB159C2C9632}" dt="2020-05-19T16:53:53.816" v="1073"/>
        <pc:sldMkLst>
          <pc:docMk/>
          <pc:sldMk cId="3697159550" sldId="258"/>
        </pc:sldMkLst>
        <pc:picChg chg="mod">
          <ac:chgData name="Andrea Andaur" userId="c951bd3bc2a87a8c" providerId="LiveId" clId="{29BB73FB-FE6D-4845-85E7-BB159C2C9632}" dt="2020-05-19T16:14:23.263" v="684" actId="1076"/>
          <ac:picMkLst>
            <pc:docMk/>
            <pc:sldMk cId="3697159550" sldId="258"/>
            <ac:picMk id="6" creationId="{2267A2E1-3633-4050-BF9C-0BDBCFC82FB4}"/>
          </ac:picMkLst>
        </pc:picChg>
      </pc:sldChg>
      <pc:sldChg chg="addSp delSp modSp mod modTransition addAnim delAnim modAnim">
        <pc:chgData name="Andrea Andaur" userId="c951bd3bc2a87a8c" providerId="LiveId" clId="{29BB73FB-FE6D-4845-85E7-BB159C2C9632}" dt="2020-05-19T16:53:21.219" v="1072"/>
        <pc:sldMkLst>
          <pc:docMk/>
          <pc:sldMk cId="582708824" sldId="267"/>
        </pc:sldMkLst>
        <pc:picChg chg="mod">
          <ac:chgData name="Andrea Andaur" userId="c951bd3bc2a87a8c" providerId="LiveId" clId="{29BB73FB-FE6D-4845-85E7-BB159C2C9632}" dt="2020-05-19T16:11:48.147" v="662"/>
          <ac:picMkLst>
            <pc:docMk/>
            <pc:sldMk cId="582708824" sldId="267"/>
            <ac:picMk id="4" creationId="{E17D356F-B41E-4EBE-B53E-BB5BF5EF3CAB}"/>
          </ac:picMkLst>
        </pc:picChg>
        <pc:picChg chg="mod">
          <ac:chgData name="Andrea Andaur" userId="c951bd3bc2a87a8c" providerId="LiveId" clId="{29BB73FB-FE6D-4845-85E7-BB159C2C9632}" dt="2020-05-19T16:12:52.323" v="666" actId="1076"/>
          <ac:picMkLst>
            <pc:docMk/>
            <pc:sldMk cId="582708824" sldId="267"/>
            <ac:picMk id="7" creationId="{AEEF385E-B632-47F3-94F7-BC130C288A83}"/>
          </ac:picMkLst>
        </pc:picChg>
        <pc:picChg chg="del">
          <ac:chgData name="Andrea Andaur" userId="c951bd3bc2a87a8c" providerId="LiveId" clId="{29BB73FB-FE6D-4845-85E7-BB159C2C9632}" dt="2020-05-19T16:12:00.870" v="664" actId="478"/>
          <ac:picMkLst>
            <pc:docMk/>
            <pc:sldMk cId="582708824" sldId="267"/>
            <ac:picMk id="15" creationId="{E5995951-1B78-40D0-8D8C-8B3EC17BD74B}"/>
          </ac:picMkLst>
        </pc:picChg>
        <pc:picChg chg="add del mod">
          <ac:chgData name="Andrea Andaur" userId="c951bd3bc2a87a8c" providerId="LiveId" clId="{29BB73FB-FE6D-4845-85E7-BB159C2C9632}" dt="2020-05-19T16:12:03.406" v="665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84220877" sldId="268"/>
        </pc:sldMkLst>
        <pc:spChg chg="add mod">
          <ac:chgData name="Andrea Andaur" userId="c951bd3bc2a87a8c" providerId="LiveId" clId="{29BB73FB-FE6D-4845-85E7-BB159C2C9632}" dt="2020-05-19T16:18:35.159" v="779" actId="339"/>
          <ac:spMkLst>
            <pc:docMk/>
            <pc:sldMk cId="3084220877" sldId="268"/>
            <ac:spMk id="7" creationId="{798BB9C6-7AE1-44CE-B461-FF279215BF99}"/>
          </ac:spMkLst>
        </pc:spChg>
        <pc:picChg chg="mod">
          <ac:chgData name="Andrea Andaur" userId="c951bd3bc2a87a8c" providerId="LiveId" clId="{29BB73FB-FE6D-4845-85E7-BB159C2C9632}" dt="2020-05-19T16:16:58.593" v="745" actId="1076"/>
          <ac:picMkLst>
            <pc:docMk/>
            <pc:sldMk cId="3084220877" sldId="268"/>
            <ac:picMk id="6" creationId="{D495EFD5-9063-46C7-AAC5-18FBF1E7F931}"/>
          </ac:picMkLst>
        </pc:picChg>
        <pc:picChg chg="add mod">
          <ac:chgData name="Andrea Andaur" userId="c951bd3bc2a87a8c" providerId="LiveId" clId="{29BB73FB-FE6D-4845-85E7-BB159C2C9632}" dt="2020-05-19T16:24:50.833" v="826" actId="1076"/>
          <ac:picMkLst>
            <pc:docMk/>
            <pc:sldMk cId="3084220877" sldId="268"/>
            <ac:picMk id="8" creationId="{E848F361-9480-4A3D-B331-7F3FF1118AAE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2956996125" sldId="269"/>
        </pc:sldMkLst>
        <pc:spChg chg="add del mod">
          <ac:chgData name="Andrea Andaur" userId="c951bd3bc2a87a8c" providerId="LiveId" clId="{29BB73FB-FE6D-4845-85E7-BB159C2C9632}" dt="2020-05-19T16:24:06.198" v="813" actId="478"/>
          <ac:spMkLst>
            <pc:docMk/>
            <pc:sldMk cId="2956996125" sldId="269"/>
            <ac:spMk id="3" creationId="{A855F319-07F3-4B89-A367-0674B61479C9}"/>
          </ac:spMkLst>
        </pc:spChg>
        <pc:spChg chg="mod">
          <ac:chgData name="Andrea Andaur" userId="c951bd3bc2a87a8c" providerId="LiveId" clId="{29BB73FB-FE6D-4845-85E7-BB159C2C9632}" dt="2020-05-19T16:24:03.159" v="811" actId="1076"/>
          <ac:spMkLst>
            <pc:docMk/>
            <pc:sldMk cId="2956996125" sldId="269"/>
            <ac:spMk id="4" creationId="{A52D2590-FF37-40A9-96D2-658D1912BBD3}"/>
          </ac:spMkLst>
        </pc:spChg>
        <pc:spChg chg="add mod">
          <ac:chgData name="Andrea Andaur" userId="c951bd3bc2a87a8c" providerId="LiveId" clId="{29BB73FB-FE6D-4845-85E7-BB159C2C9632}" dt="2020-05-19T16:29:42.855" v="896"/>
          <ac:spMkLst>
            <pc:docMk/>
            <pc:sldMk cId="2956996125" sldId="269"/>
            <ac:spMk id="6" creationId="{FE21AD79-D6F9-4A47-9F76-8D653357D935}"/>
          </ac:spMkLst>
        </pc:spChg>
        <pc:picChg chg="mod">
          <ac:chgData name="Andrea Andaur" userId="c951bd3bc2a87a8c" providerId="LiveId" clId="{29BB73FB-FE6D-4845-85E7-BB159C2C9632}" dt="2020-05-19T16:25:14.455" v="827" actId="1076"/>
          <ac:picMkLst>
            <pc:docMk/>
            <pc:sldMk cId="2956996125" sldId="269"/>
            <ac:picMk id="2" creationId="{A3936987-1DE2-4A69-81AB-D725B538B3FD}"/>
          </ac:picMkLst>
        </pc:picChg>
        <pc:picChg chg="add mod">
          <ac:chgData name="Andrea Andaur" userId="c951bd3bc2a87a8c" providerId="LiveId" clId="{29BB73FB-FE6D-4845-85E7-BB159C2C9632}" dt="2020-05-19T16:24:14.588" v="815" actId="1076"/>
          <ac:picMkLst>
            <pc:docMk/>
            <pc:sldMk cId="2956996125" sldId="269"/>
            <ac:picMk id="5" creationId="{877A655D-D5C8-417B-B002-AB497290BB2C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854042911" sldId="270"/>
        </pc:sldMkLst>
        <pc:spChg chg="mod">
          <ac:chgData name="Andrea Andaur" userId="c951bd3bc2a87a8c" providerId="LiveId" clId="{29BB73FB-FE6D-4845-85E7-BB159C2C9632}" dt="2020-05-19T16:24:25.062" v="819" actId="1076"/>
          <ac:spMkLst>
            <pc:docMk/>
            <pc:sldMk cId="854042911" sldId="270"/>
            <ac:spMk id="4" creationId="{A52D2590-FF37-40A9-96D2-658D1912BBD3}"/>
          </ac:spMkLst>
        </pc:spChg>
        <pc:spChg chg="add del mod">
          <ac:chgData name="Andrea Andaur" userId="c951bd3bc2a87a8c" providerId="LiveId" clId="{29BB73FB-FE6D-4845-85E7-BB159C2C9632}" dt="2020-05-18T18:25:54.173" v="1" actId="478"/>
          <ac:spMkLst>
            <pc:docMk/>
            <pc:sldMk cId="854042911" sldId="270"/>
            <ac:spMk id="5" creationId="{D053E0B0-216D-4BC2-A950-D09CDEA60DFC}"/>
          </ac:spMkLst>
        </pc:spChg>
        <pc:spChg chg="add mod">
          <ac:chgData name="Andrea Andaur" userId="c951bd3bc2a87a8c" providerId="LiveId" clId="{29BB73FB-FE6D-4845-85E7-BB159C2C9632}" dt="2020-05-19T16:29:53.485" v="900" actId="1076"/>
          <ac:spMkLst>
            <pc:docMk/>
            <pc:sldMk cId="854042911" sldId="270"/>
            <ac:spMk id="5" creationId="{D6565346-F275-4E06-9AE2-E086DC0B2B70}"/>
          </ac:spMkLst>
        </pc:spChg>
        <pc:picChg chg="mod">
          <ac:chgData name="Andrea Andaur" userId="c951bd3bc2a87a8c" providerId="LiveId" clId="{29BB73FB-FE6D-4845-85E7-BB159C2C9632}" dt="2020-05-19T16:27:24.245" v="861" actId="1076"/>
          <ac:picMkLst>
            <pc:docMk/>
            <pc:sldMk cId="854042911" sldId="270"/>
            <ac:picMk id="2" creationId="{3DF08382-D9CF-4EDC-B150-1A38F3D9933B}"/>
          </ac:picMkLst>
        </pc:picChg>
        <pc:picChg chg="add mod">
          <ac:chgData name="Andrea Andaur" userId="c951bd3bc2a87a8c" providerId="LiveId" clId="{29BB73FB-FE6D-4845-85E7-BB159C2C9632}" dt="2020-05-19T16:24:29.604" v="821" actId="1076"/>
          <ac:picMkLst>
            <pc:docMk/>
            <pc:sldMk cId="854042911" sldId="270"/>
            <ac:picMk id="3" creationId="{79AFDC86-0726-426C-8804-89BD3E95CDD5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91135634" sldId="271"/>
        </pc:sldMkLst>
        <pc:spChg chg="mod">
          <ac:chgData name="Andrea Andaur" userId="c951bd3bc2a87a8c" providerId="LiveId" clId="{29BB73FB-FE6D-4845-85E7-BB159C2C9632}" dt="2020-05-19T16:24:18.171" v="816" actId="1076"/>
          <ac:spMkLst>
            <pc:docMk/>
            <pc:sldMk cId="3091135634" sldId="271"/>
            <ac:spMk id="2" creationId="{7188E118-C8EB-4666-ABF4-FDE5BD5A21DD}"/>
          </ac:spMkLst>
        </pc:spChg>
        <pc:spChg chg="add mod">
          <ac:chgData name="Andrea Andaur" userId="c951bd3bc2a87a8c" providerId="LiveId" clId="{29BB73FB-FE6D-4845-85E7-BB159C2C9632}" dt="2020-05-19T16:29:44.833" v="897"/>
          <ac:spMkLst>
            <pc:docMk/>
            <pc:sldMk cId="3091135634" sldId="271"/>
            <ac:spMk id="5" creationId="{BFADE454-6032-4416-A80D-FFABB3D99C66}"/>
          </ac:spMkLst>
        </pc:spChg>
        <pc:picChg chg="add mod">
          <ac:chgData name="Andrea Andaur" userId="c951bd3bc2a87a8c" providerId="LiveId" clId="{29BB73FB-FE6D-4845-85E7-BB159C2C9632}" dt="2020-05-19T16:24:21.182" v="818" actId="1076"/>
          <ac:picMkLst>
            <pc:docMk/>
            <pc:sldMk cId="3091135634" sldId="271"/>
            <ac:picMk id="3" creationId="{76BD9981-A8DA-4298-B914-1F72D265E0A5}"/>
          </ac:picMkLst>
        </pc:picChg>
        <pc:picChg chg="mod">
          <ac:chgData name="Andrea Andaur" userId="c951bd3bc2a87a8c" providerId="LiveId" clId="{29BB73FB-FE6D-4845-85E7-BB159C2C9632}" dt="2020-05-19T16:26:21.380" v="845" actId="1076"/>
          <ac:picMkLst>
            <pc:docMk/>
            <pc:sldMk cId="3091135634" sldId="271"/>
            <ac:picMk id="4" creationId="{F62D2FE9-1E18-4AF1-BFCE-E981A24F1858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1516025872" sldId="272"/>
        </pc:sldMkLst>
        <pc:spChg chg="mod">
          <ac:chgData name="Andrea Andaur" userId="c951bd3bc2a87a8c" providerId="LiveId" clId="{29BB73FB-FE6D-4845-85E7-BB159C2C9632}" dt="2020-05-19T16:21:25.978" v="801" actId="1076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39.859" v="895"/>
          <ac:spMkLst>
            <pc:docMk/>
            <pc:sldMk cId="1516025872" sldId="272"/>
            <ac:spMk id="5" creationId="{00B305B7-F56B-43B7-8E11-79DC84399082}"/>
          </ac:spMkLst>
        </pc:spChg>
        <pc:picChg chg="mod">
          <ac:chgData name="Andrea Andaur" userId="c951bd3bc2a87a8c" providerId="LiveId" clId="{29BB73FB-FE6D-4845-85E7-BB159C2C9632}" dt="2020-05-19T16:20:13.737" v="792" actId="1076"/>
          <ac:picMkLst>
            <pc:docMk/>
            <pc:sldMk cId="1516025872" sldId="272"/>
            <ac:picMk id="3" creationId="{FE891AED-13BE-42BC-A337-937A86779EEE}"/>
          </ac:picMkLst>
        </pc:picChg>
        <pc:picChg chg="add mod">
          <ac:chgData name="Andrea Andaur" userId="c951bd3bc2a87a8c" providerId="LiveId" clId="{29BB73FB-FE6D-4845-85E7-BB159C2C9632}" dt="2020-05-19T16:21:42.660" v="810" actId="1076"/>
          <ac:picMkLst>
            <pc:docMk/>
            <pc:sldMk cId="1516025872" sldId="272"/>
            <ac:picMk id="1026" creationId="{2A157F06-28E5-4145-B60C-212CBB418977}"/>
          </ac:picMkLst>
        </pc:picChg>
      </pc:sldChg>
      <pc:sldChg chg="addSp modSp add del mod">
        <pc:chgData name="Andrea Andaur" userId="c951bd3bc2a87a8c" providerId="LiveId" clId="{29BB73FB-FE6D-4845-85E7-BB159C2C9632}" dt="2020-05-18T18:56:01.657" v="158" actId="47"/>
        <pc:sldMkLst>
          <pc:docMk/>
          <pc:sldMk cId="4054699646" sldId="273"/>
        </pc:sldMkLst>
        <pc:spChg chg="mod">
          <ac:chgData name="Andrea Andaur" userId="c951bd3bc2a87a8c" providerId="LiveId" clId="{29BB73FB-FE6D-4845-85E7-BB159C2C9632}" dt="2020-05-18T18:27:02.413" v="7" actId="1076"/>
          <ac:spMkLst>
            <pc:docMk/>
            <pc:sldMk cId="4054699646" sldId="273"/>
            <ac:spMk id="2" creationId="{DF0D4B67-0DBB-45E0-8AB2-64FA613B5DA9}"/>
          </ac:spMkLst>
        </pc:spChg>
        <pc:picChg chg="add mod">
          <ac:chgData name="Andrea Andaur" userId="c951bd3bc2a87a8c" providerId="LiveId" clId="{29BB73FB-FE6D-4845-85E7-BB159C2C9632}" dt="2020-05-18T18:27:08.101" v="9" actId="14100"/>
          <ac:picMkLst>
            <pc:docMk/>
            <pc:sldMk cId="4054699646" sldId="273"/>
            <ac:picMk id="1026" creationId="{C12B9F18-C790-449A-B62D-EB99906619F1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412556935" sldId="274"/>
        </pc:sldMkLst>
        <pc:spChg chg="del">
          <ac:chgData name="Andrea Andaur" userId="c951bd3bc2a87a8c" providerId="LiveId" clId="{29BB73FB-FE6D-4845-85E7-BB159C2C9632}" dt="2020-05-18T18:27:31.156" v="11" actId="478"/>
          <ac:spMkLst>
            <pc:docMk/>
            <pc:sldMk cId="412556935" sldId="274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8T19:46:56.746" v="386" actId="339"/>
          <ac:spMkLst>
            <pc:docMk/>
            <pc:sldMk cId="412556935" sldId="274"/>
            <ac:spMk id="3" creationId="{9FB1A229-40E3-4145-9F37-64095FF2715E}"/>
          </ac:spMkLst>
        </pc:spChg>
        <pc:spChg chg="add mod">
          <ac:chgData name="Andrea Andaur" userId="c951bd3bc2a87a8c" providerId="LiveId" clId="{29BB73FB-FE6D-4845-85E7-BB159C2C9632}" dt="2020-05-18T19:45:40.468" v="379" actId="1076"/>
          <ac:spMkLst>
            <pc:docMk/>
            <pc:sldMk cId="412556935" sldId="274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9:45:52.248" v="381" actId="1076"/>
          <ac:spMkLst>
            <pc:docMk/>
            <pc:sldMk cId="412556935" sldId="274"/>
            <ac:spMk id="7" creationId="{99DB74A4-0199-4291-805C-9CBC5194285D}"/>
          </ac:spMkLst>
        </pc:spChg>
        <pc:spChg chg="add mod">
          <ac:chgData name="Andrea Andaur" userId="c951bd3bc2a87a8c" providerId="LiveId" clId="{29BB73FB-FE6D-4845-85E7-BB159C2C9632}" dt="2020-05-18T19:45:56.480" v="382" actId="1076"/>
          <ac:spMkLst>
            <pc:docMk/>
            <pc:sldMk cId="412556935" sldId="274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0:22.575" v="1032" actId="1076"/>
          <ac:picMkLst>
            <pc:docMk/>
            <pc:sldMk cId="412556935" sldId="274"/>
            <ac:picMk id="2" creationId="{4CFAD23B-D354-4AA0-8741-8492D11DD660}"/>
          </ac:picMkLst>
        </pc:picChg>
        <pc:picChg chg="del">
          <ac:chgData name="Andrea Andaur" userId="c951bd3bc2a87a8c" providerId="LiveId" clId="{29BB73FB-FE6D-4845-85E7-BB159C2C9632}" dt="2020-05-18T18:27:33.029" v="12" actId="478"/>
          <ac:picMkLst>
            <pc:docMk/>
            <pc:sldMk cId="412556935" sldId="274"/>
            <ac:picMk id="1026" creationId="{C12B9F18-C790-449A-B62D-EB99906619F1}"/>
          </ac:picMkLst>
        </pc:picChg>
        <pc:picChg chg="add del mod">
          <ac:chgData name="Andrea Andaur" userId="c951bd3bc2a87a8c" providerId="LiveId" clId="{29BB73FB-FE6D-4845-85E7-BB159C2C9632}" dt="2020-05-18T18:54:35.897" v="142" actId="478"/>
          <ac:picMkLst>
            <pc:docMk/>
            <pc:sldMk cId="412556935" sldId="274"/>
            <ac:picMk id="5122" creationId="{63AFBC3D-16C3-453E-BFE2-B8926D2749E2}"/>
          </ac:picMkLst>
        </pc:picChg>
        <pc:picChg chg="add del mod">
          <ac:chgData name="Andrea Andaur" userId="c951bd3bc2a87a8c" providerId="LiveId" clId="{29BB73FB-FE6D-4845-85E7-BB159C2C9632}" dt="2020-05-18T19:18:18.192" v="197" actId="478"/>
          <ac:picMkLst>
            <pc:docMk/>
            <pc:sldMk cId="412556935" sldId="274"/>
            <ac:picMk id="5124" creationId="{D8505198-1BCA-4C75-80AC-16BFB7E483C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852" v="206" actId="47"/>
        <pc:sldMkLst>
          <pc:docMk/>
          <pc:sldMk cId="3105601350" sldId="275"/>
        </pc:sldMkLst>
        <pc:spChg chg="del">
          <ac:chgData name="Andrea Andaur" userId="c951bd3bc2a87a8c" providerId="LiveId" clId="{29BB73FB-FE6D-4845-85E7-BB159C2C9632}" dt="2020-05-18T18:59:31.257" v="182" actId="478"/>
          <ac:spMkLst>
            <pc:docMk/>
            <pc:sldMk cId="3105601350" sldId="275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32.395" v="183"/>
          <ac:spMkLst>
            <pc:docMk/>
            <pc:sldMk cId="3105601350" sldId="275"/>
            <ac:spMk id="5" creationId="{5A397253-A5BE-4076-A793-66F5009BEE6A}"/>
          </ac:spMkLst>
        </pc:spChg>
        <pc:picChg chg="add mod">
          <ac:chgData name="Andrea Andaur" userId="c951bd3bc2a87a8c" providerId="LiveId" clId="{29BB73FB-FE6D-4845-85E7-BB159C2C9632}" dt="2020-05-18T18:53:21.977" v="133" actId="1076"/>
          <ac:picMkLst>
            <pc:docMk/>
            <pc:sldMk cId="3105601350" sldId="275"/>
            <ac:picMk id="4098" creationId="{60303A6A-D205-4B0B-ACB1-F357A670593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417" v="205" actId="47"/>
        <pc:sldMkLst>
          <pc:docMk/>
          <pc:sldMk cId="1952218505" sldId="276"/>
        </pc:sldMkLst>
        <pc:spChg chg="del mod">
          <ac:chgData name="Andrea Andaur" userId="c951bd3bc2a87a8c" providerId="LiveId" clId="{29BB73FB-FE6D-4845-85E7-BB159C2C9632}" dt="2020-05-18T18:59:38.219" v="184" actId="478"/>
          <ac:spMkLst>
            <pc:docMk/>
            <pc:sldMk cId="1952218505" sldId="276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41.351" v="185"/>
          <ac:spMkLst>
            <pc:docMk/>
            <pc:sldMk cId="1952218505" sldId="276"/>
            <ac:spMk id="5" creationId="{ECBDB498-5668-4033-B48E-BE4FB44104FA}"/>
          </ac:spMkLst>
        </pc:spChg>
        <pc:picChg chg="add mod">
          <ac:chgData name="Andrea Andaur" userId="c951bd3bc2a87a8c" providerId="LiveId" clId="{29BB73FB-FE6D-4845-85E7-BB159C2C9632}" dt="2020-05-18T18:54:10.593" v="141" actId="1076"/>
          <ac:picMkLst>
            <pc:docMk/>
            <pc:sldMk cId="1952218505" sldId="276"/>
            <ac:picMk id="3074" creationId="{5094E475-971B-4215-A456-1DFF57BA4BDC}"/>
          </ac:picMkLst>
        </pc:picChg>
      </pc:sldChg>
      <pc:sldChg chg="addSp delSp modSp add mod ord modTransition delAnim modAnim modNotesTx">
        <pc:chgData name="Andrea Andaur" userId="c951bd3bc2a87a8c" providerId="LiveId" clId="{29BB73FB-FE6D-4845-85E7-BB159C2C9632}" dt="2020-05-19T16:53:53.816" v="1073"/>
        <pc:sldMkLst>
          <pc:docMk/>
          <pc:sldMk cId="341575771" sldId="277"/>
        </pc:sldMkLst>
        <pc:spChg chg="mod ord">
          <ac:chgData name="Andrea Andaur" userId="c951bd3bc2a87a8c" providerId="LiveId" clId="{29BB73FB-FE6D-4845-85E7-BB159C2C9632}" dt="2020-05-19T16:34:30.923" v="945" actId="166"/>
          <ac:spMkLst>
            <pc:docMk/>
            <pc:sldMk cId="341575771" sldId="277"/>
            <ac:spMk id="4" creationId="{D2235C12-F9ED-40C5-8127-ED4231A5689E}"/>
          </ac:spMkLst>
        </pc:spChg>
        <pc:spChg chg="add del mod">
          <ac:chgData name="Andrea Andaur" userId="c951bd3bc2a87a8c" providerId="LiveId" clId="{29BB73FB-FE6D-4845-85E7-BB159C2C9632}" dt="2020-05-18T18:54:47.777" v="146" actId="478"/>
          <ac:spMkLst>
            <pc:docMk/>
            <pc:sldMk cId="341575771" sldId="277"/>
            <ac:spMk id="5" creationId="{A460E505-C736-4517-AE15-97920248680C}"/>
          </ac:spMkLst>
        </pc:spChg>
        <pc:spChg chg="add mod">
          <ac:chgData name="Andrea Andaur" userId="c951bd3bc2a87a8c" providerId="LiveId" clId="{29BB73FB-FE6D-4845-85E7-BB159C2C9632}" dt="2020-05-19T16:38:19.699" v="1027" actId="1076"/>
          <ac:spMkLst>
            <pc:docMk/>
            <pc:sldMk cId="341575771" sldId="277"/>
            <ac:spMk id="5" creationId="{AE8CF330-C420-4F51-A07F-67C24EE40DC5}"/>
          </ac:spMkLst>
        </pc:spChg>
        <pc:spChg chg="add mod">
          <ac:chgData name="Andrea Andaur" userId="c951bd3bc2a87a8c" providerId="LiveId" clId="{29BB73FB-FE6D-4845-85E7-BB159C2C9632}" dt="2020-05-19T16:39:32.963" v="1031" actId="14100"/>
          <ac:spMkLst>
            <pc:docMk/>
            <pc:sldMk cId="341575771" sldId="277"/>
            <ac:spMk id="9" creationId="{3A983DC6-32A1-42D3-8A4D-91F8A9A20724}"/>
          </ac:spMkLst>
        </pc:spChg>
        <pc:picChg chg="mod">
          <ac:chgData name="Andrea Andaur" userId="c951bd3bc2a87a8c" providerId="LiveId" clId="{29BB73FB-FE6D-4845-85E7-BB159C2C9632}" dt="2020-05-19T16:31:02.475" v="902" actId="1076"/>
          <ac:picMkLst>
            <pc:docMk/>
            <pc:sldMk cId="341575771" sldId="277"/>
            <ac:picMk id="2" creationId="{FF9CFA68-8954-47F6-AF55-BF9C7FF6C2F6}"/>
          </ac:picMkLst>
        </pc:picChg>
        <pc:picChg chg="mod">
          <ac:chgData name="Andrea Andaur" userId="c951bd3bc2a87a8c" providerId="LiveId" clId="{29BB73FB-FE6D-4845-85E7-BB159C2C9632}" dt="2020-05-19T16:31:28.485" v="903" actId="1076"/>
          <ac:picMkLst>
            <pc:docMk/>
            <pc:sldMk cId="341575771" sldId="277"/>
            <ac:picMk id="3" creationId="{A4FA449C-F4CE-4984-A8DA-AADE6BC49245}"/>
          </ac:picMkLst>
        </pc:picChg>
        <pc:picChg chg="add mod">
          <ac:chgData name="Andrea Andaur" userId="c951bd3bc2a87a8c" providerId="LiveId" clId="{29BB73FB-FE6D-4845-85E7-BB159C2C9632}" dt="2020-05-18T19:20:19.561" v="221" actId="1076"/>
          <ac:picMkLst>
            <pc:docMk/>
            <pc:sldMk cId="341575771" sldId="277"/>
            <ac:picMk id="6" creationId="{0D0D1AFB-237B-4D17-A6AF-BEE33BC19CB0}"/>
          </ac:picMkLst>
        </pc:picChg>
        <pc:picChg chg="add mod">
          <ac:chgData name="Andrea Andaur" userId="c951bd3bc2a87a8c" providerId="LiveId" clId="{29BB73FB-FE6D-4845-85E7-BB159C2C9632}" dt="2020-05-18T19:20:21.164" v="222" actId="1076"/>
          <ac:picMkLst>
            <pc:docMk/>
            <pc:sldMk cId="341575771" sldId="277"/>
            <ac:picMk id="7" creationId="{996B64B3-7FE5-435C-9557-00FFFE0E2F9A}"/>
          </ac:picMkLst>
        </pc:picChg>
        <pc:picChg chg="add mod">
          <ac:chgData name="Andrea Andaur" userId="c951bd3bc2a87a8c" providerId="LiveId" clId="{29BB73FB-FE6D-4845-85E7-BB159C2C9632}" dt="2020-05-18T19:20:17.420" v="220" actId="1076"/>
          <ac:picMkLst>
            <pc:docMk/>
            <pc:sldMk cId="341575771" sldId="277"/>
            <ac:picMk id="8" creationId="{43637A22-A17F-43CB-8368-DF29C8D2EF7D}"/>
          </ac:picMkLst>
        </pc:picChg>
        <pc:picChg chg="add del mod">
          <ac:chgData name="Andrea Andaur" userId="c951bd3bc2a87a8c" providerId="LiveId" clId="{29BB73FB-FE6D-4845-85E7-BB159C2C9632}" dt="2020-05-18T18:54:49.986" v="147" actId="478"/>
          <ac:picMkLst>
            <pc:docMk/>
            <pc:sldMk cId="341575771" sldId="277"/>
            <ac:picMk id="2050" creationId="{376B2315-6BF9-4D2F-B649-4DC68CA5A00F}"/>
          </ac:picMkLst>
        </pc:picChg>
        <pc:picChg chg="add mod">
          <ac:chgData name="Andrea Andaur" userId="c951bd3bc2a87a8c" providerId="LiveId" clId="{29BB73FB-FE6D-4845-85E7-BB159C2C9632}" dt="2020-05-18T19:20:23.412" v="223" actId="1076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840955097" sldId="278"/>
        </pc:sldMkLst>
        <pc:spChg chg="mod">
          <ac:chgData name="Andrea Andaur" userId="c951bd3bc2a87a8c" providerId="LiveId" clId="{29BB73FB-FE6D-4845-85E7-BB159C2C9632}" dt="2020-05-19T16:24:37.225" v="823" actId="1076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57.033" v="901"/>
          <ac:spMkLst>
            <pc:docMk/>
            <pc:sldMk cId="840955097" sldId="278"/>
            <ac:spMk id="5" creationId="{4771E185-649F-4212-98D9-BF114B7945BE}"/>
          </ac:spMkLst>
        </pc:spChg>
        <pc:picChg chg="add mod">
          <ac:chgData name="Andrea Andaur" userId="c951bd3bc2a87a8c" providerId="LiveId" clId="{29BB73FB-FE6D-4845-85E7-BB159C2C9632}" dt="2020-05-19T16:24:38.713" v="824" actId="1076"/>
          <ac:picMkLst>
            <pc:docMk/>
            <pc:sldMk cId="840955097" sldId="278"/>
            <ac:picMk id="3" creationId="{0F518BBC-9C99-46D1-AE15-192F6AE93A81}"/>
          </ac:picMkLst>
        </pc:picChg>
        <pc:picChg chg="mod">
          <ac:chgData name="Andrea Andaur" userId="c951bd3bc2a87a8c" providerId="LiveId" clId="{29BB73FB-FE6D-4845-85E7-BB159C2C9632}" dt="2020-05-19T16:28:57.209" v="877" actId="1076"/>
          <ac:picMkLst>
            <pc:docMk/>
            <pc:sldMk cId="840955097" sldId="278"/>
            <ac:picMk id="4" creationId="{3C557DEC-CF5E-48F5-B8E7-398B54527992}"/>
          </ac:picMkLst>
        </pc:picChg>
      </pc:sldChg>
      <pc:sldChg chg="addSp delSp modSp add mod modTransition delAnim modAnim">
        <pc:chgData name="Andrea Andaur" userId="c951bd3bc2a87a8c" providerId="LiveId" clId="{29BB73FB-FE6D-4845-85E7-BB159C2C9632}" dt="2020-05-19T16:53:53.816" v="1073"/>
        <pc:sldMkLst>
          <pc:docMk/>
          <pc:sldMk cId="2280065584" sldId="279"/>
        </pc:sldMkLst>
        <pc:spChg chg="add del mod ord">
          <ac:chgData name="Andrea Andaur" userId="c951bd3bc2a87a8c" providerId="LiveId" clId="{29BB73FB-FE6D-4845-85E7-BB159C2C9632}" dt="2020-05-18T20:05:36.928" v="477" actId="478"/>
          <ac:spMkLst>
            <pc:docMk/>
            <pc:sldMk cId="2280065584" sldId="279"/>
            <ac:spMk id="2" creationId="{BC83140E-4381-487A-8F64-B0F0C85512C5}"/>
          </ac:spMkLst>
        </pc:spChg>
        <pc:spChg chg="del">
          <ac:chgData name="Andrea Andaur" userId="c951bd3bc2a87a8c" providerId="LiveId" clId="{29BB73FB-FE6D-4845-85E7-BB159C2C9632}" dt="2020-05-18T19:48:20.703" v="389" actId="478"/>
          <ac:spMkLst>
            <pc:docMk/>
            <pc:sldMk cId="2280065584" sldId="279"/>
            <ac:spMk id="3" creationId="{9FB1A229-40E3-4145-9F37-64095FF2715E}"/>
          </ac:spMkLst>
        </pc:spChg>
        <pc:spChg chg="mod">
          <ac:chgData name="Andrea Andaur" userId="c951bd3bc2a87a8c" providerId="LiveId" clId="{29BB73FB-FE6D-4845-85E7-BB159C2C9632}" dt="2020-05-18T19:48:59.099" v="426" actId="1076"/>
          <ac:spMkLst>
            <pc:docMk/>
            <pc:sldMk cId="2280065584" sldId="279"/>
            <ac:spMk id="4" creationId="{D2235C12-F9ED-40C5-8127-ED4231A5689E}"/>
          </ac:spMkLst>
        </pc:spChg>
        <pc:spChg chg="del">
          <ac:chgData name="Andrea Andaur" userId="c951bd3bc2a87a8c" providerId="LiveId" clId="{29BB73FB-FE6D-4845-85E7-BB159C2C9632}" dt="2020-05-18T19:48:18.212" v="388" actId="478"/>
          <ac:spMkLst>
            <pc:docMk/>
            <pc:sldMk cId="2280065584" sldId="279"/>
            <ac:spMk id="7" creationId="{99DB74A4-0199-4291-805C-9CBC5194285D}"/>
          </ac:spMkLst>
        </pc:spChg>
        <pc:spChg chg="del">
          <ac:chgData name="Andrea Andaur" userId="c951bd3bc2a87a8c" providerId="LiveId" clId="{29BB73FB-FE6D-4845-85E7-BB159C2C9632}" dt="2020-05-18T19:48:24.953" v="390" actId="478"/>
          <ac:spMkLst>
            <pc:docMk/>
            <pc:sldMk cId="2280065584" sldId="279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2:40.606" v="1051" actId="1076"/>
          <ac:picMkLst>
            <pc:docMk/>
            <pc:sldMk cId="2280065584" sldId="279"/>
            <ac:picMk id="2" creationId="{14F7C658-B242-400B-94D5-868EA476E742}"/>
          </ac:picMkLst>
        </pc:picChg>
        <pc:picChg chg="add mod">
          <ac:chgData name="Andrea Andaur" userId="c951bd3bc2a87a8c" providerId="LiveId" clId="{29BB73FB-FE6D-4845-85E7-BB159C2C9632}" dt="2020-05-18T20:33:34.147" v="599" actId="1076"/>
          <ac:picMkLst>
            <pc:docMk/>
            <pc:sldMk cId="2280065584" sldId="279"/>
            <ac:picMk id="6146" creationId="{1E446846-FD38-45C4-A3D9-2848A34C8E8F}"/>
          </ac:picMkLst>
        </pc:picChg>
        <pc:picChg chg="add mod">
          <ac:chgData name="Andrea Andaur" userId="c951bd3bc2a87a8c" providerId="LiveId" clId="{29BB73FB-FE6D-4845-85E7-BB159C2C9632}" dt="2020-05-18T20:33:35.819" v="600" actId="1076"/>
          <ac:picMkLst>
            <pc:docMk/>
            <pc:sldMk cId="2280065584" sldId="279"/>
            <ac:picMk id="6148" creationId="{D5490CE5-9B1A-4EFE-9577-376C9825FFDE}"/>
          </ac:picMkLst>
        </pc:picChg>
        <pc:picChg chg="add mod">
          <ac:chgData name="Andrea Andaur" userId="c951bd3bc2a87a8c" providerId="LiveId" clId="{29BB73FB-FE6D-4845-85E7-BB159C2C9632}" dt="2020-05-18T20:33:41.481" v="603" actId="1076"/>
          <ac:picMkLst>
            <pc:docMk/>
            <pc:sldMk cId="2280065584" sldId="279"/>
            <ac:picMk id="6150" creationId="{2BF9024D-C4F6-4993-A8AC-1BEEBFDBCFFA}"/>
          </ac:picMkLst>
        </pc:picChg>
        <pc:picChg chg="add del mod">
          <ac:chgData name="Andrea Andaur" userId="c951bd3bc2a87a8c" providerId="LiveId" clId="{29BB73FB-FE6D-4845-85E7-BB159C2C9632}" dt="2020-05-18T20:33:26.758" v="595" actId="478"/>
          <ac:picMkLst>
            <pc:docMk/>
            <pc:sldMk cId="2280065584" sldId="279"/>
            <ac:picMk id="6152" creationId="{71DB22F3-E233-44C7-893C-927AB22AA84E}"/>
          </ac:picMkLst>
        </pc:picChg>
        <pc:picChg chg="add del mod">
          <ac:chgData name="Andrea Andaur" userId="c951bd3bc2a87a8c" providerId="LiveId" clId="{29BB73FB-FE6D-4845-85E7-BB159C2C9632}" dt="2020-05-18T20:33:22.013" v="594" actId="478"/>
          <ac:picMkLst>
            <pc:docMk/>
            <pc:sldMk cId="2280065584" sldId="279"/>
            <ac:picMk id="6154" creationId="{BB5FE693-8BCC-43D0-9094-5ED9615A142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3569868413" sldId="303"/>
        </pc:sldMkLst>
        <pc:picChg chg="add mod">
          <ac:chgData name="Andrea Andaur" userId="c951bd3bc2a87a8c" providerId="LiveId" clId="{29BB73FB-FE6D-4845-85E7-BB159C2C9632}" dt="2020-05-18T20:11:53.006" v="489" actId="1076"/>
          <ac:picMkLst>
            <pc:docMk/>
            <pc:sldMk cId="3569868413" sldId="303"/>
            <ac:picMk id="3" creationId="{B41449EA-B3B2-4E8D-A01F-F0DFC9F6F7E2}"/>
          </ac:picMkLst>
        </pc:picChg>
      </pc:sldChg>
      <pc:sldChg chg="addSp delSp modSp add mod ord modTransition modAnim">
        <pc:chgData name="Andrea Andaur" userId="c951bd3bc2a87a8c" providerId="LiveId" clId="{29BB73FB-FE6D-4845-85E7-BB159C2C9632}" dt="2020-05-19T16:53:53.816" v="1073"/>
        <pc:sldMkLst>
          <pc:docMk/>
          <pc:sldMk cId="1249981040" sldId="304"/>
        </pc:sldMkLst>
        <pc:spChg chg="add del mod">
          <ac:chgData name="Andrea Andaur" userId="c951bd3bc2a87a8c" providerId="LiveId" clId="{29BB73FB-FE6D-4845-85E7-BB159C2C9632}" dt="2020-05-18T20:07:26.119" v="481" actId="478"/>
          <ac:spMkLst>
            <pc:docMk/>
            <pc:sldMk cId="1249981040" sldId="304"/>
            <ac:spMk id="2" creationId="{83C082A0-6A24-4625-969F-376261E13087}"/>
          </ac:spMkLst>
        </pc:spChg>
        <pc:spChg chg="add del mod">
          <ac:chgData name="Andrea Andaur" userId="c951bd3bc2a87a8c" providerId="LiveId" clId="{29BB73FB-FE6D-4845-85E7-BB159C2C9632}" dt="2020-05-18T20:08:22.184" v="483" actId="478"/>
          <ac:spMkLst>
            <pc:docMk/>
            <pc:sldMk cId="1249981040" sldId="304"/>
            <ac:spMk id="3" creationId="{AF8BA808-FE12-436D-994E-1CE589930E83}"/>
          </ac:spMkLst>
        </pc:spChg>
        <pc:picChg chg="add mod">
          <ac:chgData name="Andrea Andaur" userId="c951bd3bc2a87a8c" providerId="LiveId" clId="{29BB73FB-FE6D-4845-85E7-BB159C2C9632}" dt="2020-05-18T20:10:32.290" v="485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1.389" v="1074"/>
        <pc:sldMkLst>
          <pc:docMk/>
          <pc:sldMk cId="2332585064" sldId="305"/>
        </pc:sldMkLst>
        <pc:picChg chg="add mod">
          <ac:chgData name="Andrea Andaur" userId="c951bd3bc2a87a8c" providerId="LiveId" clId="{29BB73FB-FE6D-4845-85E7-BB159C2C9632}" dt="2020-05-19T16:42:58.481" v="1052"/>
          <ac:picMkLst>
            <pc:docMk/>
            <pc:sldMk cId="2332585064" sldId="305"/>
            <ac:picMk id="6" creationId="{2B7A0AD0-0D52-40EF-865A-9DFC1AF4B009}"/>
          </ac:picMkLst>
        </pc:picChg>
        <pc:picChg chg="del">
          <ac:chgData name="Andrea Andaur" userId="c951bd3bc2a87a8c" providerId="LiveId" clId="{29BB73FB-FE6D-4845-85E7-BB159C2C9632}" dt="2020-05-18T20:14:16.845" v="496" actId="478"/>
          <ac:picMkLst>
            <pc:docMk/>
            <pc:sldMk cId="2332585064" sldId="305"/>
            <ac:picMk id="6146" creationId="{1E446846-FD38-45C4-A3D9-2848A34C8E8F}"/>
          </ac:picMkLst>
        </pc:picChg>
        <pc:picChg chg="del">
          <ac:chgData name="Andrea Andaur" userId="c951bd3bc2a87a8c" providerId="LiveId" clId="{29BB73FB-FE6D-4845-85E7-BB159C2C9632}" dt="2020-05-18T20:13:14.118" v="494" actId="478"/>
          <ac:picMkLst>
            <pc:docMk/>
            <pc:sldMk cId="2332585064" sldId="305"/>
            <ac:picMk id="6148" creationId="{D5490CE5-9B1A-4EFE-9577-376C9825FFDE}"/>
          </ac:picMkLst>
        </pc:picChg>
        <pc:picChg chg="del">
          <ac:chgData name="Andrea Andaur" userId="c951bd3bc2a87a8c" providerId="LiveId" clId="{29BB73FB-FE6D-4845-85E7-BB159C2C9632}" dt="2020-05-18T20:13:10.260" v="493" actId="478"/>
          <ac:picMkLst>
            <pc:docMk/>
            <pc:sldMk cId="2332585064" sldId="305"/>
            <ac:picMk id="6150" creationId="{2BF9024D-C4F6-4993-A8AC-1BEEBFDBCFFA}"/>
          </ac:picMkLst>
        </pc:picChg>
        <pc:picChg chg="del">
          <ac:chgData name="Andrea Andaur" userId="c951bd3bc2a87a8c" providerId="LiveId" clId="{29BB73FB-FE6D-4845-85E7-BB159C2C9632}" dt="2020-05-18T20:13:07.832" v="492" actId="478"/>
          <ac:picMkLst>
            <pc:docMk/>
            <pc:sldMk cId="2332585064" sldId="305"/>
            <ac:picMk id="6152" creationId="{71DB22F3-E233-44C7-893C-927AB22AA84E}"/>
          </ac:picMkLst>
        </pc:picChg>
        <pc:picChg chg="del">
          <ac:chgData name="Andrea Andaur" userId="c951bd3bc2a87a8c" providerId="LiveId" clId="{29BB73FB-FE6D-4845-85E7-BB159C2C9632}" dt="2020-05-18T20:13:16.861" v="495" actId="478"/>
          <ac:picMkLst>
            <pc:docMk/>
            <pc:sldMk cId="2332585064" sldId="305"/>
            <ac:picMk id="6154" creationId="{BB5FE693-8BCC-43D0-9094-5ED9615A1421}"/>
          </ac:picMkLst>
        </pc:picChg>
        <pc:picChg chg="add mod">
          <ac:chgData name="Andrea Andaur" userId="c951bd3bc2a87a8c" providerId="LiveId" clId="{29BB73FB-FE6D-4845-85E7-BB159C2C9632}" dt="2020-05-18T20:32:38.143" v="589" actId="1076"/>
          <ac:picMkLst>
            <pc:docMk/>
            <pc:sldMk cId="2332585064" sldId="305"/>
            <ac:picMk id="11266" creationId="{8213FA2B-A2B2-4228-9C0D-4F962F8F7CD5}"/>
          </ac:picMkLst>
        </pc:picChg>
        <pc:picChg chg="add mod">
          <ac:chgData name="Andrea Andaur" userId="c951bd3bc2a87a8c" providerId="LiveId" clId="{29BB73FB-FE6D-4845-85E7-BB159C2C9632}" dt="2020-05-18T20:32:44.193" v="592" actId="1076"/>
          <ac:picMkLst>
            <pc:docMk/>
            <pc:sldMk cId="2332585064" sldId="305"/>
            <ac:picMk id="11268" creationId="{5EB015B3-809A-4F43-B38B-64305305F820}"/>
          </ac:picMkLst>
        </pc:picChg>
        <pc:picChg chg="add del">
          <ac:chgData name="Andrea Andaur" userId="c951bd3bc2a87a8c" providerId="LiveId" clId="{29BB73FB-FE6D-4845-85E7-BB159C2C9632}" dt="2020-05-18T20:18:09.307" v="513" actId="478"/>
          <ac:picMkLst>
            <pc:docMk/>
            <pc:sldMk cId="2332585064" sldId="305"/>
            <ac:picMk id="11270" creationId="{B27F8728-B16A-466E-AAF6-4FA4A6AEB494}"/>
          </ac:picMkLst>
        </pc:picChg>
        <pc:picChg chg="add mod">
          <ac:chgData name="Andrea Andaur" userId="c951bd3bc2a87a8c" providerId="LiveId" clId="{29BB73FB-FE6D-4845-85E7-BB159C2C9632}" dt="2020-05-18T20:32:36.859" v="588" actId="1076"/>
          <ac:picMkLst>
            <pc:docMk/>
            <pc:sldMk cId="2332585064" sldId="305"/>
            <ac:picMk id="11272" creationId="{446B2F7B-7A22-4EC9-8B8F-472C6BC24670}"/>
          </ac:picMkLst>
        </pc:picChg>
        <pc:picChg chg="add del mod">
          <ac:chgData name="Andrea Andaur" userId="c951bd3bc2a87a8c" providerId="LiveId" clId="{29BB73FB-FE6D-4845-85E7-BB159C2C9632}" dt="2020-05-18T20:32:04.280" v="577" actId="478"/>
          <ac:picMkLst>
            <pc:docMk/>
            <pc:sldMk cId="2332585064" sldId="305"/>
            <ac:picMk id="11274" creationId="{03EF1AAA-A795-4D51-A6DB-DC37A82BBB36}"/>
          </ac:picMkLst>
        </pc:picChg>
        <pc:picChg chg="add del mod">
          <ac:chgData name="Andrea Andaur" userId="c951bd3bc2a87a8c" providerId="LiveId" clId="{29BB73FB-FE6D-4845-85E7-BB159C2C9632}" dt="2020-05-18T20:31:55.398" v="576" actId="478"/>
          <ac:picMkLst>
            <pc:docMk/>
            <pc:sldMk cId="2332585064" sldId="305"/>
            <ac:picMk id="11276" creationId="{F07838C9-801B-4DF6-82A0-C916A9CEF3BF}"/>
          </ac:picMkLst>
        </pc:picChg>
      </pc:sldChg>
      <pc:sldChg chg="addSp modSp add modTransition modAnim">
        <pc:chgData name="Andrea Andaur" userId="c951bd3bc2a87a8c" providerId="LiveId" clId="{29BB73FB-FE6D-4845-85E7-BB159C2C9632}" dt="2020-05-19T16:54:04.079" v="1075"/>
        <pc:sldMkLst>
          <pc:docMk/>
          <pc:sldMk cId="2331928954" sldId="306"/>
        </pc:sldMkLst>
        <pc:picChg chg="add mod">
          <ac:chgData name="Andrea Andaur" userId="c951bd3bc2a87a8c" providerId="LiveId" clId="{29BB73FB-FE6D-4845-85E7-BB159C2C9632}" dt="2020-05-18T20:12:10.666" v="491"/>
          <ac:picMkLst>
            <pc:docMk/>
            <pc:sldMk cId="2331928954" sldId="306"/>
            <ac:picMk id="7" creationId="{47F091D7-8E8D-4210-95D6-6E0776007E8B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7.086" v="1076"/>
        <pc:sldMkLst>
          <pc:docMk/>
          <pc:sldMk cId="734024027" sldId="307"/>
        </pc:sldMkLst>
        <pc:picChg chg="add mod">
          <ac:chgData name="Andrea Andaur" userId="c951bd3bc2a87a8c" providerId="LiveId" clId="{29BB73FB-FE6D-4845-85E7-BB159C2C9632}" dt="2020-05-19T16:43:03.228" v="1053"/>
          <ac:picMkLst>
            <pc:docMk/>
            <pc:sldMk cId="734024027" sldId="307"/>
            <ac:picMk id="6" creationId="{05BF8965-B482-49A5-A7B9-85725CA95E72}"/>
          </ac:picMkLst>
        </pc:picChg>
        <pc:picChg chg="add del mod">
          <ac:chgData name="Andrea Andaur" userId="c951bd3bc2a87a8c" providerId="LiveId" clId="{29BB73FB-FE6D-4845-85E7-BB159C2C9632}" dt="2020-05-18T20:27:20.483" v="558" actId="478"/>
          <ac:picMkLst>
            <pc:docMk/>
            <pc:sldMk cId="734024027" sldId="307"/>
            <ac:picMk id="10242" creationId="{771DC952-2D5F-4501-BAE0-4F7B801F641A}"/>
          </ac:picMkLst>
        </pc:picChg>
        <pc:picChg chg="add mod">
          <ac:chgData name="Andrea Andaur" userId="c951bd3bc2a87a8c" providerId="LiveId" clId="{29BB73FB-FE6D-4845-85E7-BB159C2C9632}" dt="2020-05-19T16:46:31.927" v="1065"/>
          <ac:picMkLst>
            <pc:docMk/>
            <pc:sldMk cId="734024027" sldId="307"/>
            <ac:picMk id="10244" creationId="{BFA175EC-6470-49AA-9B9E-8764ECD80AF2}"/>
          </ac:picMkLst>
        </pc:picChg>
        <pc:picChg chg="add mod">
          <ac:chgData name="Andrea Andaur" userId="c951bd3bc2a87a8c" providerId="LiveId" clId="{29BB73FB-FE6D-4845-85E7-BB159C2C9632}" dt="2020-05-19T16:46:12.173" v="1063"/>
          <ac:picMkLst>
            <pc:docMk/>
            <pc:sldMk cId="734024027" sldId="307"/>
            <ac:picMk id="10246" creationId="{4C1A41C3-38F0-4538-9637-EE4DAF911C37}"/>
          </ac:picMkLst>
        </pc:picChg>
        <pc:picChg chg="add mod">
          <ac:chgData name="Andrea Andaur" userId="c951bd3bc2a87a8c" providerId="LiveId" clId="{29BB73FB-FE6D-4845-85E7-BB159C2C9632}" dt="2020-05-19T16:46:22.882" v="1064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 modTransition">
        <pc:chgData name="Andrea Andaur" userId="c951bd3bc2a87a8c" providerId="LiveId" clId="{29BB73FB-FE6D-4845-85E7-BB159C2C9632}" dt="2020-05-19T16:54:12.128" v="1077"/>
        <pc:sldMkLst>
          <pc:docMk/>
          <pc:sldMk cId="3957670616" sldId="308"/>
        </pc:sldMkLst>
      </pc:sldChg>
      <pc:sldChg chg="addSp modSp add modTransition modAnim">
        <pc:chgData name="Andrea Andaur" userId="c951bd3bc2a87a8c" providerId="LiveId" clId="{29BB73FB-FE6D-4845-85E7-BB159C2C9632}" dt="2020-05-19T16:54:15.052" v="1078"/>
        <pc:sldMkLst>
          <pc:docMk/>
          <pc:sldMk cId="1465551034" sldId="309"/>
        </pc:sldMkLst>
        <pc:picChg chg="add mod">
          <ac:chgData name="Andrea Andaur" userId="c951bd3bc2a87a8c" providerId="LiveId" clId="{29BB73FB-FE6D-4845-85E7-BB159C2C9632}" dt="2020-05-18T20:32:19.122" v="583" actId="1076"/>
          <ac:picMkLst>
            <pc:docMk/>
            <pc:sldMk cId="1465551034" sldId="309"/>
            <ac:picMk id="3" creationId="{BEBAE2FC-1E5C-419A-8990-B2259B5A4C2E}"/>
          </ac:picMkLst>
        </pc:picChg>
        <pc:picChg chg="add mod">
          <ac:chgData name="Andrea Andaur" userId="c951bd3bc2a87a8c" providerId="LiveId" clId="{29BB73FB-FE6D-4845-85E7-BB159C2C9632}" dt="2020-05-18T20:32:17.409" v="582" actId="1076"/>
          <ac:picMkLst>
            <pc:docMk/>
            <pc:sldMk cId="1465551034" sldId="309"/>
            <ac:picMk id="5" creationId="{DD4B8728-32D0-49B6-AA7E-376381D5CFAD}"/>
          </ac:picMkLst>
        </pc:picChg>
        <pc:picChg chg="add mod">
          <ac:chgData name="Andrea Andaur" userId="c951bd3bc2a87a8c" providerId="LiveId" clId="{29BB73FB-FE6D-4845-85E7-BB159C2C9632}" dt="2020-05-19T16:47:37.153" v="1068"/>
          <ac:picMkLst>
            <pc:docMk/>
            <pc:sldMk cId="1465551034" sldId="309"/>
            <ac:picMk id="6" creationId="{C874816C-13F0-4A29-973E-53D4062BAAD9}"/>
          </ac:picMkLst>
        </pc:picChg>
        <pc:picChg chg="add mod">
          <ac:chgData name="Andrea Andaur" userId="c951bd3bc2a87a8c" providerId="LiveId" clId="{29BB73FB-FE6D-4845-85E7-BB159C2C9632}" dt="2020-05-19T16:43:09.157" v="1054"/>
          <ac:picMkLst>
            <pc:docMk/>
            <pc:sldMk cId="1465551034" sldId="309"/>
            <ac:picMk id="7" creationId="{2F42CF5D-0FA1-402D-9A36-F0EEF0B58446}"/>
          </ac:picMkLst>
        </pc:picChg>
      </pc:sldChg>
      <pc:sldChg chg="add modTransition">
        <pc:chgData name="Andrea Andaur" userId="c951bd3bc2a87a8c" providerId="LiveId" clId="{29BB73FB-FE6D-4845-85E7-BB159C2C9632}" dt="2020-05-19T16:54:19.028" v="1079"/>
        <pc:sldMkLst>
          <pc:docMk/>
          <pc:sldMk cId="2209911821" sldId="310"/>
        </pc:sldMkLst>
      </pc:sldChg>
      <pc:sldChg chg="addSp modSp add modTransition modAnim">
        <pc:chgData name="Andrea Andaur" userId="c951bd3bc2a87a8c" providerId="LiveId" clId="{29BB73FB-FE6D-4845-85E7-BB159C2C9632}" dt="2020-05-19T17:08:57.045" v="1201"/>
        <pc:sldMkLst>
          <pc:docMk/>
          <pc:sldMk cId="747387283" sldId="311"/>
        </pc:sldMkLst>
        <pc:picChg chg="add mod">
          <ac:chgData name="Andrea Andaur" userId="c951bd3bc2a87a8c" providerId="LiveId" clId="{29BB73FB-FE6D-4845-85E7-BB159C2C9632}" dt="2020-05-18T20:33:52.246" v="606" actId="1076"/>
          <ac:picMkLst>
            <pc:docMk/>
            <pc:sldMk cId="747387283" sldId="311"/>
            <ac:picMk id="3" creationId="{413F39F4-84F2-45A2-88AA-F16297F7E8E3}"/>
          </ac:picMkLst>
        </pc:picChg>
        <pc:picChg chg="add mod">
          <ac:chgData name="Andrea Andaur" userId="c951bd3bc2a87a8c" providerId="LiveId" clId="{29BB73FB-FE6D-4845-85E7-BB159C2C9632}" dt="2020-05-18T20:33:49.670" v="605" actId="1076"/>
          <ac:picMkLst>
            <pc:docMk/>
            <pc:sldMk cId="747387283" sldId="311"/>
            <ac:picMk id="5" creationId="{5D309064-FEFA-4732-B8CD-3C931DA05F8A}"/>
          </ac:picMkLst>
        </pc:picChg>
        <pc:picChg chg="add mod">
          <ac:chgData name="Andrea Andaur" userId="c951bd3bc2a87a8c" providerId="LiveId" clId="{29BB73FB-FE6D-4845-85E7-BB159C2C9632}" dt="2020-05-19T16:43:11.246" v="1055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29BB73FB-FE6D-4845-85E7-BB159C2C9632}" dt="2020-05-19T17:08:57.045" v="1201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 modTransition">
        <pc:chgData name="Andrea Andaur" userId="c951bd3bc2a87a8c" providerId="LiveId" clId="{29BB73FB-FE6D-4845-85E7-BB159C2C9632}" dt="2020-05-19T16:54:29.399" v="1082"/>
        <pc:sldMkLst>
          <pc:docMk/>
          <pc:sldMk cId="3770272901" sldId="312"/>
        </pc:sldMkLst>
      </pc:sldChg>
      <pc:sldChg chg="addSp modSp add modTransition modAnim">
        <pc:chgData name="Andrea Andaur" userId="c951bd3bc2a87a8c" providerId="LiveId" clId="{29BB73FB-FE6D-4845-85E7-BB159C2C9632}" dt="2020-05-19T17:09:36.525" v="1204"/>
        <pc:sldMkLst>
          <pc:docMk/>
          <pc:sldMk cId="3597345577" sldId="313"/>
        </pc:sldMkLst>
        <pc:picChg chg="add mod">
          <ac:chgData name="Andrea Andaur" userId="c951bd3bc2a87a8c" providerId="LiveId" clId="{29BB73FB-FE6D-4845-85E7-BB159C2C9632}" dt="2020-05-19T16:43:15.957" v="1056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29BB73FB-FE6D-4845-85E7-BB159C2C9632}" dt="2020-05-19T17:09:21.516" v="1202"/>
          <ac:picMkLst>
            <pc:docMk/>
            <pc:sldMk cId="3597345577" sldId="313"/>
            <ac:picMk id="7170" creationId="{08E72E9B-E1BF-423B-9E88-0920563F1B65}"/>
          </ac:picMkLst>
        </pc:picChg>
        <pc:picChg chg="add mod">
          <ac:chgData name="Andrea Andaur" userId="c951bd3bc2a87a8c" providerId="LiveId" clId="{29BB73FB-FE6D-4845-85E7-BB159C2C9632}" dt="2020-05-19T17:09:36.525" v="1204"/>
          <ac:picMkLst>
            <pc:docMk/>
            <pc:sldMk cId="3597345577" sldId="313"/>
            <ac:picMk id="7172" creationId="{A415C7CD-BF04-41AC-B1B2-5E1CB648A757}"/>
          </ac:picMkLst>
        </pc:picChg>
        <pc:picChg chg="add mod">
          <ac:chgData name="Andrea Andaur" userId="c951bd3bc2a87a8c" providerId="LiveId" clId="{29BB73FB-FE6D-4845-85E7-BB159C2C9632}" dt="2020-05-19T17:09:28.692" v="1203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 modTransition">
        <pc:chgData name="Andrea Andaur" userId="c951bd3bc2a87a8c" providerId="LiveId" clId="{29BB73FB-FE6D-4845-85E7-BB159C2C9632}" dt="2020-05-19T16:54:33.583" v="1083"/>
        <pc:sldMkLst>
          <pc:docMk/>
          <pc:sldMk cId="2625892018" sldId="314"/>
        </pc:sldMkLst>
      </pc:sldChg>
      <pc:sldChg chg="addSp delSp modSp add modAnim">
        <pc:chgData name="Andrea Andaur" userId="c951bd3bc2a87a8c" providerId="LiveId" clId="{29BB73FB-FE6D-4845-85E7-BB159C2C9632}" dt="2020-05-19T16:57:19.178" v="1099"/>
        <pc:sldMkLst>
          <pc:docMk/>
          <pc:sldMk cId="4126690775" sldId="315"/>
        </pc:sldMkLst>
        <pc:picChg chg="add mod">
          <ac:chgData name="Andrea Andaur" userId="c951bd3bc2a87a8c" providerId="LiveId" clId="{29BB73FB-FE6D-4845-85E7-BB159C2C9632}" dt="2020-05-19T16:57:19.178" v="1099"/>
          <ac:picMkLst>
            <pc:docMk/>
            <pc:sldMk cId="4126690775" sldId="315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6:57:02.545" v="1097" actId="1076"/>
          <ac:picMkLst>
            <pc:docMk/>
            <pc:sldMk cId="4126690775" sldId="315"/>
            <ac:picMk id="9" creationId="{1D863700-FE9C-4B69-9A18-F2309DB99256}"/>
          </ac:picMkLst>
        </pc:picChg>
        <pc:picChg chg="add mod">
          <ac:chgData name="Andrea Andaur" userId="c951bd3bc2a87a8c" providerId="LiveId" clId="{29BB73FB-FE6D-4845-85E7-BB159C2C9632}" dt="2020-05-19T16:57:11.376" v="1098"/>
          <ac:picMkLst>
            <pc:docMk/>
            <pc:sldMk cId="4126690775" sldId="315"/>
            <ac:picMk id="2050" creationId="{7C33522B-DA79-4A99-80A6-32A0604C5701}"/>
          </ac:picMkLst>
        </pc:picChg>
        <pc:picChg chg="del">
          <ac:chgData name="Andrea Andaur" userId="c951bd3bc2a87a8c" providerId="LiveId" clId="{29BB73FB-FE6D-4845-85E7-BB159C2C9632}" dt="2020-05-19T16:55:13.280" v="1085" actId="478"/>
          <ac:picMkLst>
            <pc:docMk/>
            <pc:sldMk cId="4126690775" sldId="315"/>
            <ac:picMk id="7170" creationId="{08E72E9B-E1BF-423B-9E88-0920563F1B65}"/>
          </ac:picMkLst>
        </pc:picChg>
        <pc:picChg chg="del">
          <ac:chgData name="Andrea Andaur" userId="c951bd3bc2a87a8c" providerId="LiveId" clId="{29BB73FB-FE6D-4845-85E7-BB159C2C9632}" dt="2020-05-19T16:55:17.003" v="1087" actId="478"/>
          <ac:picMkLst>
            <pc:docMk/>
            <pc:sldMk cId="4126690775" sldId="315"/>
            <ac:picMk id="7172" creationId="{A415C7CD-BF04-41AC-B1B2-5E1CB648A757}"/>
          </ac:picMkLst>
        </pc:picChg>
        <pc:picChg chg="del">
          <ac:chgData name="Andrea Andaur" userId="c951bd3bc2a87a8c" providerId="LiveId" clId="{29BB73FB-FE6D-4845-85E7-BB159C2C9632}" dt="2020-05-19T16:55:15.099" v="1086" actId="478"/>
          <ac:picMkLst>
            <pc:docMk/>
            <pc:sldMk cId="4126690775" sldId="315"/>
            <ac:picMk id="7174" creationId="{D5A022C6-7648-4DFB-AB83-BDF27BDA6195}"/>
          </ac:picMkLst>
        </pc:picChg>
      </pc:sldChg>
      <pc:sldChg chg="add">
        <pc:chgData name="Andrea Andaur" userId="c951bd3bc2a87a8c" providerId="LiveId" clId="{29BB73FB-FE6D-4845-85E7-BB159C2C9632}" dt="2020-05-19T16:55:06.959" v="1084"/>
        <pc:sldMkLst>
          <pc:docMk/>
          <pc:sldMk cId="228839643" sldId="316"/>
        </pc:sldMkLst>
      </pc:sldChg>
      <pc:sldChg chg="addSp delSp modSp add modAnim">
        <pc:chgData name="Andrea Andaur" userId="c951bd3bc2a87a8c" providerId="LiveId" clId="{29BB73FB-FE6D-4845-85E7-BB159C2C9632}" dt="2020-05-19T17:01:54.967" v="1124"/>
        <pc:sldMkLst>
          <pc:docMk/>
          <pc:sldMk cId="380850520" sldId="317"/>
        </pc:sldMkLst>
        <pc:picChg chg="del">
          <ac:chgData name="Andrea Andaur" userId="c951bd3bc2a87a8c" providerId="LiveId" clId="{29BB73FB-FE6D-4845-85E7-BB159C2C9632}" dt="2020-05-19T16:59:55.493" v="1109" actId="478"/>
          <ac:picMkLst>
            <pc:docMk/>
            <pc:sldMk cId="380850520" sldId="317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7:01:46.335" v="1123"/>
          <ac:picMkLst>
            <pc:docMk/>
            <pc:sldMk cId="380850520" sldId="317"/>
            <ac:picMk id="8" creationId="{DB903560-7037-4957-AE63-4FCF4121184E}"/>
          </ac:picMkLst>
        </pc:picChg>
        <pc:picChg chg="del">
          <ac:chgData name="Andrea Andaur" userId="c951bd3bc2a87a8c" providerId="LiveId" clId="{29BB73FB-FE6D-4845-85E7-BB159C2C9632}" dt="2020-05-19T16:59:30.676" v="1101" actId="478"/>
          <ac:picMkLst>
            <pc:docMk/>
            <pc:sldMk cId="380850520" sldId="317"/>
            <ac:picMk id="9" creationId="{1D863700-FE9C-4B69-9A18-F2309DB99256}"/>
          </ac:picMkLst>
        </pc:picChg>
        <pc:picChg chg="del">
          <ac:chgData name="Andrea Andaur" userId="c951bd3bc2a87a8c" providerId="LiveId" clId="{29BB73FB-FE6D-4845-85E7-BB159C2C9632}" dt="2020-05-19T16:59:40.752" v="1106" actId="478"/>
          <ac:picMkLst>
            <pc:docMk/>
            <pc:sldMk cId="380850520" sldId="317"/>
            <ac:picMk id="2050" creationId="{7C33522B-DA79-4A99-80A6-32A0604C5701}"/>
          </ac:picMkLst>
        </pc:picChg>
        <pc:picChg chg="add mod">
          <ac:chgData name="Andrea Andaur" userId="c951bd3bc2a87a8c" providerId="LiveId" clId="{29BB73FB-FE6D-4845-85E7-BB159C2C9632}" dt="2020-05-19T17:01:41.407" v="1122"/>
          <ac:picMkLst>
            <pc:docMk/>
            <pc:sldMk cId="380850520" sldId="317"/>
            <ac:picMk id="8194" creationId="{AF770E5C-83B3-4ED7-AB9A-626E09B4F074}"/>
          </ac:picMkLst>
        </pc:picChg>
        <pc:picChg chg="add mod">
          <ac:chgData name="Andrea Andaur" userId="c951bd3bc2a87a8c" providerId="LiveId" clId="{29BB73FB-FE6D-4845-85E7-BB159C2C9632}" dt="2020-05-19T17:01:54.967" v="1124"/>
          <ac:picMkLst>
            <pc:docMk/>
            <pc:sldMk cId="380850520" sldId="317"/>
            <ac:picMk id="8196" creationId="{7E85F302-1483-4CE3-BB48-2C0E0DB2B379}"/>
          </ac:picMkLst>
        </pc:picChg>
      </pc:sldChg>
      <pc:sldChg chg="add">
        <pc:chgData name="Andrea Andaur" userId="c951bd3bc2a87a8c" providerId="LiveId" clId="{29BB73FB-FE6D-4845-85E7-BB159C2C9632}" dt="2020-05-19T16:57:25.313" v="1100"/>
        <pc:sldMkLst>
          <pc:docMk/>
          <pc:sldMk cId="4089356584" sldId="318"/>
        </pc:sldMkLst>
      </pc:sldChg>
      <pc:sldChg chg="modSp add mod modAnim">
        <pc:chgData name="Andrea Andaur" userId="c951bd3bc2a87a8c" providerId="LiveId" clId="{29BB73FB-FE6D-4845-85E7-BB159C2C9632}" dt="2020-05-19T17:05:40.985" v="1200" actId="1076"/>
        <pc:sldMkLst>
          <pc:docMk/>
          <pc:sldMk cId="1940620828" sldId="322"/>
        </pc:sldMkLst>
        <pc:spChg chg="mod">
          <ac:chgData name="Andrea Andaur" userId="c951bd3bc2a87a8c" providerId="LiveId" clId="{29BB73FB-FE6D-4845-85E7-BB159C2C9632}" dt="2020-05-19T17:05:27.716" v="1197" actId="1076"/>
          <ac:spMkLst>
            <pc:docMk/>
            <pc:sldMk cId="1940620828" sldId="322"/>
            <ac:spMk id="9" creationId="{A67FF973-9172-4983-864D-5C1DC47C5734}"/>
          </ac:spMkLst>
        </pc:spChg>
        <pc:spChg chg="mod">
          <ac:chgData name="Andrea Andaur" userId="c951bd3bc2a87a8c" providerId="LiveId" clId="{29BB73FB-FE6D-4845-85E7-BB159C2C9632}" dt="2020-05-19T17:05:40.985" v="1200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29BB73FB-FE6D-4845-85E7-BB159C2C9632}" dt="2020-05-19T17:04:18.726" v="1127" actId="1076"/>
          <ac:picMkLst>
            <pc:docMk/>
            <pc:sldMk cId="1940620828" sldId="322"/>
            <ac:picMk id="2" creationId="{24C92937-5EB6-4D0D-BB5F-EA58B1CB6648}"/>
          </ac:picMkLst>
        </pc:picChg>
        <pc:picChg chg="mod">
          <ac:chgData name="Andrea Andaur" userId="c951bd3bc2a87a8c" providerId="LiveId" clId="{29BB73FB-FE6D-4845-85E7-BB159C2C9632}" dt="2020-05-19T17:03:43.505" v="1126" actId="1076"/>
          <ac:picMkLst>
            <pc:docMk/>
            <pc:sldMk cId="1940620828" sldId="322"/>
            <ac:picMk id="3" creationId="{3DF83B43-71AC-4BDA-9D60-26ECCD66597D}"/>
          </ac:picMkLst>
        </pc:picChg>
        <pc:picChg chg="mod">
          <ac:chgData name="Andrea Andaur" userId="c951bd3bc2a87a8c" providerId="LiveId" clId="{29BB73FB-FE6D-4845-85E7-BB159C2C9632}" dt="2020-05-19T17:05:23.723" v="1196" actId="1076"/>
          <ac:picMkLst>
            <pc:docMk/>
            <pc:sldMk cId="1940620828" sldId="322"/>
            <ac:picMk id="12" creationId="{EEAFFA18-BE98-4B7D-B769-F3C35C68ECBD}"/>
          </ac:picMkLst>
        </pc:picChg>
      </pc:sldChg>
    </pc:docChg>
  </pc:docChgLst>
  <pc:docChgLst>
    <pc:chgData name="silene alejandra perez vega" userId="fe0bbaa5a6bfbced" providerId="LiveId" clId="{59519B72-0AEE-4BAF-912B-F8AB426E8686}"/>
    <pc:docChg chg="undo custSel addSld delSld addMainMaster delMainMaster">
      <pc:chgData name="silene alejandra perez vega" userId="fe0bbaa5a6bfbced" providerId="LiveId" clId="{59519B72-0AEE-4BAF-912B-F8AB426E8686}" dt="2020-09-30T02:01:50.736" v="26" actId="47"/>
      <pc:docMkLst>
        <pc:docMk/>
      </pc:docMkLst>
      <pc:sldChg chg="del">
        <pc:chgData name="silene alejandra perez vega" userId="fe0bbaa5a6bfbced" providerId="LiveId" clId="{59519B72-0AEE-4BAF-912B-F8AB426E8686}" dt="2020-09-30T02:01:24.691" v="0" actId="47"/>
        <pc:sldMkLst>
          <pc:docMk/>
          <pc:sldMk cId="582708824" sldId="267"/>
        </pc:sldMkLst>
      </pc:sldChg>
      <pc:sldChg chg="del">
        <pc:chgData name="silene alejandra perez vega" userId="fe0bbaa5a6bfbced" providerId="LiveId" clId="{59519B72-0AEE-4BAF-912B-F8AB426E8686}" dt="2020-09-30T02:01:33.357" v="9" actId="47"/>
        <pc:sldMkLst>
          <pc:docMk/>
          <pc:sldMk cId="3569868413" sldId="303"/>
        </pc:sldMkLst>
      </pc:sldChg>
      <pc:sldChg chg="del">
        <pc:chgData name="silene alejandra perez vega" userId="fe0bbaa5a6bfbced" providerId="LiveId" clId="{59519B72-0AEE-4BAF-912B-F8AB426E8686}" dt="2020-09-30T02:01:34.899" v="11" actId="47"/>
        <pc:sldMkLst>
          <pc:docMk/>
          <pc:sldMk cId="2331928954" sldId="306"/>
        </pc:sldMkLst>
      </pc:sldChg>
      <pc:sldChg chg="del">
        <pc:chgData name="silene alejandra perez vega" userId="fe0bbaa5a6bfbced" providerId="LiveId" clId="{59519B72-0AEE-4BAF-912B-F8AB426E8686}" dt="2020-09-30T02:01:36.173" v="13" actId="47"/>
        <pc:sldMkLst>
          <pc:docMk/>
          <pc:sldMk cId="3957670616" sldId="308"/>
        </pc:sldMkLst>
      </pc:sldChg>
      <pc:sldChg chg="del">
        <pc:chgData name="silene alejandra perez vega" userId="fe0bbaa5a6bfbced" providerId="LiveId" clId="{59519B72-0AEE-4BAF-912B-F8AB426E8686}" dt="2020-09-30T02:01:37.484" v="15" actId="47"/>
        <pc:sldMkLst>
          <pc:docMk/>
          <pc:sldMk cId="2209911821" sldId="310"/>
        </pc:sldMkLst>
      </pc:sldChg>
      <pc:sldChg chg="del">
        <pc:chgData name="silene alejandra perez vega" userId="fe0bbaa5a6bfbced" providerId="LiveId" clId="{59519B72-0AEE-4BAF-912B-F8AB426E8686}" dt="2020-09-30T02:01:38.778" v="17" actId="47"/>
        <pc:sldMkLst>
          <pc:docMk/>
          <pc:sldMk cId="228839643" sldId="316"/>
        </pc:sldMkLst>
      </pc:sldChg>
      <pc:sldChg chg="del">
        <pc:chgData name="silene alejandra perez vega" userId="fe0bbaa5a6bfbced" providerId="LiveId" clId="{59519B72-0AEE-4BAF-912B-F8AB426E8686}" dt="2020-09-30T02:01:40.108" v="19" actId="47"/>
        <pc:sldMkLst>
          <pc:docMk/>
          <pc:sldMk cId="4089356584" sldId="318"/>
        </pc:sldMkLst>
      </pc:sldChg>
      <pc:sldChg chg="del">
        <pc:chgData name="silene alejandra perez vega" userId="fe0bbaa5a6bfbced" providerId="LiveId" clId="{59519B72-0AEE-4BAF-912B-F8AB426E8686}" dt="2020-09-30T02:01:47.929" v="24" actId="47"/>
        <pc:sldMkLst>
          <pc:docMk/>
          <pc:sldMk cId="1940620828" sldId="322"/>
        </pc:sldMkLst>
      </pc:sldChg>
      <pc:sldChg chg="del">
        <pc:chgData name="silene alejandra perez vega" userId="fe0bbaa5a6bfbced" providerId="LiveId" clId="{59519B72-0AEE-4BAF-912B-F8AB426E8686}" dt="2020-09-30T02:01:31.459" v="7" actId="47"/>
        <pc:sldMkLst>
          <pc:docMk/>
          <pc:sldMk cId="3171494512" sldId="342"/>
        </pc:sldMkLst>
      </pc:sldChg>
      <pc:sldChg chg="del">
        <pc:chgData name="silene alejandra perez vega" userId="fe0bbaa5a6bfbced" providerId="LiveId" clId="{59519B72-0AEE-4BAF-912B-F8AB426E8686}" dt="2020-09-30T02:01:32.324" v="8" actId="47"/>
        <pc:sldMkLst>
          <pc:docMk/>
          <pc:sldMk cId="315952545" sldId="369"/>
        </pc:sldMkLst>
      </pc:sldChg>
      <pc:sldChg chg="del">
        <pc:chgData name="silene alejandra perez vega" userId="fe0bbaa5a6bfbced" providerId="LiveId" clId="{59519B72-0AEE-4BAF-912B-F8AB426E8686}" dt="2020-09-30T02:01:34.197" v="10" actId="47"/>
        <pc:sldMkLst>
          <pc:docMk/>
          <pc:sldMk cId="2118883070" sldId="370"/>
        </pc:sldMkLst>
      </pc:sldChg>
      <pc:sldChg chg="del">
        <pc:chgData name="silene alejandra perez vega" userId="fe0bbaa5a6bfbced" providerId="LiveId" clId="{59519B72-0AEE-4BAF-912B-F8AB426E8686}" dt="2020-09-30T02:01:35.540" v="12" actId="47"/>
        <pc:sldMkLst>
          <pc:docMk/>
          <pc:sldMk cId="122678800" sldId="371"/>
        </pc:sldMkLst>
      </pc:sldChg>
      <pc:sldChg chg="del">
        <pc:chgData name="silene alejandra perez vega" userId="fe0bbaa5a6bfbced" providerId="LiveId" clId="{59519B72-0AEE-4BAF-912B-F8AB426E8686}" dt="2020-09-30T02:01:36.887" v="14" actId="47"/>
        <pc:sldMkLst>
          <pc:docMk/>
          <pc:sldMk cId="2376420734" sldId="372"/>
        </pc:sldMkLst>
      </pc:sldChg>
      <pc:sldChg chg="del">
        <pc:chgData name="silene alejandra perez vega" userId="fe0bbaa5a6bfbced" providerId="LiveId" clId="{59519B72-0AEE-4BAF-912B-F8AB426E8686}" dt="2020-09-30T02:01:38.174" v="16" actId="47"/>
        <pc:sldMkLst>
          <pc:docMk/>
          <pc:sldMk cId="71881004" sldId="375"/>
        </pc:sldMkLst>
      </pc:sldChg>
      <pc:sldChg chg="del">
        <pc:chgData name="silene alejandra perez vega" userId="fe0bbaa5a6bfbced" providerId="LiveId" clId="{59519B72-0AEE-4BAF-912B-F8AB426E8686}" dt="2020-09-30T02:01:39.423" v="18" actId="47"/>
        <pc:sldMkLst>
          <pc:docMk/>
          <pc:sldMk cId="2791969644" sldId="376"/>
        </pc:sldMkLst>
      </pc:sldChg>
      <pc:sldChg chg="del">
        <pc:chgData name="silene alejandra perez vega" userId="fe0bbaa5a6bfbced" providerId="LiveId" clId="{59519B72-0AEE-4BAF-912B-F8AB426E8686}" dt="2020-09-30T02:01:26.043" v="1" actId="47"/>
        <pc:sldMkLst>
          <pc:docMk/>
          <pc:sldMk cId="1424172945" sldId="377"/>
        </pc:sldMkLst>
      </pc:sldChg>
      <pc:sldChg chg="del">
        <pc:chgData name="silene alejandra perez vega" userId="fe0bbaa5a6bfbced" providerId="LiveId" clId="{59519B72-0AEE-4BAF-912B-F8AB426E8686}" dt="2020-09-30T02:01:26.784" v="2" actId="47"/>
        <pc:sldMkLst>
          <pc:docMk/>
          <pc:sldMk cId="4229875125" sldId="378"/>
        </pc:sldMkLst>
      </pc:sldChg>
      <pc:sldChg chg="del">
        <pc:chgData name="silene alejandra perez vega" userId="fe0bbaa5a6bfbced" providerId="LiveId" clId="{59519B72-0AEE-4BAF-912B-F8AB426E8686}" dt="2020-09-30T02:01:27.877" v="3" actId="47"/>
        <pc:sldMkLst>
          <pc:docMk/>
          <pc:sldMk cId="4174283972" sldId="379"/>
        </pc:sldMkLst>
      </pc:sldChg>
      <pc:sldChg chg="del">
        <pc:chgData name="silene alejandra perez vega" userId="fe0bbaa5a6bfbced" providerId="LiveId" clId="{59519B72-0AEE-4BAF-912B-F8AB426E8686}" dt="2020-09-30T02:01:28.952" v="4" actId="47"/>
        <pc:sldMkLst>
          <pc:docMk/>
          <pc:sldMk cId="1486632861" sldId="380"/>
        </pc:sldMkLst>
      </pc:sldChg>
      <pc:sldChg chg="del">
        <pc:chgData name="silene alejandra perez vega" userId="fe0bbaa5a6bfbced" providerId="LiveId" clId="{59519B72-0AEE-4BAF-912B-F8AB426E8686}" dt="2020-09-30T02:01:29.855" v="5" actId="47"/>
        <pc:sldMkLst>
          <pc:docMk/>
          <pc:sldMk cId="1092140185" sldId="381"/>
        </pc:sldMkLst>
      </pc:sldChg>
      <pc:sldChg chg="del">
        <pc:chgData name="silene alejandra perez vega" userId="fe0bbaa5a6bfbced" providerId="LiveId" clId="{59519B72-0AEE-4BAF-912B-F8AB426E8686}" dt="2020-09-30T02:01:30.693" v="6" actId="47"/>
        <pc:sldMkLst>
          <pc:docMk/>
          <pc:sldMk cId="862303726" sldId="382"/>
        </pc:sldMkLst>
      </pc:sldChg>
      <pc:sldChg chg="del">
        <pc:chgData name="silene alejandra perez vega" userId="fe0bbaa5a6bfbced" providerId="LiveId" clId="{59519B72-0AEE-4BAF-912B-F8AB426E8686}" dt="2020-09-30T02:01:42.472" v="22" actId="47"/>
        <pc:sldMkLst>
          <pc:docMk/>
          <pc:sldMk cId="502621550" sldId="384"/>
        </pc:sldMkLst>
      </pc:sldChg>
      <pc:sldChg chg="del">
        <pc:chgData name="silene alejandra perez vega" userId="fe0bbaa5a6bfbced" providerId="LiveId" clId="{59519B72-0AEE-4BAF-912B-F8AB426E8686}" dt="2020-09-30T02:01:40.873" v="20" actId="47"/>
        <pc:sldMkLst>
          <pc:docMk/>
          <pc:sldMk cId="1620763182" sldId="385"/>
        </pc:sldMkLst>
      </pc:sldChg>
      <pc:sldChg chg="del">
        <pc:chgData name="silene alejandra perez vega" userId="fe0bbaa5a6bfbced" providerId="LiveId" clId="{59519B72-0AEE-4BAF-912B-F8AB426E8686}" dt="2020-09-30T02:01:41.665" v="21" actId="47"/>
        <pc:sldMkLst>
          <pc:docMk/>
          <pc:sldMk cId="1141486089" sldId="389"/>
        </pc:sldMkLst>
      </pc:sldChg>
      <pc:sldChg chg="del">
        <pc:chgData name="silene alejandra perez vega" userId="fe0bbaa5a6bfbced" providerId="LiveId" clId="{59519B72-0AEE-4BAF-912B-F8AB426E8686}" dt="2020-09-30T02:01:43.251" v="23" actId="47"/>
        <pc:sldMkLst>
          <pc:docMk/>
          <pc:sldMk cId="308196528" sldId="394"/>
        </pc:sldMkLst>
      </pc:sldChg>
      <pc:sldChg chg="add del">
        <pc:chgData name="silene alejandra perez vega" userId="fe0bbaa5a6bfbced" providerId="LiveId" clId="{59519B72-0AEE-4BAF-912B-F8AB426E8686}" dt="2020-09-30T02:01:50.736" v="26" actId="47"/>
        <pc:sldMkLst>
          <pc:docMk/>
          <pc:sldMk cId="3329273147" sldId="396"/>
        </pc:sldMkLst>
      </pc:sldChg>
      <pc:sldMasterChg chg="add del addSldLayout delSldLayout">
        <pc:chgData name="silene alejandra perez vega" userId="fe0bbaa5a6bfbced" providerId="LiveId" clId="{59519B72-0AEE-4BAF-912B-F8AB426E8686}" dt="2020-09-30T02:01:50.736" v="26" actId="47"/>
        <pc:sldMasterMkLst>
          <pc:docMk/>
          <pc:sldMasterMk cId="3356179409" sldId="2147483648"/>
        </pc:sldMasterMkLst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2240053932" sldId="2147483649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2092245120" sldId="2147483650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2500013241" sldId="2147483651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291597467" sldId="2147483652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1366407690" sldId="2147483653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1268871316" sldId="2147483654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1778664410" sldId="2147483655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3713010689" sldId="2147483656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4073392170" sldId="2147483657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1977018623" sldId="2147483658"/>
          </pc:sldLayoutMkLst>
        </pc:sldLayoutChg>
        <pc:sldLayoutChg chg="add del">
          <pc:chgData name="silene alejandra perez vega" userId="fe0bbaa5a6bfbced" providerId="LiveId" clId="{59519B72-0AEE-4BAF-912B-F8AB426E8686}" dt="2020-09-30T02:01:50.736" v="26" actId="47"/>
          <pc:sldLayoutMkLst>
            <pc:docMk/>
            <pc:sldMasterMk cId="3356179409" sldId="2147483648"/>
            <pc:sldLayoutMk cId="779638996" sldId="2147483659"/>
          </pc:sldLayoutMkLst>
        </pc:sldLayoutChg>
      </pc:sldMasterChg>
    </pc:docChg>
  </pc:docChgLst>
  <pc:docChgLst>
    <pc:chgData name="Andrea Andaur" userId="c951bd3bc2a87a8c" providerId="LiveId" clId="{488A1E73-C229-4A1E-B0B5-02744F8316CF}"/>
    <pc:docChg chg="undo custSel addSld delSld modSld sldOrd">
      <pc:chgData name="Andrea Andaur" userId="c951bd3bc2a87a8c" providerId="LiveId" clId="{488A1E73-C229-4A1E-B0B5-02744F8316CF}" dt="2020-05-20T20:10:50.534" v="2154"/>
      <pc:docMkLst>
        <pc:docMk/>
      </pc:docMkLst>
      <pc:sldChg chg="delSp modSp mod delAnim modAnim">
        <pc:chgData name="Andrea Andaur" userId="c951bd3bc2a87a8c" providerId="LiveId" clId="{488A1E73-C229-4A1E-B0B5-02744F8316CF}" dt="2020-05-20T18:50:53.563" v="1216"/>
        <pc:sldMkLst>
          <pc:docMk/>
          <pc:sldMk cId="3697159550" sldId="258"/>
        </pc:sldMkLst>
        <pc:spChg chg="mod">
          <ac:chgData name="Andrea Andaur" userId="c951bd3bc2a87a8c" providerId="LiveId" clId="{488A1E73-C229-4A1E-B0B5-02744F8316CF}" dt="2020-05-20T17:13:33.043" v="37" actId="1076"/>
          <ac:spMkLst>
            <pc:docMk/>
            <pc:sldMk cId="3697159550" sldId="258"/>
            <ac:spMk id="3" creationId="{BEDD931E-E1D7-44D0-AD22-1C1A71C8482E}"/>
          </ac:spMkLst>
        </pc:spChg>
        <pc:picChg chg="del">
          <ac:chgData name="Andrea Andaur" userId="c951bd3bc2a87a8c" providerId="LiveId" clId="{488A1E73-C229-4A1E-B0B5-02744F8316CF}" dt="2020-05-20T18:50:14.899" v="1214" actId="478"/>
          <ac:picMkLst>
            <pc:docMk/>
            <pc:sldMk cId="3697159550" sldId="258"/>
            <ac:picMk id="6" creationId="{2267A2E1-3633-4050-BF9C-0BDBCFC82FB4}"/>
          </ac:picMkLst>
        </pc:picChg>
        <pc:picChg chg="mod">
          <ac:chgData name="Andrea Andaur" userId="c951bd3bc2a87a8c" providerId="LiveId" clId="{488A1E73-C229-4A1E-B0B5-02744F8316CF}" dt="2020-05-20T18:50:47.078" v="1215" actId="1076"/>
          <ac:picMkLst>
            <pc:docMk/>
            <pc:sldMk cId="3697159550" sldId="258"/>
            <ac:picMk id="7" creationId="{7B28E130-C807-4EDA-B580-C9F4E50D478B}"/>
          </ac:picMkLst>
        </pc:picChg>
      </pc:sldChg>
      <pc:sldChg chg="delSp modSp mod delAnim modAnim">
        <pc:chgData name="Andrea Andaur" userId="c951bd3bc2a87a8c" providerId="LiveId" clId="{488A1E73-C229-4A1E-B0B5-02744F8316CF}" dt="2020-05-20T18:49:55.509" v="1213"/>
        <pc:sldMkLst>
          <pc:docMk/>
          <pc:sldMk cId="582708824" sldId="267"/>
        </pc:sldMkLst>
        <pc:spChg chg="mod">
          <ac:chgData name="Andrea Andaur" userId="c951bd3bc2a87a8c" providerId="LiveId" clId="{488A1E73-C229-4A1E-B0B5-02744F8316CF}" dt="2020-05-20T17:13:11.559" v="14" actId="20577"/>
          <ac:spMkLst>
            <pc:docMk/>
            <pc:sldMk cId="582708824" sldId="267"/>
            <ac:spMk id="6" creationId="{BD80A3A4-A017-4B49-88BA-EC96F94BCA7A}"/>
          </ac:spMkLst>
        </pc:spChg>
        <pc:picChg chg="del mod">
          <ac:chgData name="Andrea Andaur" userId="c951bd3bc2a87a8c" providerId="LiveId" clId="{488A1E73-C229-4A1E-B0B5-02744F8316CF}" dt="2020-05-20T17:13:04.314" v="1" actId="478"/>
          <ac:picMkLst>
            <pc:docMk/>
            <pc:sldMk cId="582708824" sldId="267"/>
            <ac:picMk id="4" creationId="{1DF45E6B-120A-45D3-8CE4-B67B8401A675}"/>
          </ac:picMkLst>
        </pc:picChg>
        <pc:picChg chg="mod">
          <ac:chgData name="Andrea Andaur" userId="c951bd3bc2a87a8c" providerId="LiveId" clId="{488A1E73-C229-4A1E-B0B5-02744F8316CF}" dt="2020-05-20T18:49:47.417" v="1200" actId="1076"/>
          <ac:picMkLst>
            <pc:docMk/>
            <pc:sldMk cId="582708824" sldId="267"/>
            <ac:picMk id="7" creationId="{686351A5-37A8-47FB-8499-E4068D6C8C8B}"/>
          </ac:picMkLst>
        </pc:picChg>
      </pc:sldChg>
      <pc:sldChg chg="addSp delSp modSp mod delAnim modAnim">
        <pc:chgData name="Andrea Andaur" userId="c951bd3bc2a87a8c" providerId="LiveId" clId="{488A1E73-C229-4A1E-B0B5-02744F8316CF}" dt="2020-05-20T18:58:49.222" v="1365"/>
        <pc:sldMkLst>
          <pc:docMk/>
          <pc:sldMk cId="3084220877" sldId="268"/>
        </pc:sldMkLst>
        <pc:spChg chg="del">
          <ac:chgData name="Andrea Andaur" userId="c951bd3bc2a87a8c" providerId="LiveId" clId="{488A1E73-C229-4A1E-B0B5-02744F8316CF}" dt="2020-05-20T17:13:42.241" v="38" actId="478"/>
          <ac:spMkLst>
            <pc:docMk/>
            <pc:sldMk cId="3084220877" sldId="268"/>
            <ac:spMk id="2" creationId="{DF0D4B67-0DBB-45E0-8AB2-64FA613B5DA9}"/>
          </ac:spMkLst>
        </pc:spChg>
        <pc:spChg chg="del">
          <ac:chgData name="Andrea Andaur" userId="c951bd3bc2a87a8c" providerId="LiveId" clId="{488A1E73-C229-4A1E-B0B5-02744F8316CF}" dt="2020-05-20T17:13:46.393" v="40" actId="478"/>
          <ac:spMkLst>
            <pc:docMk/>
            <pc:sldMk cId="3084220877" sldId="268"/>
            <ac:spMk id="3" creationId="{4F0DF6B5-AB8F-429E-B5CE-16E570CB020B}"/>
          </ac:spMkLst>
        </pc:spChg>
        <pc:spChg chg="del">
          <ac:chgData name="Andrea Andaur" userId="c951bd3bc2a87a8c" providerId="LiveId" clId="{488A1E73-C229-4A1E-B0B5-02744F8316CF}" dt="2020-05-20T17:13:48.608" v="41" actId="478"/>
          <ac:spMkLst>
            <pc:docMk/>
            <pc:sldMk cId="3084220877" sldId="268"/>
            <ac:spMk id="4" creationId="{3996BD98-F60D-49DB-BABB-DF87D1994BAF}"/>
          </ac:spMkLst>
        </pc:spChg>
        <pc:spChg chg="del">
          <ac:chgData name="Andrea Andaur" userId="c951bd3bc2a87a8c" providerId="LiveId" clId="{488A1E73-C229-4A1E-B0B5-02744F8316CF}" dt="2020-05-20T17:13:50.384" v="42" actId="478"/>
          <ac:spMkLst>
            <pc:docMk/>
            <pc:sldMk cId="3084220877" sldId="268"/>
            <ac:spMk id="5" creationId="{B60CAA7A-F6A8-4B86-8925-6F017F0722B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9" creationId="{B50AFBD0-E7F6-4CDA-8ECC-3D8B2888BB1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0" creationId="{772E58CA-34BE-468D-BE63-C67D28239ED5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1" creationId="{F39EA12D-1DC2-4EFF-A39A-BACF63B1DC17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2" creationId="{F3FBD996-26EF-4A40-A0CD-795F7428D72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3" creationId="{E60BF07C-CB44-4911-BB06-175EA18EE412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4" creationId="{2F7EF717-2457-4C21-A085-5918AF82115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5" creationId="{3A280D87-07D9-4E5C-A69C-2C442451369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6" creationId="{08486938-9C07-41C2-95B5-EADB64EC8D5A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7" creationId="{9D975F05-C2F0-4A29-9C6B-CDE2C4DD717F}"/>
          </ac:spMkLst>
        </pc:spChg>
        <pc:spChg chg="add del mod">
          <ac:chgData name="Andrea Andaur" userId="c951bd3bc2a87a8c" providerId="LiveId" clId="{488A1E73-C229-4A1E-B0B5-02744F8316CF}" dt="2020-05-20T17:25:32.860" v="146" actId="478"/>
          <ac:spMkLst>
            <pc:docMk/>
            <pc:sldMk cId="3084220877" sldId="268"/>
            <ac:spMk id="18" creationId="{F676ACBD-5AF8-4CCC-BE56-E28BF29921E5}"/>
          </ac:spMkLst>
        </pc:spChg>
        <pc:spChg chg="add mod">
          <ac:chgData name="Andrea Andaur" userId="c951bd3bc2a87a8c" providerId="LiveId" clId="{488A1E73-C229-4A1E-B0B5-02744F8316CF}" dt="2020-05-20T17:27:03.052" v="190" actId="1076"/>
          <ac:spMkLst>
            <pc:docMk/>
            <pc:sldMk cId="3084220877" sldId="268"/>
            <ac:spMk id="19" creationId="{E08C51A5-6F89-4BD0-BA88-BCFC69D0B52E}"/>
          </ac:spMkLst>
        </pc:spChg>
        <pc:spChg chg="add del mod">
          <ac:chgData name="Andrea Andaur" userId="c951bd3bc2a87a8c" providerId="LiveId" clId="{488A1E73-C229-4A1E-B0B5-02744F8316CF}" dt="2020-05-20T17:42:55.814" v="282" actId="21"/>
          <ac:spMkLst>
            <pc:docMk/>
            <pc:sldMk cId="3084220877" sldId="268"/>
            <ac:spMk id="20" creationId="{F786BD80-4193-4D44-9489-4AD1CD0C9E83}"/>
          </ac:spMkLst>
        </pc:spChg>
        <pc:spChg chg="add mod">
          <ac:chgData name="Andrea Andaur" userId="c951bd3bc2a87a8c" providerId="LiveId" clId="{488A1E73-C229-4A1E-B0B5-02744F8316CF}" dt="2020-05-20T17:27:15.798" v="192" actId="1076"/>
          <ac:spMkLst>
            <pc:docMk/>
            <pc:sldMk cId="3084220877" sldId="268"/>
            <ac:spMk id="21" creationId="{C00C760E-376E-4371-92E3-5883E71CA867}"/>
          </ac:spMkLst>
        </pc:spChg>
        <pc:spChg chg="add del mod">
          <ac:chgData name="Andrea Andaur" userId="c951bd3bc2a87a8c" providerId="LiveId" clId="{488A1E73-C229-4A1E-B0B5-02744F8316CF}" dt="2020-05-20T17:37:56.507" v="212" actId="478"/>
          <ac:spMkLst>
            <pc:docMk/>
            <pc:sldMk cId="3084220877" sldId="268"/>
            <ac:spMk id="22" creationId="{78FBB52A-0831-42BE-83EA-C6147D3443E0}"/>
          </ac:spMkLst>
        </pc:spChg>
        <pc:spChg chg="add mod">
          <ac:chgData name="Andrea Andaur" userId="c951bd3bc2a87a8c" providerId="LiveId" clId="{488A1E73-C229-4A1E-B0B5-02744F8316CF}" dt="2020-05-20T17:44:10.400" v="304" actId="1076"/>
          <ac:spMkLst>
            <pc:docMk/>
            <pc:sldMk cId="3084220877" sldId="268"/>
            <ac:spMk id="23" creationId="{6EDDEAAB-EE86-4DCB-A4DE-490829FC408A}"/>
          </ac:spMkLst>
        </pc:spChg>
        <pc:spChg chg="add mod">
          <ac:chgData name="Andrea Andaur" userId="c951bd3bc2a87a8c" providerId="LiveId" clId="{488A1E73-C229-4A1E-B0B5-02744F8316CF}" dt="2020-05-20T17:27:26.274" v="195" actId="1076"/>
          <ac:spMkLst>
            <pc:docMk/>
            <pc:sldMk cId="3084220877" sldId="268"/>
            <ac:spMk id="24" creationId="{C0A38941-F989-4D7A-8BFD-5B0B2EB57FB9}"/>
          </ac:spMkLst>
        </pc:spChg>
        <pc:spChg chg="add del mod">
          <ac:chgData name="Andrea Andaur" userId="c951bd3bc2a87a8c" providerId="LiveId" clId="{488A1E73-C229-4A1E-B0B5-02744F8316CF}" dt="2020-05-20T17:39:37.828" v="218" actId="478"/>
          <ac:spMkLst>
            <pc:docMk/>
            <pc:sldMk cId="3084220877" sldId="268"/>
            <ac:spMk id="25" creationId="{906D8BDB-D5DC-4F0B-B0FD-8DF3D2FC5AC1}"/>
          </ac:spMkLst>
        </pc:spChg>
        <pc:spChg chg="add mod">
          <ac:chgData name="Andrea Andaur" userId="c951bd3bc2a87a8c" providerId="LiveId" clId="{488A1E73-C229-4A1E-B0B5-02744F8316CF}" dt="2020-05-20T17:27:34.287" v="197" actId="1076"/>
          <ac:spMkLst>
            <pc:docMk/>
            <pc:sldMk cId="3084220877" sldId="268"/>
            <ac:spMk id="26" creationId="{1A2967F7-3ACE-49B6-9F4D-6D6FA9FB9E92}"/>
          </ac:spMkLst>
        </pc:spChg>
        <pc:spChg chg="add del mod">
          <ac:chgData name="Andrea Andaur" userId="c951bd3bc2a87a8c" providerId="LiveId" clId="{488A1E73-C229-4A1E-B0B5-02744F8316CF}" dt="2020-05-20T17:37:47.180" v="209" actId="478"/>
          <ac:spMkLst>
            <pc:docMk/>
            <pc:sldMk cId="3084220877" sldId="268"/>
            <ac:spMk id="27" creationId="{E541612B-4654-4457-82E1-F0BF76511E18}"/>
          </ac:spMkLst>
        </pc:spChg>
        <pc:spChg chg="add mod">
          <ac:chgData name="Andrea Andaur" userId="c951bd3bc2a87a8c" providerId="LiveId" clId="{488A1E73-C229-4A1E-B0B5-02744F8316CF}" dt="2020-05-20T17:27:43.065" v="199" actId="1076"/>
          <ac:spMkLst>
            <pc:docMk/>
            <pc:sldMk cId="3084220877" sldId="268"/>
            <ac:spMk id="28" creationId="{7B09D657-2639-4D59-AAF9-02DC6DCD0990}"/>
          </ac:spMkLst>
        </pc:spChg>
        <pc:picChg chg="del">
          <ac:chgData name="Andrea Andaur" userId="c951bd3bc2a87a8c" providerId="LiveId" clId="{488A1E73-C229-4A1E-B0B5-02744F8316CF}" dt="2020-05-20T17:13:44.226" v="39" actId="478"/>
          <ac:picMkLst>
            <pc:docMk/>
            <pc:sldMk cId="3084220877" sldId="268"/>
            <ac:picMk id="6" creationId="{D495EFD5-9063-46C7-AAC5-18FBF1E7F931}"/>
          </ac:picMkLst>
        </pc:picChg>
        <pc:picChg chg="mod">
          <ac:chgData name="Andrea Andaur" userId="c951bd3bc2a87a8c" providerId="LiveId" clId="{488A1E73-C229-4A1E-B0B5-02744F8316CF}" dt="2020-05-20T17:27:45.910" v="200" actId="1076"/>
          <ac:picMkLst>
            <pc:docMk/>
            <pc:sldMk cId="3084220877" sldId="268"/>
            <ac:picMk id="8" creationId="{E848F361-9480-4A3D-B331-7F3FF1118AAE}"/>
          </ac:picMkLst>
        </pc:picChg>
        <pc:picChg chg="add mod">
          <ac:chgData name="Andrea Andaur" userId="c951bd3bc2a87a8c" providerId="LiveId" clId="{488A1E73-C229-4A1E-B0B5-02744F8316CF}" dt="2020-05-20T17:38:02.063" v="214" actId="1076"/>
          <ac:picMkLst>
            <pc:docMk/>
            <pc:sldMk cId="3084220877" sldId="268"/>
            <ac:picMk id="30" creationId="{3024E26B-4AFB-461D-8A9B-02FD87633473}"/>
          </ac:picMkLst>
        </pc:picChg>
        <pc:picChg chg="add mod">
          <ac:chgData name="Andrea Andaur" userId="c951bd3bc2a87a8c" providerId="LiveId" clId="{488A1E73-C229-4A1E-B0B5-02744F8316CF}" dt="2020-05-20T17:49:20.490" v="321" actId="1076"/>
          <ac:picMkLst>
            <pc:docMk/>
            <pc:sldMk cId="3084220877" sldId="268"/>
            <ac:picMk id="32" creationId="{AF403427-C684-4B47-8F54-E6FC35F2F3D8}"/>
          </ac:picMkLst>
        </pc:picChg>
        <pc:picChg chg="add mod">
          <ac:chgData name="Andrea Andaur" userId="c951bd3bc2a87a8c" providerId="LiveId" clId="{488A1E73-C229-4A1E-B0B5-02744F8316CF}" dt="2020-05-20T17:39:47.117" v="222" actId="1076"/>
          <ac:picMkLst>
            <pc:docMk/>
            <pc:sldMk cId="3084220877" sldId="268"/>
            <ac:picMk id="34" creationId="{9CCCAADB-F0C3-414D-A4B8-7B218F7A864A}"/>
          </ac:picMkLst>
        </pc:picChg>
        <pc:picChg chg="del">
          <ac:chgData name="Andrea Andaur" userId="c951bd3bc2a87a8c" providerId="LiveId" clId="{488A1E73-C229-4A1E-B0B5-02744F8316CF}" dt="2020-05-20T18:52:21.858" v="1217" actId="478"/>
          <ac:picMkLst>
            <pc:docMk/>
            <pc:sldMk cId="3084220877" sldId="268"/>
            <ac:picMk id="35" creationId="{120554EE-53D1-47F2-92D1-D765BC0D99D1}"/>
          </ac:picMkLst>
        </pc:picChg>
        <pc:picChg chg="mod">
          <ac:chgData name="Andrea Andaur" userId="c951bd3bc2a87a8c" providerId="LiveId" clId="{488A1E73-C229-4A1E-B0B5-02744F8316CF}" dt="2020-05-20T18:52:52.296" v="1218" actId="1076"/>
          <ac:picMkLst>
            <pc:docMk/>
            <pc:sldMk cId="3084220877" sldId="268"/>
            <ac:picMk id="36" creationId="{9DC766E2-1FD6-41A3-86ED-4D7626E55023}"/>
          </ac:picMkLst>
        </pc:picChg>
        <pc:picChg chg="mod">
          <ac:chgData name="Andrea Andaur" userId="c951bd3bc2a87a8c" providerId="LiveId" clId="{488A1E73-C229-4A1E-B0B5-02744F8316CF}" dt="2020-05-20T18:58:27.578" v="1353" actId="1076"/>
          <ac:picMkLst>
            <pc:docMk/>
            <pc:sldMk cId="3084220877" sldId="268"/>
            <ac:picMk id="37" creationId="{B3CABEAD-55D7-4092-BE6D-3E10749FC4E5}"/>
          </ac:picMkLst>
        </pc:picChg>
      </pc:sldChg>
      <pc:sldChg chg="del">
        <pc:chgData name="Andrea Andaur" userId="c951bd3bc2a87a8c" providerId="LiveId" clId="{488A1E73-C229-4A1E-B0B5-02744F8316CF}" dt="2020-05-20T17:41:20.244" v="227" actId="47"/>
        <pc:sldMkLst>
          <pc:docMk/>
          <pc:sldMk cId="2956996125" sldId="269"/>
        </pc:sldMkLst>
      </pc:sldChg>
      <pc:sldChg chg="del">
        <pc:chgData name="Andrea Andaur" userId="c951bd3bc2a87a8c" providerId="LiveId" clId="{488A1E73-C229-4A1E-B0B5-02744F8316CF}" dt="2020-05-20T17:41:20.765" v="229" actId="47"/>
        <pc:sldMkLst>
          <pc:docMk/>
          <pc:sldMk cId="854042911" sldId="270"/>
        </pc:sldMkLst>
      </pc:sldChg>
      <pc:sldChg chg="del">
        <pc:chgData name="Andrea Andaur" userId="c951bd3bc2a87a8c" providerId="LiveId" clId="{488A1E73-C229-4A1E-B0B5-02744F8316CF}" dt="2020-05-20T17:41:20.485" v="228" actId="47"/>
        <pc:sldMkLst>
          <pc:docMk/>
          <pc:sldMk cId="3091135634" sldId="271"/>
        </pc:sldMkLst>
      </pc:sldChg>
      <pc:sldChg chg="addSp delSp modSp add del mod delAnim">
        <pc:chgData name="Andrea Andaur" userId="c951bd3bc2a87a8c" providerId="LiveId" clId="{488A1E73-C229-4A1E-B0B5-02744F8316CF}" dt="2020-05-20T19:00:21.366" v="1366" actId="47"/>
        <pc:sldMkLst>
          <pc:docMk/>
          <pc:sldMk cId="1516025872" sldId="272"/>
        </pc:sldMkLst>
        <pc:spChg chg="del">
          <ac:chgData name="Andrea Andaur" userId="c951bd3bc2a87a8c" providerId="LiveId" clId="{488A1E73-C229-4A1E-B0B5-02744F8316CF}" dt="2020-05-20T17:41:07.559" v="224" actId="478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488A1E73-C229-4A1E-B0B5-02744F8316CF}" dt="2020-05-20T17:42:41.056" v="280" actId="1076"/>
          <ac:spMkLst>
            <pc:docMk/>
            <pc:sldMk cId="1516025872" sldId="272"/>
            <ac:spMk id="6" creationId="{ABE95086-92CD-485C-8F32-CBFD04860197}"/>
          </ac:spMkLst>
        </pc:spChg>
        <pc:picChg chg="del">
          <ac:chgData name="Andrea Andaur" userId="c951bd3bc2a87a8c" providerId="LiveId" clId="{488A1E73-C229-4A1E-B0B5-02744F8316CF}" dt="2020-05-20T17:41:05.471" v="223" actId="478"/>
          <ac:picMkLst>
            <pc:docMk/>
            <pc:sldMk cId="1516025872" sldId="272"/>
            <ac:picMk id="3" creationId="{FE891AED-13BE-42BC-A337-937A86779EEE}"/>
          </ac:picMkLst>
        </pc:picChg>
      </pc:sldChg>
      <pc:sldChg chg="add del">
        <pc:chgData name="Andrea Andaur" userId="c951bd3bc2a87a8c" providerId="LiveId" clId="{488A1E73-C229-4A1E-B0B5-02744F8316CF}" dt="2020-05-20T18:10:10.706" v="499" actId="47"/>
        <pc:sldMkLst>
          <pc:docMk/>
          <pc:sldMk cId="412556935" sldId="274"/>
        </pc:sldMkLst>
      </pc:sldChg>
      <pc:sldChg chg="del">
        <pc:chgData name="Andrea Andaur" userId="c951bd3bc2a87a8c" providerId="LiveId" clId="{488A1E73-C229-4A1E-B0B5-02744F8316CF}" dt="2020-05-20T17:41:17.064" v="226" actId="47"/>
        <pc:sldMkLst>
          <pc:docMk/>
          <pc:sldMk cId="341575771" sldId="277"/>
        </pc:sldMkLst>
      </pc:sldChg>
      <pc:sldChg chg="del">
        <pc:chgData name="Andrea Andaur" userId="c951bd3bc2a87a8c" providerId="LiveId" clId="{488A1E73-C229-4A1E-B0B5-02744F8316CF}" dt="2020-05-20T17:41:16.716" v="225" actId="47"/>
        <pc:sldMkLst>
          <pc:docMk/>
          <pc:sldMk cId="840955097" sldId="278"/>
        </pc:sldMkLst>
      </pc:sldChg>
      <pc:sldChg chg="del">
        <pc:chgData name="Andrea Andaur" userId="c951bd3bc2a87a8c" providerId="LiveId" clId="{488A1E73-C229-4A1E-B0B5-02744F8316CF}" dt="2020-05-20T18:10:13.667" v="500" actId="47"/>
        <pc:sldMkLst>
          <pc:docMk/>
          <pc:sldMk cId="2280065584" sldId="279"/>
        </pc:sldMkLst>
      </pc:sldChg>
      <pc:sldChg chg="delSp mod delAnim">
        <pc:chgData name="Andrea Andaur" userId="c951bd3bc2a87a8c" providerId="LiveId" clId="{488A1E73-C229-4A1E-B0B5-02744F8316CF}" dt="2020-05-20T18:40:36.027" v="989" actId="478"/>
        <pc:sldMkLst>
          <pc:docMk/>
          <pc:sldMk cId="3569868413" sldId="303"/>
        </pc:sldMkLst>
        <pc:picChg chg="del">
          <ac:chgData name="Andrea Andaur" userId="c951bd3bc2a87a8c" providerId="LiveId" clId="{488A1E73-C229-4A1E-B0B5-02744F8316CF}" dt="2020-05-20T18:40:36.027" v="989" actId="478"/>
          <ac:picMkLst>
            <pc:docMk/>
            <pc:sldMk cId="3569868413" sldId="303"/>
            <ac:picMk id="3" creationId="{B41449EA-B3B2-4E8D-A01F-F0DFC9F6F7E2}"/>
          </ac:picMkLst>
        </pc:picChg>
      </pc:sldChg>
      <pc:sldChg chg="delSp mod delAnim">
        <pc:chgData name="Andrea Andaur" userId="c951bd3bc2a87a8c" providerId="LiveId" clId="{488A1E73-C229-4A1E-B0B5-02744F8316CF}" dt="2020-05-20T18:40:40.860" v="990" actId="478"/>
        <pc:sldMkLst>
          <pc:docMk/>
          <pc:sldMk cId="1249981040" sldId="304"/>
        </pc:sldMkLst>
        <pc:picChg chg="del">
          <ac:chgData name="Andrea Andaur" userId="c951bd3bc2a87a8c" providerId="LiveId" clId="{488A1E73-C229-4A1E-B0B5-02744F8316CF}" dt="2020-05-20T18:40:40.860" v="990" actId="478"/>
          <ac:picMkLst>
            <pc:docMk/>
            <pc:sldMk cId="1249981040" sldId="304"/>
            <ac:picMk id="4" creationId="{EC5F53B9-5C7D-460D-9A29-9256C0C1514A}"/>
          </ac:picMkLst>
        </pc:picChg>
      </pc:sldChg>
      <pc:sldChg chg="del">
        <pc:chgData name="Andrea Andaur" userId="c951bd3bc2a87a8c" providerId="LiveId" clId="{488A1E73-C229-4A1E-B0B5-02744F8316CF}" dt="2020-05-20T18:24:34.793" v="676" actId="47"/>
        <pc:sldMkLst>
          <pc:docMk/>
          <pc:sldMk cId="2332585064" sldId="305"/>
        </pc:sldMkLst>
      </pc:sldChg>
      <pc:sldChg chg="delSp mod delAnim">
        <pc:chgData name="Andrea Andaur" userId="c951bd3bc2a87a8c" providerId="LiveId" clId="{488A1E73-C229-4A1E-B0B5-02744F8316CF}" dt="2020-05-20T18:40:46.583" v="991" actId="478"/>
        <pc:sldMkLst>
          <pc:docMk/>
          <pc:sldMk cId="2331928954" sldId="306"/>
        </pc:sldMkLst>
        <pc:picChg chg="del">
          <ac:chgData name="Andrea Andaur" userId="c951bd3bc2a87a8c" providerId="LiveId" clId="{488A1E73-C229-4A1E-B0B5-02744F8316CF}" dt="2020-05-20T18:40:46.583" v="991" actId="478"/>
          <ac:picMkLst>
            <pc:docMk/>
            <pc:sldMk cId="2331928954" sldId="30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7:43.876" v="752" actId="47"/>
        <pc:sldMkLst>
          <pc:docMk/>
          <pc:sldMk cId="734024027" sldId="307"/>
        </pc:sldMkLst>
      </pc:sldChg>
      <pc:sldChg chg="delSp mod delAnim">
        <pc:chgData name="Andrea Andaur" userId="c951bd3bc2a87a8c" providerId="LiveId" clId="{488A1E73-C229-4A1E-B0B5-02744F8316CF}" dt="2020-05-20T18:40:51.536" v="992" actId="478"/>
        <pc:sldMkLst>
          <pc:docMk/>
          <pc:sldMk cId="3957670616" sldId="308"/>
        </pc:sldMkLst>
        <pc:picChg chg="del">
          <ac:chgData name="Andrea Andaur" userId="c951bd3bc2a87a8c" providerId="LiveId" clId="{488A1E73-C229-4A1E-B0B5-02744F8316CF}" dt="2020-05-20T18:40:51.536" v="992" actId="478"/>
          <ac:picMkLst>
            <pc:docMk/>
            <pc:sldMk cId="3957670616" sldId="308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9:16.408" v="794" actId="47"/>
        <pc:sldMkLst>
          <pc:docMk/>
          <pc:sldMk cId="1465551034" sldId="309"/>
        </pc:sldMkLst>
      </pc:sldChg>
      <pc:sldChg chg="delSp mod delAnim">
        <pc:chgData name="Andrea Andaur" userId="c951bd3bc2a87a8c" providerId="LiveId" clId="{488A1E73-C229-4A1E-B0B5-02744F8316CF}" dt="2020-05-20T18:40:54.376" v="993" actId="478"/>
        <pc:sldMkLst>
          <pc:docMk/>
          <pc:sldMk cId="2209911821" sldId="310"/>
        </pc:sldMkLst>
        <pc:picChg chg="del">
          <ac:chgData name="Andrea Andaur" userId="c951bd3bc2a87a8c" providerId="LiveId" clId="{488A1E73-C229-4A1E-B0B5-02744F8316CF}" dt="2020-05-20T18:40:54.376" v="993" actId="478"/>
          <ac:picMkLst>
            <pc:docMk/>
            <pc:sldMk cId="2209911821" sldId="310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1:30.153" v="831" actId="47"/>
        <pc:sldMkLst>
          <pc:docMk/>
          <pc:sldMk cId="747387283" sldId="311"/>
        </pc:sldMkLst>
      </pc:sldChg>
      <pc:sldChg chg="del">
        <pc:chgData name="Andrea Andaur" userId="c951bd3bc2a87a8c" providerId="LiveId" clId="{488A1E73-C229-4A1E-B0B5-02744F8316CF}" dt="2020-05-20T18:40:58.817" v="994" actId="47"/>
        <pc:sldMkLst>
          <pc:docMk/>
          <pc:sldMk cId="3770272901" sldId="312"/>
        </pc:sldMkLst>
      </pc:sldChg>
      <pc:sldChg chg="del">
        <pc:chgData name="Andrea Andaur" userId="c951bd3bc2a87a8c" providerId="LiveId" clId="{488A1E73-C229-4A1E-B0B5-02744F8316CF}" dt="2020-05-20T18:32:58.402" v="863" actId="47"/>
        <pc:sldMkLst>
          <pc:docMk/>
          <pc:sldMk cId="3597345577" sldId="313"/>
        </pc:sldMkLst>
      </pc:sldChg>
      <pc:sldChg chg="delSp mod delAnim">
        <pc:chgData name="Andrea Andaur" userId="c951bd3bc2a87a8c" providerId="LiveId" clId="{488A1E73-C229-4A1E-B0B5-02744F8316CF}" dt="2020-05-20T18:40:17.994" v="985" actId="478"/>
        <pc:sldMkLst>
          <pc:docMk/>
          <pc:sldMk cId="2625892018" sldId="314"/>
        </pc:sldMkLst>
        <pc:picChg chg="del">
          <ac:chgData name="Andrea Andaur" userId="c951bd3bc2a87a8c" providerId="LiveId" clId="{488A1E73-C229-4A1E-B0B5-02744F8316CF}" dt="2020-05-20T18:40:17.994" v="985" actId="478"/>
          <ac:picMkLst>
            <pc:docMk/>
            <pc:sldMk cId="2625892018" sldId="314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6:07.646" v="950" actId="47"/>
        <pc:sldMkLst>
          <pc:docMk/>
          <pc:sldMk cId="4126690775" sldId="315"/>
        </pc:sldMkLst>
      </pc:sldChg>
      <pc:sldChg chg="delSp mod delAnim">
        <pc:chgData name="Andrea Andaur" userId="c951bd3bc2a87a8c" providerId="LiveId" clId="{488A1E73-C229-4A1E-B0B5-02744F8316CF}" dt="2020-05-20T18:40:14.132" v="984" actId="478"/>
        <pc:sldMkLst>
          <pc:docMk/>
          <pc:sldMk cId="228839643" sldId="316"/>
        </pc:sldMkLst>
        <pc:picChg chg="del">
          <ac:chgData name="Andrea Andaur" userId="c951bd3bc2a87a8c" providerId="LiveId" clId="{488A1E73-C229-4A1E-B0B5-02744F8316CF}" dt="2020-05-20T18:40:14.132" v="984" actId="478"/>
          <ac:picMkLst>
            <pc:docMk/>
            <pc:sldMk cId="228839643" sldId="31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9:54.966" v="983" actId="47"/>
        <pc:sldMkLst>
          <pc:docMk/>
          <pc:sldMk cId="380850520" sldId="317"/>
        </pc:sldMkLst>
      </pc:sldChg>
      <pc:sldChg chg="delSp mod delAnim">
        <pc:chgData name="Andrea Andaur" userId="c951bd3bc2a87a8c" providerId="LiveId" clId="{488A1E73-C229-4A1E-B0B5-02744F8316CF}" dt="2020-05-20T18:40:21.046" v="986" actId="478"/>
        <pc:sldMkLst>
          <pc:docMk/>
          <pc:sldMk cId="4089356584" sldId="318"/>
        </pc:sldMkLst>
        <pc:picChg chg="del">
          <ac:chgData name="Andrea Andaur" userId="c951bd3bc2a87a8c" providerId="LiveId" clId="{488A1E73-C229-4A1E-B0B5-02744F8316CF}" dt="2020-05-20T18:40:21.046" v="986" actId="478"/>
          <ac:picMkLst>
            <pc:docMk/>
            <pc:sldMk cId="4089356584" sldId="318"/>
            <ac:picMk id="7" creationId="{47F091D7-8E8D-4210-95D6-6E0776007E8B}"/>
          </ac:picMkLst>
        </pc:picChg>
      </pc:sldChg>
      <pc:sldChg chg="modSp mod">
        <pc:chgData name="Andrea Andaur" userId="c951bd3bc2a87a8c" providerId="LiveId" clId="{488A1E73-C229-4A1E-B0B5-02744F8316CF}" dt="2020-05-20T18:48:48.479" v="1199" actId="1076"/>
        <pc:sldMkLst>
          <pc:docMk/>
          <pc:sldMk cId="1940620828" sldId="322"/>
        </pc:sldMkLst>
        <pc:spChg chg="mod">
          <ac:chgData name="Andrea Andaur" userId="c951bd3bc2a87a8c" providerId="LiveId" clId="{488A1E73-C229-4A1E-B0B5-02744F8316CF}" dt="2020-05-20T18:48:48.479" v="1199" actId="1076"/>
          <ac:spMkLst>
            <pc:docMk/>
            <pc:sldMk cId="1940620828" sldId="322"/>
            <ac:spMk id="13" creationId="{103332BF-952F-4D1B-AB1E-AF60373E9F37}"/>
          </ac:spMkLst>
        </pc:spChg>
      </pc:sldChg>
      <pc:sldChg chg="add del">
        <pc:chgData name="Andrea Andaur" userId="c951bd3bc2a87a8c" providerId="LiveId" clId="{488A1E73-C229-4A1E-B0B5-02744F8316CF}" dt="2020-05-20T17:42:05.292" v="260" actId="47"/>
        <pc:sldMkLst>
          <pc:docMk/>
          <pc:sldMk cId="1034281375" sldId="323"/>
        </pc:sldMkLst>
      </pc:sldChg>
      <pc:sldChg chg="add del">
        <pc:chgData name="Andrea Andaur" userId="c951bd3bc2a87a8c" providerId="LiveId" clId="{488A1E73-C229-4A1E-B0B5-02744F8316CF}" dt="2020-05-20T17:41:54.365" v="252"/>
        <pc:sldMkLst>
          <pc:docMk/>
          <pc:sldMk cId="2005742921" sldId="323"/>
        </pc:sldMkLst>
      </pc:sldChg>
      <pc:sldChg chg="addSp modSp add del mod">
        <pc:chgData name="Andrea Andaur" userId="c951bd3bc2a87a8c" providerId="LiveId" clId="{488A1E73-C229-4A1E-B0B5-02744F8316CF}" dt="2020-05-20T19:00:22.491" v="1367" actId="47"/>
        <pc:sldMkLst>
          <pc:docMk/>
          <pc:sldMk cId="2329460946" sldId="323"/>
        </pc:sldMkLst>
        <pc:spChg chg="add mod">
          <ac:chgData name="Andrea Andaur" userId="c951bd3bc2a87a8c" providerId="LiveId" clId="{488A1E73-C229-4A1E-B0B5-02744F8316CF}" dt="2020-05-20T17:43:32.881" v="294" actId="1076"/>
          <ac:spMkLst>
            <pc:docMk/>
            <pc:sldMk cId="2329460946" sldId="323"/>
            <ac:spMk id="4" creationId="{DAB7A841-CE46-4D57-BA57-82FDCC1C42C1}"/>
          </ac:spMkLst>
        </pc:spChg>
      </pc:sldChg>
      <pc:sldChg chg="add del">
        <pc:chgData name="Andrea Andaur" userId="c951bd3bc2a87a8c" providerId="LiveId" clId="{488A1E73-C229-4A1E-B0B5-02744F8316CF}" dt="2020-05-20T17:41:53.647" v="251"/>
        <pc:sldMkLst>
          <pc:docMk/>
          <pc:sldMk cId="742413407" sldId="324"/>
        </pc:sldMkLst>
      </pc:sldChg>
      <pc:sldChg chg="addSp modSp add del mod">
        <pc:chgData name="Andrea Andaur" userId="c951bd3bc2a87a8c" providerId="LiveId" clId="{488A1E73-C229-4A1E-B0B5-02744F8316CF}" dt="2020-05-20T19:00:22.985" v="1368" actId="47"/>
        <pc:sldMkLst>
          <pc:docMk/>
          <pc:sldMk cId="1266904235" sldId="324"/>
        </pc:sldMkLst>
        <pc:spChg chg="add mod">
          <ac:chgData name="Andrea Andaur" userId="c951bd3bc2a87a8c" providerId="LiveId" clId="{488A1E73-C229-4A1E-B0B5-02744F8316CF}" dt="2020-05-20T17:43:49.447" v="297" actId="1076"/>
          <ac:spMkLst>
            <pc:docMk/>
            <pc:sldMk cId="1266904235" sldId="324"/>
            <ac:spMk id="4" creationId="{5DAE69B2-0474-4243-A00A-712745EDE293}"/>
          </ac:spMkLst>
        </pc:spChg>
      </pc:sldChg>
      <pc:sldChg chg="add del">
        <pc:chgData name="Andrea Andaur" userId="c951bd3bc2a87a8c" providerId="LiveId" clId="{488A1E73-C229-4A1E-B0B5-02744F8316CF}" dt="2020-05-20T17:42:06.860" v="261" actId="47"/>
        <pc:sldMkLst>
          <pc:docMk/>
          <pc:sldMk cId="4006381837" sldId="324"/>
        </pc:sldMkLst>
      </pc:sldChg>
      <pc:sldChg chg="addSp modSp add del mod">
        <pc:chgData name="Andrea Andaur" userId="c951bd3bc2a87a8c" providerId="LiveId" clId="{488A1E73-C229-4A1E-B0B5-02744F8316CF}" dt="2020-05-20T19:00:23.463" v="1369" actId="47"/>
        <pc:sldMkLst>
          <pc:docMk/>
          <pc:sldMk cId="553263339" sldId="325"/>
        </pc:sldMkLst>
        <pc:picChg chg="add mod">
          <ac:chgData name="Andrea Andaur" userId="c951bd3bc2a87a8c" providerId="LiveId" clId="{488A1E73-C229-4A1E-B0B5-02744F8316CF}" dt="2020-05-20T17:44:05.344" v="303" actId="1076"/>
          <ac:picMkLst>
            <pc:docMk/>
            <pc:sldMk cId="553263339" sldId="325"/>
            <ac:picMk id="4" creationId="{70352851-0079-4DD5-B871-2B18FC01F32D}"/>
          </ac:picMkLst>
        </pc:picChg>
      </pc:sldChg>
      <pc:sldChg chg="add del">
        <pc:chgData name="Andrea Andaur" userId="c951bd3bc2a87a8c" providerId="LiveId" clId="{488A1E73-C229-4A1E-B0B5-02744F8316CF}" dt="2020-05-20T17:42:01.322" v="257" actId="47"/>
        <pc:sldMkLst>
          <pc:docMk/>
          <pc:sldMk cId="1135373432" sldId="325"/>
        </pc:sldMkLst>
      </pc:sldChg>
      <pc:sldChg chg="add del">
        <pc:chgData name="Andrea Andaur" userId="c951bd3bc2a87a8c" providerId="LiveId" clId="{488A1E73-C229-4A1E-B0B5-02744F8316CF}" dt="2020-05-20T17:41:52.644" v="250"/>
        <pc:sldMkLst>
          <pc:docMk/>
          <pc:sldMk cId="1908244359" sldId="325"/>
        </pc:sldMkLst>
      </pc:sldChg>
      <pc:sldChg chg="addSp modSp add del mod">
        <pc:chgData name="Andrea Andaur" userId="c951bd3bc2a87a8c" providerId="LiveId" clId="{488A1E73-C229-4A1E-B0B5-02744F8316CF}" dt="2020-05-20T19:00:23.911" v="1370" actId="47"/>
        <pc:sldMkLst>
          <pc:docMk/>
          <pc:sldMk cId="2215953539" sldId="326"/>
        </pc:sldMkLst>
        <pc:spChg chg="add mod">
          <ac:chgData name="Andrea Andaur" userId="c951bd3bc2a87a8c" providerId="LiveId" clId="{488A1E73-C229-4A1E-B0B5-02744F8316CF}" dt="2020-05-20T17:44:25.986" v="308" actId="1076"/>
          <ac:spMkLst>
            <pc:docMk/>
            <pc:sldMk cId="2215953539" sldId="326"/>
            <ac:spMk id="4" creationId="{0B6EFE85-C7E1-4536-878B-011E37146691}"/>
          </ac:spMkLst>
        </pc:spChg>
      </pc:sldChg>
      <pc:sldChg chg="add del">
        <pc:chgData name="Andrea Andaur" userId="c951bd3bc2a87a8c" providerId="LiveId" clId="{488A1E73-C229-4A1E-B0B5-02744F8316CF}" dt="2020-05-20T17:41:51.598" v="249"/>
        <pc:sldMkLst>
          <pc:docMk/>
          <pc:sldMk cId="3494653959" sldId="326"/>
        </pc:sldMkLst>
      </pc:sldChg>
      <pc:sldChg chg="addSp modSp add del mod">
        <pc:chgData name="Andrea Andaur" userId="c951bd3bc2a87a8c" providerId="LiveId" clId="{488A1E73-C229-4A1E-B0B5-02744F8316CF}" dt="2020-05-20T19:00:24.349" v="1371" actId="47"/>
        <pc:sldMkLst>
          <pc:docMk/>
          <pc:sldMk cId="1085565735" sldId="327"/>
        </pc:sldMkLst>
        <pc:spChg chg="add mod">
          <ac:chgData name="Andrea Andaur" userId="c951bd3bc2a87a8c" providerId="LiveId" clId="{488A1E73-C229-4A1E-B0B5-02744F8316CF}" dt="2020-05-20T17:45:19.495" v="312" actId="1076"/>
          <ac:spMkLst>
            <pc:docMk/>
            <pc:sldMk cId="1085565735" sldId="327"/>
            <ac:spMk id="4" creationId="{25ABAD5E-F2BA-4289-92BD-6023F1918E04}"/>
          </ac:spMkLst>
        </pc:spChg>
      </pc:sldChg>
      <pc:sldChg chg="add del">
        <pc:chgData name="Andrea Andaur" userId="c951bd3bc2a87a8c" providerId="LiveId" clId="{488A1E73-C229-4A1E-B0B5-02744F8316CF}" dt="2020-05-20T17:41:50.483" v="248"/>
        <pc:sldMkLst>
          <pc:docMk/>
          <pc:sldMk cId="1383399036" sldId="327"/>
        </pc:sldMkLst>
      </pc:sldChg>
      <pc:sldChg chg="addSp modSp add del mod">
        <pc:chgData name="Andrea Andaur" userId="c951bd3bc2a87a8c" providerId="LiveId" clId="{488A1E73-C229-4A1E-B0B5-02744F8316CF}" dt="2020-05-20T19:00:24.781" v="1372" actId="47"/>
        <pc:sldMkLst>
          <pc:docMk/>
          <pc:sldMk cId="2314606593" sldId="328"/>
        </pc:sldMkLst>
        <pc:picChg chg="add mod">
          <ac:chgData name="Andrea Andaur" userId="c951bd3bc2a87a8c" providerId="LiveId" clId="{488A1E73-C229-4A1E-B0B5-02744F8316CF}" dt="2020-05-20T17:48:45.050" v="317" actId="1076"/>
          <ac:picMkLst>
            <pc:docMk/>
            <pc:sldMk cId="2314606593" sldId="328"/>
            <ac:picMk id="4" creationId="{7932698E-DC48-4AD3-894C-2B078B10FBCE}"/>
          </ac:picMkLst>
        </pc:picChg>
      </pc:sldChg>
      <pc:sldChg chg="add del">
        <pc:chgData name="Andrea Andaur" userId="c951bd3bc2a87a8c" providerId="LiveId" clId="{488A1E73-C229-4A1E-B0B5-02744F8316CF}" dt="2020-05-20T17:41:48.265" v="247"/>
        <pc:sldMkLst>
          <pc:docMk/>
          <pc:sldMk cId="3248025570" sldId="328"/>
        </pc:sldMkLst>
      </pc:sldChg>
      <pc:sldChg chg="addSp modSp add del mod">
        <pc:chgData name="Andrea Andaur" userId="c951bd3bc2a87a8c" providerId="LiveId" clId="{488A1E73-C229-4A1E-B0B5-02744F8316CF}" dt="2020-05-20T19:00:25.234" v="1373" actId="47"/>
        <pc:sldMkLst>
          <pc:docMk/>
          <pc:sldMk cId="932907902" sldId="329"/>
        </pc:sldMkLst>
        <pc:spChg chg="add mod">
          <ac:chgData name="Andrea Andaur" userId="c951bd3bc2a87a8c" providerId="LiveId" clId="{488A1E73-C229-4A1E-B0B5-02744F8316CF}" dt="2020-05-20T17:49:15.895" v="320" actId="1076"/>
          <ac:spMkLst>
            <pc:docMk/>
            <pc:sldMk cId="932907902" sldId="329"/>
            <ac:spMk id="4" creationId="{3AAEA95B-4357-4B47-B781-9D190BF20386}"/>
          </ac:spMkLst>
        </pc:spChg>
      </pc:sldChg>
      <pc:sldChg chg="add del">
        <pc:chgData name="Andrea Andaur" userId="c951bd3bc2a87a8c" providerId="LiveId" clId="{488A1E73-C229-4A1E-B0B5-02744F8316CF}" dt="2020-05-20T17:41:47.895" v="246"/>
        <pc:sldMkLst>
          <pc:docMk/>
          <pc:sldMk cId="3935972844" sldId="329"/>
        </pc:sldMkLst>
      </pc:sldChg>
      <pc:sldChg chg="add del">
        <pc:chgData name="Andrea Andaur" userId="c951bd3bc2a87a8c" providerId="LiveId" clId="{488A1E73-C229-4A1E-B0B5-02744F8316CF}" dt="2020-05-20T17:41:47.510" v="245"/>
        <pc:sldMkLst>
          <pc:docMk/>
          <pc:sldMk cId="1673940564" sldId="330"/>
        </pc:sldMkLst>
      </pc:sldChg>
      <pc:sldChg chg="addSp modSp add del mod">
        <pc:chgData name="Andrea Andaur" userId="c951bd3bc2a87a8c" providerId="LiveId" clId="{488A1E73-C229-4A1E-B0B5-02744F8316CF}" dt="2020-05-20T19:00:25.697" v="1374" actId="47"/>
        <pc:sldMkLst>
          <pc:docMk/>
          <pc:sldMk cId="2049562493" sldId="330"/>
        </pc:sldMkLst>
        <pc:picChg chg="add mod">
          <ac:chgData name="Andrea Andaur" userId="c951bd3bc2a87a8c" providerId="LiveId" clId="{488A1E73-C229-4A1E-B0B5-02744F8316CF}" dt="2020-05-20T17:49:35.424" v="325" actId="1076"/>
          <ac:picMkLst>
            <pc:docMk/>
            <pc:sldMk cId="2049562493" sldId="330"/>
            <ac:picMk id="4" creationId="{5F52CC05-5A5C-44F0-BDE1-248C62D8CF83}"/>
          </ac:picMkLst>
        </pc:picChg>
      </pc:sldChg>
      <pc:sldChg chg="addSp delSp modSp add del mod">
        <pc:chgData name="Andrea Andaur" userId="c951bd3bc2a87a8c" providerId="LiveId" clId="{488A1E73-C229-4A1E-B0B5-02744F8316CF}" dt="2020-05-20T19:00:26.137" v="1375" actId="47"/>
        <pc:sldMkLst>
          <pc:docMk/>
          <pc:sldMk cId="141992133" sldId="331"/>
        </pc:sldMkLst>
        <pc:spChg chg="add mod">
          <ac:chgData name="Andrea Andaur" userId="c951bd3bc2a87a8c" providerId="LiveId" clId="{488A1E73-C229-4A1E-B0B5-02744F8316CF}" dt="2020-05-20T17:50:13.979" v="331" actId="1076"/>
          <ac:spMkLst>
            <pc:docMk/>
            <pc:sldMk cId="141992133" sldId="331"/>
            <ac:spMk id="4" creationId="{C414DEBB-7D74-4E04-AA95-A0DD1F461FD7}"/>
          </ac:spMkLst>
        </pc:spChg>
        <pc:picChg chg="add del">
          <ac:chgData name="Andrea Andaur" userId="c951bd3bc2a87a8c" providerId="LiveId" clId="{488A1E73-C229-4A1E-B0B5-02744F8316CF}" dt="2020-05-20T17:52:45.891" v="334" actId="478"/>
          <ac:picMkLst>
            <pc:docMk/>
            <pc:sldMk cId="141992133" sldId="331"/>
            <ac:picMk id="2" creationId="{1842F78F-B05E-40BA-BFD5-BE6F342100E5}"/>
          </ac:picMkLst>
        </pc:picChg>
      </pc:sldChg>
      <pc:sldChg chg="add del">
        <pc:chgData name="Andrea Andaur" userId="c951bd3bc2a87a8c" providerId="LiveId" clId="{488A1E73-C229-4A1E-B0B5-02744F8316CF}" dt="2020-05-20T17:41:47.178" v="244"/>
        <pc:sldMkLst>
          <pc:docMk/>
          <pc:sldMk cId="4226754320" sldId="331"/>
        </pc:sldMkLst>
      </pc:sldChg>
      <pc:sldChg chg="addSp delSp modSp add mod modAnim">
        <pc:chgData name="Andrea Andaur" userId="c951bd3bc2a87a8c" providerId="LiveId" clId="{488A1E73-C229-4A1E-B0B5-02744F8316CF}" dt="2020-05-20T20:02:07.960" v="2101"/>
        <pc:sldMkLst>
          <pc:docMk/>
          <pc:sldMk cId="3703542185" sldId="332"/>
        </pc:sldMkLst>
        <pc:spChg chg="del">
          <ac:chgData name="Andrea Andaur" userId="c951bd3bc2a87a8c" providerId="LiveId" clId="{488A1E73-C229-4A1E-B0B5-02744F8316CF}" dt="2020-05-20T17:52:50.807" v="335" actId="478"/>
          <ac:spMkLst>
            <pc:docMk/>
            <pc:sldMk cId="3703542185" sldId="332"/>
            <ac:spMk id="4" creationId="{C414DEBB-7D74-4E04-AA95-A0DD1F461FD7}"/>
          </ac:spMkLst>
        </pc:spChg>
        <pc:picChg chg="mod">
          <ac:chgData name="Andrea Andaur" userId="c951bd3bc2a87a8c" providerId="LiveId" clId="{488A1E73-C229-4A1E-B0B5-02744F8316CF}" dt="2020-05-20T17:54:53.864" v="347" actId="1076"/>
          <ac:picMkLst>
            <pc:docMk/>
            <pc:sldMk cId="3703542185" sldId="332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1:42.705" v="1376" actId="1076"/>
          <ac:picMkLst>
            <pc:docMk/>
            <pc:sldMk cId="3703542185" sldId="332"/>
            <ac:picMk id="3" creationId="{942C2159-E9C3-487E-B443-C9E148715B0C}"/>
          </ac:picMkLst>
        </pc:picChg>
        <pc:picChg chg="mod">
          <ac:chgData name="Andrea Andaur" userId="c951bd3bc2a87a8c" providerId="LiveId" clId="{488A1E73-C229-4A1E-B0B5-02744F8316CF}" dt="2020-05-20T19:03:09.116" v="1377" actId="1076"/>
          <ac:picMkLst>
            <pc:docMk/>
            <pc:sldMk cId="3703542185" sldId="332"/>
            <ac:picMk id="6" creationId="{33CC64B6-E060-42E4-BB37-88CA37003786}"/>
          </ac:picMkLst>
        </pc:picChg>
        <pc:picChg chg="del mod">
          <ac:chgData name="Andrea Andaur" userId="c951bd3bc2a87a8c" providerId="LiveId" clId="{488A1E73-C229-4A1E-B0B5-02744F8316CF}" dt="2020-05-20T17:52:53.110" v="337" actId="478"/>
          <ac:picMkLst>
            <pc:docMk/>
            <pc:sldMk cId="3703542185" sldId="332"/>
            <ac:picMk id="1026" creationId="{2A157F06-28E5-4145-B60C-212CBB418977}"/>
          </ac:picMkLst>
        </pc:picChg>
        <pc:picChg chg="add mod">
          <ac:chgData name="Andrea Andaur" userId="c951bd3bc2a87a8c" providerId="LiveId" clId="{488A1E73-C229-4A1E-B0B5-02744F8316CF}" dt="2020-05-20T17:54:50.718" v="346" actId="1076"/>
          <ac:picMkLst>
            <pc:docMk/>
            <pc:sldMk cId="3703542185" sldId="332"/>
            <ac:picMk id="2050" creationId="{B144836B-3F4A-4F1A-B898-A85F06080802}"/>
          </ac:picMkLst>
        </pc:picChg>
      </pc:sldChg>
      <pc:sldChg chg="add del">
        <pc:chgData name="Andrea Andaur" userId="c951bd3bc2a87a8c" providerId="LiveId" clId="{488A1E73-C229-4A1E-B0B5-02744F8316CF}" dt="2020-05-20T17:41:46.761" v="243"/>
        <pc:sldMkLst>
          <pc:docMk/>
          <pc:sldMk cId="4256281029" sldId="332"/>
        </pc:sldMkLst>
      </pc:sldChg>
      <pc:sldChg chg="addSp delSp modSp add mod modAnim">
        <pc:chgData name="Andrea Andaur" userId="c951bd3bc2a87a8c" providerId="LiveId" clId="{488A1E73-C229-4A1E-B0B5-02744F8316CF}" dt="2020-05-20T19:09:01.068" v="1525"/>
        <pc:sldMkLst>
          <pc:docMk/>
          <pc:sldMk cId="1521328695" sldId="333"/>
        </pc:sldMkLst>
        <pc:picChg chg="del">
          <ac:chgData name="Andrea Andaur" userId="c951bd3bc2a87a8c" providerId="LiveId" clId="{488A1E73-C229-4A1E-B0B5-02744F8316CF}" dt="2020-05-20T17:55:30.382" v="349" actId="478"/>
          <ac:picMkLst>
            <pc:docMk/>
            <pc:sldMk cId="1521328695" sldId="333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5:32.797" v="1437" actId="1076"/>
          <ac:picMkLst>
            <pc:docMk/>
            <pc:sldMk cId="1521328695" sldId="333"/>
            <ac:picMk id="3" creationId="{0AB2D62F-59AA-4485-A00C-274C30B57D15}"/>
          </ac:picMkLst>
        </pc:picChg>
        <pc:picChg chg="add mod">
          <ac:chgData name="Andrea Andaur" userId="c951bd3bc2a87a8c" providerId="LiveId" clId="{488A1E73-C229-4A1E-B0B5-02744F8316CF}" dt="2020-05-20T17:55:44.224" v="354" actId="1076"/>
          <ac:picMkLst>
            <pc:docMk/>
            <pc:sldMk cId="1521328695" sldId="333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7:55:37.859" v="352" actId="1076"/>
          <ac:picMkLst>
            <pc:docMk/>
            <pc:sldMk cId="1521328695" sldId="333"/>
            <ac:picMk id="3074" creationId="{C8438C63-246C-4157-B7B0-EF1366F5FD0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11:58.852" v="1558"/>
        <pc:sldMkLst>
          <pc:docMk/>
          <pc:sldMk cId="4000775001" sldId="334"/>
        </pc:sldMkLst>
        <pc:picChg chg="mod">
          <ac:chgData name="Andrea Andaur" userId="c951bd3bc2a87a8c" providerId="LiveId" clId="{488A1E73-C229-4A1E-B0B5-02744F8316CF}" dt="2020-05-20T19:09:58.615" v="1529" actId="1076"/>
          <ac:picMkLst>
            <pc:docMk/>
            <pc:sldMk cId="4000775001" sldId="334"/>
            <ac:picMk id="2" creationId="{88A100E6-17D6-4ADA-86ED-61B424968971}"/>
          </ac:picMkLst>
        </pc:picChg>
        <pc:picChg chg="add mod">
          <ac:chgData name="Andrea Andaur" userId="c951bd3bc2a87a8c" providerId="LiveId" clId="{488A1E73-C229-4A1E-B0B5-02744F8316CF}" dt="2020-05-20T17:56:16.415" v="363" actId="1076"/>
          <ac:picMkLst>
            <pc:docMk/>
            <pc:sldMk cId="4000775001" sldId="334"/>
            <ac:picMk id="7" creationId="{CB56A4FE-6A7C-42D9-BF47-CAC16145F02E}"/>
          </ac:picMkLst>
        </pc:picChg>
        <pc:picChg chg="del mod">
          <ac:chgData name="Andrea Andaur" userId="c951bd3bc2a87a8c" providerId="LiveId" clId="{488A1E73-C229-4A1E-B0B5-02744F8316CF}" dt="2020-05-20T17:56:02.240" v="357" actId="478"/>
          <ac:picMkLst>
            <pc:docMk/>
            <pc:sldMk cId="4000775001" sldId="334"/>
            <ac:picMk id="3074" creationId="{C8438C63-246C-4157-B7B0-EF1366F5FD07}"/>
          </ac:picMkLst>
        </pc:picChg>
        <pc:picChg chg="add mod">
          <ac:chgData name="Andrea Andaur" userId="c951bd3bc2a87a8c" providerId="LiveId" clId="{488A1E73-C229-4A1E-B0B5-02744F8316CF}" dt="2020-05-20T19:09:32.175" v="1528" actId="1076"/>
          <ac:picMkLst>
            <pc:docMk/>
            <pc:sldMk cId="4000775001" sldId="334"/>
            <ac:picMk id="4098" creationId="{F9E80CBF-6D70-4C3F-A04C-146BAD08F936}"/>
          </ac:picMkLst>
        </pc:picChg>
      </pc:sldChg>
      <pc:sldChg chg="addSp delSp modSp add mod delAnim modAnim">
        <pc:chgData name="Andrea Andaur" userId="c951bd3bc2a87a8c" providerId="LiveId" clId="{488A1E73-C229-4A1E-B0B5-02744F8316CF}" dt="2020-05-20T19:16:49.282" v="1593"/>
        <pc:sldMkLst>
          <pc:docMk/>
          <pc:sldMk cId="3442356568" sldId="335"/>
        </pc:sldMkLst>
        <pc:picChg chg="del">
          <ac:chgData name="Andrea Andaur" userId="c951bd3bc2a87a8c" providerId="LiveId" clId="{488A1E73-C229-4A1E-B0B5-02744F8316CF}" dt="2020-05-20T19:13:31.421" v="1563" actId="478"/>
          <ac:picMkLst>
            <pc:docMk/>
            <pc:sldMk cId="3442356568" sldId="335"/>
            <ac:picMk id="2" creationId="{918FD129-79C6-45BA-9564-FD22249567CF}"/>
          </ac:picMkLst>
        </pc:picChg>
        <pc:picChg chg="mod">
          <ac:chgData name="Andrea Andaur" userId="c951bd3bc2a87a8c" providerId="LiveId" clId="{488A1E73-C229-4A1E-B0B5-02744F8316CF}" dt="2020-05-20T19:13:15.456" v="1562" actId="1076"/>
          <ac:picMkLst>
            <pc:docMk/>
            <pc:sldMk cId="3442356568" sldId="335"/>
            <ac:picMk id="3" creationId="{3BE3BB26-B2C3-4BF2-8061-E3726A6268FE}"/>
          </ac:picMkLst>
        </pc:picChg>
        <pc:picChg chg="mod">
          <ac:chgData name="Andrea Andaur" userId="c951bd3bc2a87a8c" providerId="LiveId" clId="{488A1E73-C229-4A1E-B0B5-02744F8316CF}" dt="2020-05-20T17:57:24.161" v="373" actId="1076"/>
          <ac:picMkLst>
            <pc:docMk/>
            <pc:sldMk cId="3442356568" sldId="335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3:52.075" v="1564" actId="1076"/>
          <ac:picMkLst>
            <pc:docMk/>
            <pc:sldMk cId="3442356568" sldId="335"/>
            <ac:picMk id="7" creationId="{CB56A4FE-6A7C-42D9-BF47-CAC16145F02E}"/>
          </ac:picMkLst>
        </pc:picChg>
        <pc:picChg chg="add mod">
          <ac:chgData name="Andrea Andaur" userId="c951bd3bc2a87a8c" providerId="LiveId" clId="{488A1E73-C229-4A1E-B0B5-02744F8316CF}" dt="2020-05-20T17:57:18.549" v="371" actId="1076"/>
          <ac:picMkLst>
            <pc:docMk/>
            <pc:sldMk cId="3442356568" sldId="335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15:50.764" v="1569" actId="1076"/>
          <ac:picMkLst>
            <pc:docMk/>
            <pc:sldMk cId="3442356568" sldId="335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6:20.355" v="365" actId="478"/>
          <ac:picMkLst>
            <pc:docMk/>
            <pc:sldMk cId="3442356568" sldId="335"/>
            <ac:picMk id="4098" creationId="{F9E80CBF-6D70-4C3F-A04C-146BAD08F936}"/>
          </ac:picMkLst>
        </pc:picChg>
        <pc:picChg chg="add mod">
          <ac:chgData name="Andrea Andaur" userId="c951bd3bc2a87a8c" providerId="LiveId" clId="{488A1E73-C229-4A1E-B0B5-02744F8316CF}" dt="2020-05-20T19:12:23.301" v="1560" actId="1076"/>
          <ac:picMkLst>
            <pc:docMk/>
            <pc:sldMk cId="3442356568" sldId="335"/>
            <ac:picMk id="5122" creationId="{773BCC40-DC6E-4666-9F0C-552BBC7DC7E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19:51.088" v="1616"/>
        <pc:sldMkLst>
          <pc:docMk/>
          <pc:sldMk cId="3176404356" sldId="336"/>
        </pc:sldMkLst>
        <pc:picChg chg="mod">
          <ac:chgData name="Andrea Andaur" userId="c951bd3bc2a87a8c" providerId="LiveId" clId="{488A1E73-C229-4A1E-B0B5-02744F8316CF}" dt="2020-05-20T19:18:04.194" v="1594" actId="1076"/>
          <ac:picMkLst>
            <pc:docMk/>
            <pc:sldMk cId="3176404356" sldId="336"/>
            <ac:picMk id="2" creationId="{0287B577-DE9D-4ACA-992D-4ABF04E03DE2}"/>
          </ac:picMkLst>
        </pc:picChg>
        <pc:picChg chg="mod">
          <ac:chgData name="Andrea Andaur" userId="c951bd3bc2a87a8c" providerId="LiveId" clId="{488A1E73-C229-4A1E-B0B5-02744F8316CF}" dt="2020-05-20T17:58:14.740" v="388" actId="1076"/>
          <ac:picMkLst>
            <pc:docMk/>
            <pc:sldMk cId="3176404356" sldId="336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8:11.349" v="1597" actId="1076"/>
          <ac:picMkLst>
            <pc:docMk/>
            <pc:sldMk cId="3176404356" sldId="336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8:18.247" v="390" actId="1076"/>
          <ac:picMkLst>
            <pc:docMk/>
            <pc:sldMk cId="3176404356" sldId="336"/>
            <ac:picMk id="8" creationId="{91621CAC-C46A-44E2-8D90-BD7B043F305D}"/>
          </ac:picMkLst>
        </pc:picChg>
        <pc:picChg chg="add mod">
          <ac:chgData name="Andrea Andaur" userId="c951bd3bc2a87a8c" providerId="LiveId" clId="{488A1E73-C229-4A1E-B0B5-02744F8316CF}" dt="2020-05-20T17:58:11.251" v="386" actId="1076"/>
          <ac:picMkLst>
            <pc:docMk/>
            <pc:sldMk cId="3176404356" sldId="336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7:58:16.720" v="389" actId="1076"/>
          <ac:picMkLst>
            <pc:docMk/>
            <pc:sldMk cId="3176404356" sldId="336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7:33.825" v="376" actId="478"/>
          <ac:picMkLst>
            <pc:docMk/>
            <pc:sldMk cId="3176404356" sldId="336"/>
            <ac:picMk id="5122" creationId="{773BCC40-DC6E-4666-9F0C-552BBC7DC7E7}"/>
          </ac:picMkLst>
        </pc:picChg>
        <pc:picChg chg="add mod">
          <ac:chgData name="Andrea Andaur" userId="c951bd3bc2a87a8c" providerId="LiveId" clId="{488A1E73-C229-4A1E-B0B5-02744F8316CF}" dt="2020-05-20T19:18:09.228" v="1596" actId="1076"/>
          <ac:picMkLst>
            <pc:docMk/>
            <pc:sldMk cId="3176404356" sldId="336"/>
            <ac:picMk id="6146" creationId="{5365CC56-8C62-4469-98D1-ED16530A481D}"/>
          </ac:picMkLst>
        </pc:picChg>
      </pc:sldChg>
      <pc:sldChg chg="addSp delSp modSp add mod modAnim">
        <pc:chgData name="Andrea Andaur" userId="c951bd3bc2a87a8c" providerId="LiveId" clId="{488A1E73-C229-4A1E-B0B5-02744F8316CF}" dt="2020-05-20T19:23:59.630" v="1660"/>
        <pc:sldMkLst>
          <pc:docMk/>
          <pc:sldMk cId="1657487607" sldId="337"/>
        </pc:sldMkLst>
        <pc:picChg chg="mod">
          <ac:chgData name="Andrea Andaur" userId="c951bd3bc2a87a8c" providerId="LiveId" clId="{488A1E73-C229-4A1E-B0B5-02744F8316CF}" dt="2020-05-20T19:20:48.265" v="1617" actId="1076"/>
          <ac:picMkLst>
            <pc:docMk/>
            <pc:sldMk cId="1657487607" sldId="337"/>
            <ac:picMk id="2" creationId="{FB77F3A8-03B2-4E3C-BA21-EAE2E6F9DBEF}"/>
          </ac:picMkLst>
        </pc:picChg>
        <pc:picChg chg="mod">
          <ac:chgData name="Andrea Andaur" userId="c951bd3bc2a87a8c" providerId="LiveId" clId="{488A1E73-C229-4A1E-B0B5-02744F8316CF}" dt="2020-05-20T17:59:28.569" v="404" actId="1076"/>
          <ac:picMkLst>
            <pc:docMk/>
            <pc:sldMk cId="1657487607" sldId="337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7:59:22.214" v="401" actId="1076"/>
          <ac:picMkLst>
            <pc:docMk/>
            <pc:sldMk cId="1657487607" sldId="337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9:34.963" v="407" actId="1076"/>
          <ac:picMkLst>
            <pc:docMk/>
            <pc:sldMk cId="1657487607" sldId="337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7:59:33.459" v="406" actId="1076"/>
          <ac:picMkLst>
            <pc:docMk/>
            <pc:sldMk cId="1657487607" sldId="337"/>
            <ac:picMk id="9" creationId="{6C8DC886-D83E-4573-95E6-EF956937AECD}"/>
          </ac:picMkLst>
        </pc:picChg>
        <pc:picChg chg="add mod">
          <ac:chgData name="Andrea Andaur" userId="c951bd3bc2a87a8c" providerId="LiveId" clId="{488A1E73-C229-4A1E-B0B5-02744F8316CF}" dt="2020-05-20T17:59:36.807" v="408" actId="1076"/>
          <ac:picMkLst>
            <pc:docMk/>
            <pc:sldMk cId="1657487607" sldId="337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23:11.590" v="1649" actId="1076"/>
          <ac:picMkLst>
            <pc:docMk/>
            <pc:sldMk cId="1657487607" sldId="337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8:22.303" v="392" actId="478"/>
          <ac:picMkLst>
            <pc:docMk/>
            <pc:sldMk cId="1657487607" sldId="337"/>
            <ac:picMk id="6146" creationId="{5365CC56-8C62-4469-98D1-ED16530A481D}"/>
          </ac:picMkLst>
        </pc:picChg>
        <pc:picChg chg="add mod">
          <ac:chgData name="Andrea Andaur" userId="c951bd3bc2a87a8c" providerId="LiveId" clId="{488A1E73-C229-4A1E-B0B5-02744F8316CF}" dt="2020-05-20T19:21:04.493" v="1619" actId="14100"/>
          <ac:picMkLst>
            <pc:docMk/>
            <pc:sldMk cId="1657487607" sldId="337"/>
            <ac:picMk id="7170" creationId="{88E2C9FB-576C-49C1-8E64-84B09F6ACBA4}"/>
          </ac:picMkLst>
        </pc:picChg>
      </pc:sldChg>
      <pc:sldChg chg="addSp delSp modSp add mod modAnim">
        <pc:chgData name="Andrea Andaur" userId="c951bd3bc2a87a8c" providerId="LiveId" clId="{488A1E73-C229-4A1E-B0B5-02744F8316CF}" dt="2020-05-20T19:27:17.599" v="1712"/>
        <pc:sldMkLst>
          <pc:docMk/>
          <pc:sldMk cId="4157538584" sldId="338"/>
        </pc:sldMkLst>
        <pc:spChg chg="add mod">
          <ac:chgData name="Andrea Andaur" userId="c951bd3bc2a87a8c" providerId="LiveId" clId="{488A1E73-C229-4A1E-B0B5-02744F8316CF}" dt="2020-05-20T18:00:59.634" v="420" actId="208"/>
          <ac:spMkLst>
            <pc:docMk/>
            <pc:sldMk cId="4157538584" sldId="338"/>
            <ac:spMk id="2" creationId="{96F73631-A3A4-4EF3-8A6E-6DFBFDD8EDD7}"/>
          </ac:spMkLst>
        </pc:spChg>
        <pc:picChg chg="mod">
          <ac:chgData name="Andrea Andaur" userId="c951bd3bc2a87a8c" providerId="LiveId" clId="{488A1E73-C229-4A1E-B0B5-02744F8316CF}" dt="2020-05-20T19:24:49.307" v="1661" actId="1076"/>
          <ac:picMkLst>
            <pc:docMk/>
            <pc:sldMk cId="4157538584" sldId="338"/>
            <ac:picMk id="3" creationId="{593168C5-A2E7-4CD4-82B2-174322062AF2}"/>
          </ac:picMkLst>
        </pc:picChg>
        <pc:picChg chg="mod">
          <ac:chgData name="Andrea Andaur" userId="c951bd3bc2a87a8c" providerId="LiveId" clId="{488A1E73-C229-4A1E-B0B5-02744F8316CF}" dt="2020-05-20T19:27:03.672" v="1702" actId="1076"/>
          <ac:picMkLst>
            <pc:docMk/>
            <pc:sldMk cId="4157538584" sldId="338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8:01:12.865" v="425" actId="1076"/>
          <ac:picMkLst>
            <pc:docMk/>
            <pc:sldMk cId="4157538584" sldId="338"/>
            <ac:picMk id="12" creationId="{4944B56F-2E2B-44F5-9ED2-434AF28AC5EB}"/>
          </ac:picMkLst>
        </pc:picChg>
        <pc:picChg chg="del">
          <ac:chgData name="Andrea Andaur" userId="c951bd3bc2a87a8c" providerId="LiveId" clId="{488A1E73-C229-4A1E-B0B5-02744F8316CF}" dt="2020-05-20T17:59:40.821" v="410" actId="478"/>
          <ac:picMkLst>
            <pc:docMk/>
            <pc:sldMk cId="4157538584" sldId="338"/>
            <ac:picMk id="7170" creationId="{88E2C9FB-576C-49C1-8E64-84B09F6ACBA4}"/>
          </ac:picMkLst>
        </pc:picChg>
        <pc:picChg chg="add mod">
          <ac:chgData name="Andrea Andaur" userId="c951bd3bc2a87a8c" providerId="LiveId" clId="{488A1E73-C229-4A1E-B0B5-02744F8316CF}" dt="2020-05-20T18:00:47.443" v="417" actId="1076"/>
          <ac:picMkLst>
            <pc:docMk/>
            <pc:sldMk cId="4157538584" sldId="338"/>
            <ac:picMk id="8194" creationId="{E6A3961A-698F-426A-A9BF-2D1A1333840B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19:34:21.738" v="1827"/>
        <pc:sldMkLst>
          <pc:docMk/>
          <pc:sldMk cId="954274131" sldId="339"/>
        </pc:sldMkLst>
        <pc:picChg chg="del mod">
          <ac:chgData name="Andrea Andaur" userId="c951bd3bc2a87a8c" providerId="LiveId" clId="{488A1E73-C229-4A1E-B0B5-02744F8316CF}" dt="2020-05-20T19:31:50.482" v="1788" actId="478"/>
          <ac:picMkLst>
            <pc:docMk/>
            <pc:sldMk cId="954274131" sldId="339"/>
            <ac:picMk id="2" creationId="{91B300F8-A2B0-491E-B720-C1202C411895}"/>
          </ac:picMkLst>
        </pc:picChg>
        <pc:picChg chg="mod">
          <ac:chgData name="Andrea Andaur" userId="c951bd3bc2a87a8c" providerId="LiveId" clId="{488A1E73-C229-4A1E-B0B5-02744F8316CF}" dt="2020-05-20T19:32:46.916" v="1789" actId="1076"/>
          <ac:picMkLst>
            <pc:docMk/>
            <pc:sldMk cId="954274131" sldId="339"/>
            <ac:picMk id="3" creationId="{0EE8498D-59D7-41DC-B010-F8A20CC8623A}"/>
          </ac:picMkLst>
        </pc:picChg>
        <pc:picChg chg="mod">
          <ac:chgData name="Andrea Andaur" userId="c951bd3bc2a87a8c" providerId="LiveId" clId="{488A1E73-C229-4A1E-B0B5-02744F8316CF}" dt="2020-05-20T18:05:00.486" v="443" actId="1076"/>
          <ac:picMkLst>
            <pc:docMk/>
            <pc:sldMk cId="954274131" sldId="339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8:04:51.617" v="439" actId="1076"/>
          <ac:picMkLst>
            <pc:docMk/>
            <pc:sldMk cId="954274131" sldId="339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5:08.391" v="447" actId="1076"/>
          <ac:picMkLst>
            <pc:docMk/>
            <pc:sldMk cId="954274131" sldId="339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5:06.403" v="446" actId="1076"/>
          <ac:picMkLst>
            <pc:docMk/>
            <pc:sldMk cId="954274131" sldId="339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9:30:54.814" v="1763" actId="1076"/>
          <ac:picMkLst>
            <pc:docMk/>
            <pc:sldMk cId="954274131" sldId="339"/>
            <ac:picMk id="10" creationId="{A586D182-3941-487E-8E8C-BCE9223C5BBC}"/>
          </ac:picMkLst>
        </pc:picChg>
        <pc:picChg chg="add mod">
          <ac:chgData name="Andrea Andaur" userId="c951bd3bc2a87a8c" providerId="LiveId" clId="{488A1E73-C229-4A1E-B0B5-02744F8316CF}" dt="2020-05-20T18:05:04.491" v="445" actId="1076"/>
          <ac:picMkLst>
            <pc:docMk/>
            <pc:sldMk cId="954274131" sldId="339"/>
            <ac:picMk id="12" creationId="{779050C9-E6E3-4374-9571-E0374CD79354}"/>
          </ac:picMkLst>
        </pc:picChg>
        <pc:picChg chg="add mod">
          <ac:chgData name="Andrea Andaur" userId="c951bd3bc2a87a8c" providerId="LiveId" clId="{488A1E73-C229-4A1E-B0B5-02744F8316CF}" dt="2020-05-20T18:05:15.732" v="450" actId="1076"/>
          <ac:picMkLst>
            <pc:docMk/>
            <pc:sldMk cId="954274131" sldId="339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4:58.364" v="442" actId="1076"/>
          <ac:picMkLst>
            <pc:docMk/>
            <pc:sldMk cId="954274131" sldId="339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1:18.728" v="426" actId="478"/>
          <ac:picMkLst>
            <pc:docMk/>
            <pc:sldMk cId="954274131" sldId="339"/>
            <ac:picMk id="7170" creationId="{88E2C9FB-576C-49C1-8E64-84B09F6ACBA4}"/>
          </ac:picMkLst>
        </pc:picChg>
        <pc:picChg chg="add del mod">
          <ac:chgData name="Andrea Andaur" userId="c951bd3bc2a87a8c" providerId="LiveId" clId="{488A1E73-C229-4A1E-B0B5-02744F8316CF}" dt="2020-05-20T18:04:07.640" v="432" actId="478"/>
          <ac:picMkLst>
            <pc:docMk/>
            <pc:sldMk cId="954274131" sldId="339"/>
            <ac:picMk id="9218" creationId="{54F0C347-E267-4C42-8B65-DC9625B5C113}"/>
          </ac:picMkLst>
        </pc:picChg>
        <pc:picChg chg="add mod">
          <ac:chgData name="Andrea Andaur" userId="c951bd3bc2a87a8c" providerId="LiveId" clId="{488A1E73-C229-4A1E-B0B5-02744F8316CF}" dt="2020-05-20T19:28:31.662" v="1715" actId="1076"/>
          <ac:picMkLst>
            <pc:docMk/>
            <pc:sldMk cId="954274131" sldId="339"/>
            <ac:picMk id="9220" creationId="{6E74591D-9D90-441A-800C-F9DEA2C4BB2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43:09.872" v="1978"/>
        <pc:sldMkLst>
          <pc:docMk/>
          <pc:sldMk cId="1226882126" sldId="340"/>
        </pc:sldMkLst>
        <pc:spChg chg="add mod">
          <ac:chgData name="Andrea Andaur" userId="c951bd3bc2a87a8c" providerId="LiveId" clId="{488A1E73-C229-4A1E-B0B5-02744F8316CF}" dt="2020-05-20T19:35:22.749" v="1833" actId="1076"/>
          <ac:spMkLst>
            <pc:docMk/>
            <pc:sldMk cId="1226882126" sldId="340"/>
            <ac:spMk id="14" creationId="{134A556D-1F89-40CD-8512-92FD0EF95718}"/>
          </ac:spMkLst>
        </pc:spChg>
        <pc:picChg chg="mod">
          <ac:chgData name="Andrea Andaur" userId="c951bd3bc2a87a8c" providerId="LiveId" clId="{488A1E73-C229-4A1E-B0B5-02744F8316CF}" dt="2020-05-20T19:35:13.083" v="1830" actId="1076"/>
          <ac:picMkLst>
            <pc:docMk/>
            <pc:sldMk cId="1226882126" sldId="340"/>
            <ac:picMk id="2" creationId="{539CB21C-3E0E-4835-8C90-BAE6BA488969}"/>
          </ac:picMkLst>
        </pc:picChg>
        <pc:picChg chg="mod">
          <ac:chgData name="Andrea Andaur" userId="c951bd3bc2a87a8c" providerId="LiveId" clId="{488A1E73-C229-4A1E-B0B5-02744F8316CF}" dt="2020-05-20T19:35:41.661" v="1835" actId="1076"/>
          <ac:picMkLst>
            <pc:docMk/>
            <pc:sldMk cId="1226882126" sldId="340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9:37:21.665" v="1864" actId="1076"/>
          <ac:picMkLst>
            <pc:docMk/>
            <pc:sldMk cId="1226882126" sldId="340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41:15.429" v="1958" actId="1076"/>
          <ac:picMkLst>
            <pc:docMk/>
            <pc:sldMk cId="1226882126" sldId="340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6:49.312" v="469" actId="1076"/>
          <ac:picMkLst>
            <pc:docMk/>
            <pc:sldMk cId="1226882126" sldId="340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38:40.897" v="1877" actId="1076"/>
          <ac:picMkLst>
            <pc:docMk/>
            <pc:sldMk cId="1226882126" sldId="340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6:52.410" v="470" actId="1076"/>
          <ac:picMkLst>
            <pc:docMk/>
            <pc:sldMk cId="1226882126" sldId="340"/>
            <ac:picMk id="13" creationId="{5B060258-3352-4B10-AC31-6CC83B9F9570}"/>
          </ac:picMkLst>
        </pc:picChg>
        <pc:picChg chg="add mod">
          <ac:chgData name="Andrea Andaur" userId="c951bd3bc2a87a8c" providerId="LiveId" clId="{488A1E73-C229-4A1E-B0B5-02744F8316CF}" dt="2020-05-20T18:06:57.935" v="473" actId="1076"/>
          <ac:picMkLst>
            <pc:docMk/>
            <pc:sldMk cId="1226882126" sldId="340"/>
            <ac:picMk id="15" creationId="{3A8F0ABE-4A3A-4F9F-A640-6888D240974C}"/>
          </ac:picMkLst>
        </pc:picChg>
        <pc:picChg chg="del mod">
          <ac:chgData name="Andrea Andaur" userId="c951bd3bc2a87a8c" providerId="LiveId" clId="{488A1E73-C229-4A1E-B0B5-02744F8316CF}" dt="2020-05-20T18:05:57.646" v="453" actId="478"/>
          <ac:picMkLst>
            <pc:docMk/>
            <pc:sldMk cId="1226882126" sldId="340"/>
            <ac:picMk id="9220" creationId="{6E74591D-9D90-441A-800C-F9DEA2C4BB27}"/>
          </ac:picMkLst>
        </pc:picChg>
        <pc:picChg chg="add mod">
          <ac:chgData name="Andrea Andaur" userId="c951bd3bc2a87a8c" providerId="LiveId" clId="{488A1E73-C229-4A1E-B0B5-02744F8316CF}" dt="2020-05-20T19:35:18.777" v="1832" actId="1076"/>
          <ac:picMkLst>
            <pc:docMk/>
            <pc:sldMk cId="1226882126" sldId="340"/>
            <ac:picMk id="10242" creationId="{7F554FC9-32D5-453F-B3A0-0502C9204B06}"/>
          </ac:picMkLst>
        </pc:picChg>
      </pc:sldChg>
      <pc:sldChg chg="addSp delSp modSp add mod modAnim">
        <pc:chgData name="Andrea Andaur" userId="c951bd3bc2a87a8c" providerId="LiveId" clId="{488A1E73-C229-4A1E-B0B5-02744F8316CF}" dt="2020-05-20T19:54:52.857" v="2084"/>
        <pc:sldMkLst>
          <pc:docMk/>
          <pc:sldMk cId="2356478496" sldId="341"/>
        </pc:sldMkLst>
        <pc:picChg chg="mod">
          <ac:chgData name="Andrea Andaur" userId="c951bd3bc2a87a8c" providerId="LiveId" clId="{488A1E73-C229-4A1E-B0B5-02744F8316CF}" dt="2020-05-20T19:46:10.681" v="1979" actId="1076"/>
          <ac:picMkLst>
            <pc:docMk/>
            <pc:sldMk cId="2356478496" sldId="341"/>
            <ac:picMk id="2" creationId="{0FE5B8EA-F814-4368-8248-464E62BD973A}"/>
          </ac:picMkLst>
        </pc:picChg>
        <pc:picChg chg="mod">
          <ac:chgData name="Andrea Andaur" userId="c951bd3bc2a87a8c" providerId="LiveId" clId="{488A1E73-C229-4A1E-B0B5-02744F8316CF}" dt="2020-05-20T19:48:49.916" v="2006" actId="1076"/>
          <ac:picMkLst>
            <pc:docMk/>
            <pc:sldMk cId="2356478496" sldId="341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48:37.686" v="2002" actId="1076"/>
          <ac:picMkLst>
            <pc:docMk/>
            <pc:sldMk cId="2356478496" sldId="341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8:46.749" v="493" actId="1076"/>
          <ac:picMkLst>
            <pc:docMk/>
            <pc:sldMk cId="2356478496" sldId="341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8:37.258" v="491" actId="1076"/>
          <ac:picMkLst>
            <pc:docMk/>
            <pc:sldMk cId="2356478496" sldId="341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8:52.339" v="495" actId="1076"/>
          <ac:picMkLst>
            <pc:docMk/>
            <pc:sldMk cId="2356478496" sldId="341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49:21.739" v="2015" actId="1076"/>
          <ac:picMkLst>
            <pc:docMk/>
            <pc:sldMk cId="2356478496" sldId="341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8:56.023" v="497" actId="1076"/>
          <ac:picMkLst>
            <pc:docMk/>
            <pc:sldMk cId="2356478496" sldId="341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8:58.792" v="498" actId="1076"/>
          <ac:picMkLst>
            <pc:docMk/>
            <pc:sldMk cId="2356478496" sldId="341"/>
            <ac:picMk id="15" creationId="{3A8F0ABE-4A3A-4F9F-A640-6888D240974C}"/>
          </ac:picMkLst>
        </pc:picChg>
        <pc:picChg chg="add mod">
          <ac:chgData name="Andrea Andaur" userId="c951bd3bc2a87a8c" providerId="LiveId" clId="{488A1E73-C229-4A1E-B0B5-02744F8316CF}" dt="2020-05-20T19:50:01.463" v="2020" actId="1076"/>
          <ac:picMkLst>
            <pc:docMk/>
            <pc:sldMk cId="2356478496" sldId="341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9:48:03.928" v="1991" actId="478"/>
          <ac:picMkLst>
            <pc:docMk/>
            <pc:sldMk cId="2356478496" sldId="341"/>
            <ac:picMk id="17" creationId="{E9ABFB1C-DC3B-412C-9633-2390B8243EBD}"/>
          </ac:picMkLst>
        </pc:picChg>
        <pc:picChg chg="add del mod">
          <ac:chgData name="Andrea Andaur" userId="c951bd3bc2a87a8c" providerId="LiveId" clId="{488A1E73-C229-4A1E-B0B5-02744F8316CF}" dt="2020-05-20T19:48:08.372" v="1993" actId="478"/>
          <ac:picMkLst>
            <pc:docMk/>
            <pc:sldMk cId="2356478496" sldId="341"/>
            <ac:picMk id="18" creationId="{C8FC0246-3BC2-4DE1-8411-EB214E00F041}"/>
          </ac:picMkLst>
        </pc:picChg>
        <pc:picChg chg="mod">
          <ac:chgData name="Andrea Andaur" userId="c951bd3bc2a87a8c" providerId="LiveId" clId="{488A1E73-C229-4A1E-B0B5-02744F8316CF}" dt="2020-05-20T19:48:55.987" v="2007" actId="1076"/>
          <ac:picMkLst>
            <pc:docMk/>
            <pc:sldMk cId="2356478496" sldId="341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7:03.324" v="475" actId="478"/>
          <ac:picMkLst>
            <pc:docMk/>
            <pc:sldMk cId="2356478496" sldId="341"/>
            <ac:picMk id="10242" creationId="{7F554FC9-32D5-453F-B3A0-0502C9204B06}"/>
          </ac:picMkLst>
        </pc:picChg>
        <pc:picChg chg="add mod">
          <ac:chgData name="Andrea Andaur" userId="c951bd3bc2a87a8c" providerId="LiveId" clId="{488A1E73-C229-4A1E-B0B5-02744F8316CF}" dt="2020-05-20T18:07:59.918" v="480" actId="14100"/>
          <ac:picMkLst>
            <pc:docMk/>
            <pc:sldMk cId="2356478496" sldId="341"/>
            <ac:picMk id="11266" creationId="{92705394-24C8-43DE-B989-09CF8E85FF4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0:49.941" v="2098" actId="1076"/>
        <pc:sldMkLst>
          <pc:docMk/>
          <pc:sldMk cId="3171494512" sldId="342"/>
        </pc:sldMkLst>
        <pc:spChg chg="add mod">
          <ac:chgData name="Andrea Andaur" userId="c951bd3bc2a87a8c" providerId="LiveId" clId="{488A1E73-C229-4A1E-B0B5-02744F8316CF}" dt="2020-05-20T18:14:07.563" v="544" actId="1076"/>
          <ac:spMkLst>
            <pc:docMk/>
            <pc:sldMk cId="3171494512" sldId="342"/>
            <ac:spMk id="2" creationId="{749B231B-9258-4F86-B57F-885A15ED8B30}"/>
          </ac:spMkLst>
        </pc:spChg>
        <pc:spChg chg="del">
          <ac:chgData name="Andrea Andaur" userId="c951bd3bc2a87a8c" providerId="LiveId" clId="{488A1E73-C229-4A1E-B0B5-02744F8316CF}" dt="2020-05-20T18:12:31.735" v="513" actId="478"/>
          <ac:spMkLst>
            <pc:docMk/>
            <pc:sldMk cId="3171494512" sldId="342"/>
            <ac:spMk id="5" creationId="{00B305B7-F56B-43B7-8E11-79DC84399082}"/>
          </ac:spMkLst>
        </pc:spChg>
        <pc:spChg chg="add mod">
          <ac:chgData name="Andrea Andaur" userId="c951bd3bc2a87a8c" providerId="LiveId" clId="{488A1E73-C229-4A1E-B0B5-02744F8316CF}" dt="2020-05-20T18:14:43.933" v="570" actId="20577"/>
          <ac:spMkLst>
            <pc:docMk/>
            <pc:sldMk cId="3171494512" sldId="342"/>
            <ac:spMk id="22" creationId="{06FDF22B-408D-4EF8-832F-6A9615E75748}"/>
          </ac:spMkLst>
        </pc:spChg>
        <pc:picChg chg="mod">
          <ac:chgData name="Andrea Andaur" userId="c951bd3bc2a87a8c" providerId="LiveId" clId="{488A1E73-C229-4A1E-B0B5-02744F8316CF}" dt="2020-05-20T20:00:36.010" v="2095" actId="1076"/>
          <ac:picMkLst>
            <pc:docMk/>
            <pc:sldMk cId="3171494512" sldId="342"/>
            <ac:picMk id="3" creationId="{2099F0AF-5776-4BF0-8231-0DB400F13E4F}"/>
          </ac:picMkLst>
        </pc:picChg>
        <pc:picChg chg="del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6" creationId="{EC90C35E-4B89-480D-A880-AF6AF9BA5403}"/>
          </ac:picMkLst>
        </pc:picChg>
        <pc:picChg chg="del">
          <ac:chgData name="Andrea Andaur" userId="c951bd3bc2a87a8c" providerId="LiveId" clId="{488A1E73-C229-4A1E-B0B5-02744F8316CF}" dt="2020-05-20T18:11:55.886" v="503" actId="478"/>
          <ac:picMkLst>
            <pc:docMk/>
            <pc:sldMk cId="3171494512" sldId="342"/>
            <ac:picMk id="7" creationId="{CB56A4FE-6A7C-42D9-BF47-CAC16145F02E}"/>
          </ac:picMkLst>
        </pc:picChg>
        <pc:picChg chg="del">
          <ac:chgData name="Andrea Andaur" userId="c951bd3bc2a87a8c" providerId="LiveId" clId="{488A1E73-C229-4A1E-B0B5-02744F8316CF}" dt="2020-05-20T18:12:16.135" v="509" actId="478"/>
          <ac:picMkLst>
            <pc:docMk/>
            <pc:sldMk cId="3171494512" sldId="342"/>
            <ac:picMk id="8" creationId="{91621CAC-C46A-44E2-8D90-BD7B043F305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9" creationId="{6C8DC886-D83E-4573-95E6-EF956937AEC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0" creationId="{A586D182-3941-487E-8E8C-BCE9223C5BB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2" creationId="{779050C9-E6E3-4374-9571-E0374CD79354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3" creationId="{5B060258-3352-4B10-AC31-6CC83B9F9570}"/>
          </ac:picMkLst>
        </pc:picChg>
        <pc:picChg chg="del">
          <ac:chgData name="Andrea Andaur" userId="c951bd3bc2a87a8c" providerId="LiveId" clId="{488A1E73-C229-4A1E-B0B5-02744F8316CF}" dt="2020-05-20T18:12:18.196" v="510" actId="478"/>
          <ac:picMkLst>
            <pc:docMk/>
            <pc:sldMk cId="3171494512" sldId="342"/>
            <ac:picMk id="15" creationId="{3A8F0ABE-4A3A-4F9F-A640-6888D240974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7" creationId="{0BDA75A5-7EF9-4267-8B9C-21E607A39FDE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8" creationId="{16800CCB-0D52-4E30-9515-3013272A8975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19" creationId="{DCEC42A8-01DF-4F09-8243-E3ADCD230DF8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20" creationId="{81F9D323-0ED8-42FC-AE0A-DE7F89B3D973}"/>
          </ac:picMkLst>
        </pc:picChg>
        <pc:picChg chg="add mod">
          <ac:chgData name="Andrea Andaur" userId="c951bd3bc2a87a8c" providerId="LiveId" clId="{488A1E73-C229-4A1E-B0B5-02744F8316CF}" dt="2020-05-20T20:00:49.941" v="2098" actId="1076"/>
          <ac:picMkLst>
            <pc:docMk/>
            <pc:sldMk cId="3171494512" sldId="342"/>
            <ac:picMk id="21" creationId="{E2E295AF-B14E-4DC4-B639-04B9D1BBD594}"/>
          </ac:picMkLst>
        </pc:picChg>
        <pc:picChg chg="add mod">
          <ac:chgData name="Andrea Andaur" userId="c951bd3bc2a87a8c" providerId="LiveId" clId="{488A1E73-C229-4A1E-B0B5-02744F8316CF}" dt="2020-05-20T18:13:03.063" v="517" actId="1076"/>
          <ac:picMkLst>
            <pc:docMk/>
            <pc:sldMk cId="3171494512" sldId="342"/>
            <ac:picMk id="23" creationId="{6C783DC7-48A7-431C-B46A-AEF62FDF49EA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11:53.115" v="502" actId="478"/>
          <ac:picMkLst>
            <pc:docMk/>
            <pc:sldMk cId="3171494512" sldId="342"/>
            <ac:picMk id="11266" creationId="{92705394-24C8-43DE-B989-09CF8E85FF4D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20:07:38.232" v="2139"/>
        <pc:sldMkLst>
          <pc:docMk/>
          <pc:sldMk cId="1431466117" sldId="343"/>
        </pc:sldMkLst>
        <pc:spChg chg="add del mod">
          <ac:chgData name="Andrea Andaur" userId="c951bd3bc2a87a8c" providerId="LiveId" clId="{488A1E73-C229-4A1E-B0B5-02744F8316CF}" dt="2020-05-20T18:16:09.915" v="621" actId="478"/>
          <ac:spMkLst>
            <pc:docMk/>
            <pc:sldMk cId="1431466117" sldId="343"/>
            <ac:spMk id="2" creationId="{C831BA2D-DEF7-4715-A00A-B99B777F2542}"/>
          </ac:spMkLst>
        </pc:spChg>
        <pc:spChg chg="add mod">
          <ac:chgData name="Andrea Andaur" userId="c951bd3bc2a87a8c" providerId="LiveId" clId="{488A1E73-C229-4A1E-B0B5-02744F8316CF}" dt="2020-05-20T18:26:30.418" v="718" actId="1076"/>
          <ac:spMkLst>
            <pc:docMk/>
            <pc:sldMk cId="1431466117" sldId="34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25.623" v="748" actId="20577"/>
          <ac:spMkLst>
            <pc:docMk/>
            <pc:sldMk cId="1431466117" sldId="343"/>
            <ac:spMk id="4" creationId="{D2235C12-F9ED-40C5-8127-ED4231A5689E}"/>
          </ac:spMkLst>
        </pc:spChg>
        <pc:spChg chg="add del mod">
          <ac:chgData name="Andrea Andaur" userId="c951bd3bc2a87a8c" providerId="LiveId" clId="{488A1E73-C229-4A1E-B0B5-02744F8316CF}" dt="2020-05-20T18:21:50.656" v="632" actId="478"/>
          <ac:spMkLst>
            <pc:docMk/>
            <pc:sldMk cId="1431466117" sldId="343"/>
            <ac:spMk id="11" creationId="{589E39D7-071E-4B87-876F-04904CAF2DE2}"/>
          </ac:spMkLst>
        </pc:spChg>
        <pc:spChg chg="add mod">
          <ac:chgData name="Andrea Andaur" userId="c951bd3bc2a87a8c" providerId="LiveId" clId="{488A1E73-C229-4A1E-B0B5-02744F8316CF}" dt="2020-05-20T18:26:26.764" v="717" actId="1076"/>
          <ac:spMkLst>
            <pc:docMk/>
            <pc:sldMk cId="1431466117" sldId="343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25:38.597" v="698" actId="478"/>
          <ac:picMkLst>
            <pc:docMk/>
            <pc:sldMk cId="1431466117" sldId="343"/>
            <ac:picMk id="8" creationId="{10A8A68B-1EA6-497C-BE21-DD7ACBC8F174}"/>
          </ac:picMkLst>
        </pc:picChg>
        <pc:picChg chg="del">
          <ac:chgData name="Andrea Andaur" userId="c951bd3bc2a87a8c" providerId="LiveId" clId="{488A1E73-C229-4A1E-B0B5-02744F8316CF}" dt="2020-05-20T18:27:13.972" v="726" actId="478"/>
          <ac:picMkLst>
            <pc:docMk/>
            <pc:sldMk cId="1431466117" sldId="343"/>
            <ac:picMk id="9" creationId="{D64B59E0-7399-4D26-8BDB-8565329401DA}"/>
          </ac:picMkLst>
        </pc:picChg>
        <pc:picChg chg="add del mod">
          <ac:chgData name="Andrea Andaur" userId="c951bd3bc2a87a8c" providerId="LiveId" clId="{488A1E73-C229-4A1E-B0B5-02744F8316CF}" dt="2020-05-20T18:25:36.945" v="697" actId="478"/>
          <ac:picMkLst>
            <pc:docMk/>
            <pc:sldMk cId="1431466117" sldId="343"/>
            <ac:picMk id="10" creationId="{7C030F46-8DFE-469D-A1C0-45AD77AF55C7}"/>
          </ac:picMkLst>
        </pc:picChg>
        <pc:picChg chg="add mod">
          <ac:chgData name="Andrea Andaur" userId="c951bd3bc2a87a8c" providerId="LiveId" clId="{488A1E73-C229-4A1E-B0B5-02744F8316CF}" dt="2020-05-20T18:26:06.391" v="710" actId="1076"/>
          <ac:picMkLst>
            <pc:docMk/>
            <pc:sldMk cId="1431466117" sldId="343"/>
            <ac:picMk id="13" creationId="{77A095A0-C5EE-44BB-8525-CBF061D55D7F}"/>
          </ac:picMkLst>
        </pc:picChg>
        <pc:picChg chg="add mod">
          <ac:chgData name="Andrea Andaur" userId="c951bd3bc2a87a8c" providerId="LiveId" clId="{488A1E73-C229-4A1E-B0B5-02744F8316CF}" dt="2020-05-20T18:25:59.821" v="707" actId="1076"/>
          <ac:picMkLst>
            <pc:docMk/>
            <pc:sldMk cId="1431466117" sldId="343"/>
            <ac:picMk id="14" creationId="{EAA48AB1-1987-45EE-B6C3-F94861A2A9EB}"/>
          </ac:picMkLst>
        </pc:picChg>
        <pc:picChg chg="add mod">
          <ac:chgData name="Andrea Andaur" userId="c951bd3bc2a87a8c" providerId="LiveId" clId="{488A1E73-C229-4A1E-B0B5-02744F8316CF}" dt="2020-05-20T18:26:03.419" v="709" actId="1076"/>
          <ac:picMkLst>
            <pc:docMk/>
            <pc:sldMk cId="1431466117" sldId="343"/>
            <ac:picMk id="15" creationId="{538AB4CB-29C9-4557-AF60-07A4BCDCE959}"/>
          </ac:picMkLst>
        </pc:picChg>
        <pc:picChg chg="add mod">
          <ac:chgData name="Andrea Andaur" userId="c951bd3bc2a87a8c" providerId="LiveId" clId="{488A1E73-C229-4A1E-B0B5-02744F8316CF}" dt="2020-05-20T18:26:01.377" v="708" actId="1076"/>
          <ac:picMkLst>
            <pc:docMk/>
            <pc:sldMk cId="1431466117" sldId="343"/>
            <ac:picMk id="16" creationId="{17389D92-0C97-4B0C-92ED-4B3A823B17A8}"/>
          </ac:picMkLst>
        </pc:picChg>
        <pc:picChg chg="add mod">
          <ac:chgData name="Andrea Andaur" userId="c951bd3bc2a87a8c" providerId="LiveId" clId="{488A1E73-C229-4A1E-B0B5-02744F8316CF}" dt="2020-05-20T20:07:38.232" v="2139"/>
          <ac:picMkLst>
            <pc:docMk/>
            <pc:sldMk cId="1431466117" sldId="343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20:05:18.383" v="2124" actId="1036"/>
          <ac:picMkLst>
            <pc:docMk/>
            <pc:sldMk cId="1431466117" sldId="343"/>
            <ac:picMk id="18" creationId="{ACB73FAC-C2C5-4FDE-8346-38A43AB820D0}"/>
          </ac:picMkLst>
        </pc:picChg>
        <pc:picChg chg="del">
          <ac:chgData name="Andrea Andaur" userId="c951bd3bc2a87a8c" providerId="LiveId" clId="{488A1E73-C229-4A1E-B0B5-02744F8316CF}" dt="2020-05-20T18:14:58.030" v="572" actId="478"/>
          <ac:picMkLst>
            <pc:docMk/>
            <pc:sldMk cId="1431466117" sldId="343"/>
            <ac:picMk id="2050" creationId="{B824A60C-892F-4E7C-AC69-6D868F5EDE5A}"/>
          </ac:picMkLst>
        </pc:picChg>
        <pc:picChg chg="del">
          <ac:chgData name="Andrea Andaur" userId="c951bd3bc2a87a8c" providerId="LiveId" clId="{488A1E73-C229-4A1E-B0B5-02744F8316CF}" dt="2020-05-20T18:14:59.868" v="573" actId="478"/>
          <ac:picMkLst>
            <pc:docMk/>
            <pc:sldMk cId="1431466117" sldId="343"/>
            <ac:picMk id="11266" creationId="{8213FA2B-A2B2-4228-9C0D-4F962F8F7CD5}"/>
          </ac:picMkLst>
        </pc:picChg>
        <pc:picChg chg="del">
          <ac:chgData name="Andrea Andaur" userId="c951bd3bc2a87a8c" providerId="LiveId" clId="{488A1E73-C229-4A1E-B0B5-02744F8316CF}" dt="2020-05-20T18:15:01.859" v="574" actId="478"/>
          <ac:picMkLst>
            <pc:docMk/>
            <pc:sldMk cId="1431466117" sldId="343"/>
            <ac:picMk id="11268" creationId="{5EB015B3-809A-4F43-B38B-64305305F820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20:03:57.374" v="2120"/>
        <pc:sldMkLst>
          <pc:docMk/>
          <pc:sldMk cId="3867921809" sldId="344"/>
        </pc:sldMkLst>
        <pc:spChg chg="mod">
          <ac:chgData name="Andrea Andaur" userId="c951bd3bc2a87a8c" providerId="LiveId" clId="{488A1E73-C229-4A1E-B0B5-02744F8316CF}" dt="2020-05-20T18:24:58.164" v="690" actId="20577"/>
          <ac:spMkLst>
            <pc:docMk/>
            <pc:sldMk cId="3867921809" sldId="344"/>
            <ac:spMk id="4" creationId="{D2235C12-F9ED-40C5-8127-ED4231A5689E}"/>
          </ac:spMkLst>
        </pc:spChg>
        <pc:picChg chg="mod">
          <ac:chgData name="Andrea Andaur" userId="c951bd3bc2a87a8c" providerId="LiveId" clId="{488A1E73-C229-4A1E-B0B5-02744F8316CF}" dt="2020-05-20T19:55:46.909" v="2085" actId="1076"/>
          <ac:picMkLst>
            <pc:docMk/>
            <pc:sldMk cId="3867921809" sldId="344"/>
            <ac:picMk id="2" creationId="{F0B942A4-D70E-4167-B30A-5581440CD787}"/>
          </ac:picMkLst>
        </pc:picChg>
        <pc:picChg chg="del">
          <ac:chgData name="Andrea Andaur" userId="c951bd3bc2a87a8c" providerId="LiveId" clId="{488A1E73-C229-4A1E-B0B5-02744F8316CF}" dt="2020-05-20T18:27:17.032" v="727" actId="478"/>
          <ac:picMkLst>
            <pc:docMk/>
            <pc:sldMk cId="3867921809" sldId="344"/>
            <ac:picMk id="9" creationId="{D64B59E0-7399-4D26-8BDB-8565329401DA}"/>
          </ac:picMkLst>
        </pc:picChg>
        <pc:picChg chg="add del">
          <ac:chgData name="Andrea Andaur" userId="c951bd3bc2a87a8c" providerId="LiveId" clId="{488A1E73-C229-4A1E-B0B5-02744F8316CF}" dt="2020-05-20T18:25:29.007" v="692" actId="478"/>
          <ac:picMkLst>
            <pc:docMk/>
            <pc:sldMk cId="3867921809" sldId="344"/>
            <ac:picMk id="10" creationId="{7C030F46-8DFE-469D-A1C0-45AD77AF55C7}"/>
          </ac:picMkLst>
        </pc:picChg>
      </pc:sldChg>
      <pc:sldChg chg="addSp delSp modSp add mod ord modAnim">
        <pc:chgData name="Andrea Andaur" userId="c951bd3bc2a87a8c" providerId="LiveId" clId="{488A1E73-C229-4A1E-B0B5-02744F8316CF}" dt="2020-05-20T20:05:26.894" v="2127"/>
        <pc:sldMkLst>
          <pc:docMk/>
          <pc:sldMk cId="2687603165" sldId="345"/>
        </pc:sldMkLst>
        <pc:spChg chg="mod">
          <ac:chgData name="Andrea Andaur" userId="c951bd3bc2a87a8c" providerId="LiveId" clId="{488A1E73-C229-4A1E-B0B5-02744F8316CF}" dt="2020-05-20T18:29:01.491" v="792" actId="20577"/>
          <ac:spMkLst>
            <pc:docMk/>
            <pc:sldMk cId="2687603165" sldId="345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49.817" v="763" actId="20577"/>
          <ac:spMkLst>
            <pc:docMk/>
            <pc:sldMk cId="2687603165" sldId="345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28:58.468" v="791" actId="20577"/>
          <ac:spMkLst>
            <pc:docMk/>
            <pc:sldMk cId="2687603165" sldId="345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28:22.192" v="780" actId="1076"/>
          <ac:picMkLst>
            <pc:docMk/>
            <pc:sldMk cId="2687603165" sldId="345"/>
            <ac:picMk id="10" creationId="{05B962DB-FEEA-4A7B-8A18-4E7E6D3EDA98}"/>
          </ac:picMkLst>
        </pc:picChg>
        <pc:picChg chg="add mod">
          <ac:chgData name="Andrea Andaur" userId="c951bd3bc2a87a8c" providerId="LiveId" clId="{488A1E73-C229-4A1E-B0B5-02744F8316CF}" dt="2020-05-20T18:28:20.488" v="779" actId="1076"/>
          <ac:picMkLst>
            <pc:docMk/>
            <pc:sldMk cId="2687603165" sldId="345"/>
            <ac:picMk id="11" creationId="{50DAB2E5-A29D-468A-9B4F-CFFCC10994FB}"/>
          </ac:picMkLst>
        </pc:picChg>
        <pc:picChg chg="del">
          <ac:chgData name="Andrea Andaur" userId="c951bd3bc2a87a8c" providerId="LiveId" clId="{488A1E73-C229-4A1E-B0B5-02744F8316CF}" dt="2020-05-20T18:27:56.080" v="766" actId="478"/>
          <ac:picMkLst>
            <pc:docMk/>
            <pc:sldMk cId="2687603165" sldId="345"/>
            <ac:picMk id="13" creationId="{77A095A0-C5EE-44BB-8525-CBF061D55D7F}"/>
          </ac:picMkLst>
        </pc:picChg>
        <pc:picChg chg="del">
          <ac:chgData name="Andrea Andaur" userId="c951bd3bc2a87a8c" providerId="LiveId" clId="{488A1E73-C229-4A1E-B0B5-02744F8316CF}" dt="2020-05-20T18:27:54.407" v="765" actId="478"/>
          <ac:picMkLst>
            <pc:docMk/>
            <pc:sldMk cId="2687603165" sldId="345"/>
            <ac:picMk id="14" creationId="{EAA48AB1-1987-45EE-B6C3-F94861A2A9EB}"/>
          </ac:picMkLst>
        </pc:picChg>
        <pc:picChg chg="del">
          <ac:chgData name="Andrea Andaur" userId="c951bd3bc2a87a8c" providerId="LiveId" clId="{488A1E73-C229-4A1E-B0B5-02744F8316CF}" dt="2020-05-20T18:27:57.907" v="767" actId="478"/>
          <ac:picMkLst>
            <pc:docMk/>
            <pc:sldMk cId="2687603165" sldId="345"/>
            <ac:picMk id="15" creationId="{538AB4CB-29C9-4557-AF60-07A4BCDCE959}"/>
          </ac:picMkLst>
        </pc:picChg>
        <pc:picChg chg="del">
          <ac:chgData name="Andrea Andaur" userId="c951bd3bc2a87a8c" providerId="LiveId" clId="{488A1E73-C229-4A1E-B0B5-02744F8316CF}" dt="2020-05-20T18:27:52.743" v="764" actId="478"/>
          <ac:picMkLst>
            <pc:docMk/>
            <pc:sldMk cId="2687603165" sldId="345"/>
            <ac:picMk id="16" creationId="{17389D92-0C97-4B0C-92ED-4B3A823B17A8}"/>
          </ac:picMkLst>
        </pc:picChg>
        <pc:picChg chg="del">
          <ac:chgData name="Andrea Andaur" userId="c951bd3bc2a87a8c" providerId="LiveId" clId="{488A1E73-C229-4A1E-B0B5-02744F8316CF}" dt="2020-05-20T18:28:53.610" v="788" actId="478"/>
          <ac:picMkLst>
            <pc:docMk/>
            <pc:sldMk cId="2687603165" sldId="345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18:28:27.296" v="782" actId="1076"/>
          <ac:picMkLst>
            <pc:docMk/>
            <pc:sldMk cId="2687603165" sldId="345"/>
            <ac:picMk id="18" creationId="{FCE1FDDF-22D3-479E-8806-2AAE1760536B}"/>
          </ac:picMkLst>
        </pc:picChg>
        <pc:picChg chg="add mod">
          <ac:chgData name="Andrea Andaur" userId="c951bd3bc2a87a8c" providerId="LiveId" clId="{488A1E73-C229-4A1E-B0B5-02744F8316CF}" dt="2020-05-20T18:28:25.624" v="781" actId="1076"/>
          <ac:picMkLst>
            <pc:docMk/>
            <pc:sldMk cId="2687603165" sldId="345"/>
            <ac:picMk id="19" creationId="{ACD7F22D-CDAF-4E15-B7A7-95DD64746765}"/>
          </ac:picMkLst>
        </pc:picChg>
        <pc:picChg chg="add mod">
          <ac:chgData name="Andrea Andaur" userId="c951bd3bc2a87a8c" providerId="LiveId" clId="{488A1E73-C229-4A1E-B0B5-02744F8316CF}" dt="2020-05-20T18:28:28.880" v="783" actId="1076"/>
          <ac:picMkLst>
            <pc:docMk/>
            <pc:sldMk cId="2687603165" sldId="345"/>
            <ac:picMk id="20" creationId="{E1B5F943-A1C1-4850-991C-CE8F5855A6F3}"/>
          </ac:picMkLst>
        </pc:picChg>
        <pc:picChg chg="add mod">
          <ac:chgData name="Andrea Andaur" userId="c951bd3bc2a87a8c" providerId="LiveId" clId="{488A1E73-C229-4A1E-B0B5-02744F8316CF}" dt="2020-05-20T18:28:31.409" v="784" actId="1076"/>
          <ac:picMkLst>
            <pc:docMk/>
            <pc:sldMk cId="2687603165" sldId="345"/>
            <ac:picMk id="21" creationId="{555D31CB-7660-4733-AAA8-328A3A9F30BD}"/>
          </ac:picMkLst>
        </pc:picChg>
        <pc:picChg chg="add mod">
          <ac:chgData name="Andrea Andaur" userId="c951bd3bc2a87a8c" providerId="LiveId" clId="{488A1E73-C229-4A1E-B0B5-02744F8316CF}" dt="2020-05-20T19:56:11.963" v="2087"/>
          <ac:picMkLst>
            <pc:docMk/>
            <pc:sldMk cId="2687603165" sldId="345"/>
            <ac:picMk id="22" creationId="{95DB44B3-F307-42D2-8CF6-E5AD15122AF3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5:31.873" v="2128"/>
        <pc:sldMkLst>
          <pc:docMk/>
          <pc:sldMk cId="3606587450" sldId="346"/>
        </pc:sldMkLst>
        <pc:spChg chg="mod">
          <ac:chgData name="Andrea Andaur" userId="c951bd3bc2a87a8c" providerId="LiveId" clId="{488A1E73-C229-4A1E-B0B5-02744F8316CF}" dt="2020-05-20T18:30:59.229" v="810" actId="20577"/>
          <ac:spMkLst>
            <pc:docMk/>
            <pc:sldMk cId="3606587450" sldId="346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1:26.027" v="830" actId="1076"/>
          <ac:spMkLst>
            <pc:docMk/>
            <pc:sldMk cId="3606587450" sldId="346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1:02.097" v="812" actId="20577"/>
          <ac:spMkLst>
            <pc:docMk/>
            <pc:sldMk cId="3606587450" sldId="346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30:17.900" v="795" actId="478"/>
          <ac:picMkLst>
            <pc:docMk/>
            <pc:sldMk cId="3606587450" sldId="346"/>
            <ac:picMk id="10" creationId="{05B962DB-FEEA-4A7B-8A18-4E7E6D3EDA98}"/>
          </ac:picMkLst>
        </pc:picChg>
        <pc:picChg chg="del">
          <ac:chgData name="Andrea Andaur" userId="c951bd3bc2a87a8c" providerId="LiveId" clId="{488A1E73-C229-4A1E-B0B5-02744F8316CF}" dt="2020-05-20T18:30:19.502" v="796" actId="478"/>
          <ac:picMkLst>
            <pc:docMk/>
            <pc:sldMk cId="3606587450" sldId="346"/>
            <ac:picMk id="11" creationId="{50DAB2E5-A29D-468A-9B4F-CFFCC10994FB}"/>
          </ac:picMkLst>
        </pc:picChg>
        <pc:picChg chg="add del mod">
          <ac:chgData name="Andrea Andaur" userId="c951bd3bc2a87a8c" providerId="LiveId" clId="{488A1E73-C229-4A1E-B0B5-02744F8316CF}" dt="2020-05-20T18:30:23.744" v="798" actId="478"/>
          <ac:picMkLst>
            <pc:docMk/>
            <pc:sldMk cId="3606587450" sldId="346"/>
            <ac:picMk id="13" creationId="{B919A8C5-7775-470A-94FA-0E71A6FF83A7}"/>
          </ac:picMkLst>
        </pc:picChg>
        <pc:picChg chg="add mod">
          <ac:chgData name="Andrea Andaur" userId="c951bd3bc2a87a8c" providerId="LiveId" clId="{488A1E73-C229-4A1E-B0B5-02744F8316CF}" dt="2020-05-20T18:30:41.491" v="806" actId="1076"/>
          <ac:picMkLst>
            <pc:docMk/>
            <pc:sldMk cId="3606587450" sldId="346"/>
            <ac:picMk id="14" creationId="{FD013B3F-3BA9-45EA-BA66-E0D98D069086}"/>
          </ac:picMkLst>
        </pc:picChg>
        <pc:picChg chg="add mod">
          <ac:chgData name="Andrea Andaur" userId="c951bd3bc2a87a8c" providerId="LiveId" clId="{488A1E73-C229-4A1E-B0B5-02744F8316CF}" dt="2020-05-20T18:30:39.234" v="805" actId="1076"/>
          <ac:picMkLst>
            <pc:docMk/>
            <pc:sldMk cId="3606587450" sldId="346"/>
            <ac:picMk id="15" creationId="{84343265-FDDD-4FFA-A0AB-FC996AB43B25}"/>
          </ac:picMkLst>
        </pc:picChg>
        <pc:picChg chg="add mod">
          <ac:chgData name="Andrea Andaur" userId="c951bd3bc2a87a8c" providerId="LiveId" clId="{488A1E73-C229-4A1E-B0B5-02744F8316CF}" dt="2020-05-20T18:30:36.894" v="804" actId="1076"/>
          <ac:picMkLst>
            <pc:docMk/>
            <pc:sldMk cId="3606587450" sldId="346"/>
            <ac:picMk id="16" creationId="{1E1E7D89-B2DB-4712-9F17-1F83A3F644BD}"/>
          </ac:picMkLst>
        </pc:picChg>
        <pc:picChg chg="add mod">
          <ac:chgData name="Andrea Andaur" userId="c951bd3bc2a87a8c" providerId="LiveId" clId="{488A1E73-C229-4A1E-B0B5-02744F8316CF}" dt="2020-05-20T19:56:14.715" v="2088"/>
          <ac:picMkLst>
            <pc:docMk/>
            <pc:sldMk cId="3606587450" sldId="346"/>
            <ac:picMk id="17" creationId="{14A6491C-4A30-4D7E-BAA4-C64FEFAA54D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8" creationId="{FCE1FDDF-22D3-479E-8806-2AAE1760536B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9" creationId="{ACD7F22D-CDAF-4E15-B7A7-95DD64746765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0" creationId="{E1B5F943-A1C1-4850-991C-CE8F5855A6F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1" creationId="{555D31CB-7660-4733-AAA8-328A3A9F30B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8:22.707" v="2141"/>
        <pc:sldMkLst>
          <pc:docMk/>
          <pc:sldMk cId="93241773" sldId="347"/>
        </pc:sldMkLst>
        <pc:spChg chg="mod">
          <ac:chgData name="Andrea Andaur" userId="c951bd3bc2a87a8c" providerId="LiveId" clId="{488A1E73-C229-4A1E-B0B5-02744F8316CF}" dt="2020-05-20T18:32:44.003" v="861" actId="20577"/>
          <ac:spMkLst>
            <pc:docMk/>
            <pc:sldMk cId="93241773" sldId="347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2:22.767" v="855" actId="20577"/>
          <ac:spMkLst>
            <pc:docMk/>
            <pc:sldMk cId="93241773" sldId="347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2:51.032" v="862" actId="20577"/>
          <ac:spMkLst>
            <pc:docMk/>
            <pc:sldMk cId="93241773" sldId="347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32:16.007" v="840" actId="1076"/>
          <ac:picMkLst>
            <pc:docMk/>
            <pc:sldMk cId="93241773" sldId="347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9:56:17.076" v="2089"/>
          <ac:picMkLst>
            <pc:docMk/>
            <pc:sldMk cId="93241773" sldId="347"/>
            <ac:picMk id="9" creationId="{62FF3DAF-65C4-4861-B8C3-EEEC23794215}"/>
          </ac:picMkLst>
        </pc:picChg>
        <pc:picChg chg="del">
          <ac:chgData name="Andrea Andaur" userId="c951bd3bc2a87a8c" providerId="LiveId" clId="{488A1E73-C229-4A1E-B0B5-02744F8316CF}" dt="2020-05-20T18:31:49.532" v="833" actId="478"/>
          <ac:picMkLst>
            <pc:docMk/>
            <pc:sldMk cId="93241773" sldId="347"/>
            <ac:picMk id="14" creationId="{FD013B3F-3BA9-45EA-BA66-E0D98D069086}"/>
          </ac:picMkLst>
        </pc:picChg>
        <pc:picChg chg="del">
          <ac:chgData name="Andrea Andaur" userId="c951bd3bc2a87a8c" providerId="LiveId" clId="{488A1E73-C229-4A1E-B0B5-02744F8316CF}" dt="2020-05-20T18:31:51.327" v="834" actId="478"/>
          <ac:picMkLst>
            <pc:docMk/>
            <pc:sldMk cId="93241773" sldId="347"/>
            <ac:picMk id="15" creationId="{84343265-FDDD-4FFA-A0AB-FC996AB43B25}"/>
          </ac:picMkLst>
        </pc:picChg>
        <pc:picChg chg="del">
          <ac:chgData name="Andrea Andaur" userId="c951bd3bc2a87a8c" providerId="LiveId" clId="{488A1E73-C229-4A1E-B0B5-02744F8316CF}" dt="2020-05-20T18:31:53.013" v="835" actId="478"/>
          <ac:picMkLst>
            <pc:docMk/>
            <pc:sldMk cId="93241773" sldId="347"/>
            <ac:picMk id="16" creationId="{1E1E7D89-B2DB-4712-9F17-1F83A3F644BD}"/>
          </ac:picMkLst>
        </pc:picChg>
      </pc:sldChg>
      <pc:sldChg chg="addSp delSp modSp add mod ord modAnim">
        <pc:chgData name="Andrea Andaur" userId="c951bd3bc2a87a8c" providerId="LiveId" clId="{488A1E73-C229-4A1E-B0B5-02744F8316CF}" dt="2020-05-20T20:09:28.365" v="2148"/>
        <pc:sldMkLst>
          <pc:docMk/>
          <pc:sldMk cId="3568108593" sldId="348"/>
        </pc:sldMkLst>
        <pc:spChg chg="mod">
          <ac:chgData name="Andrea Andaur" userId="c951bd3bc2a87a8c" providerId="LiveId" clId="{488A1E73-C229-4A1E-B0B5-02744F8316CF}" dt="2020-05-20T18:35:28.778" v="943" actId="1076"/>
          <ac:spMkLst>
            <pc:docMk/>
            <pc:sldMk cId="3568108593" sldId="348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5:16.559" v="941" actId="20577"/>
          <ac:spMkLst>
            <pc:docMk/>
            <pc:sldMk cId="3568108593" sldId="348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5:20.879" v="942" actId="1076"/>
          <ac:spMkLst>
            <pc:docMk/>
            <pc:sldMk cId="3568108593" sldId="348"/>
            <ac:spMk id="12" creationId="{50BCD6E1-84E6-4DB9-8C74-64841D525139}"/>
          </ac:spMkLst>
        </pc:spChg>
        <pc:spChg chg="add mod">
          <ac:chgData name="Andrea Andaur" userId="c951bd3bc2a87a8c" providerId="LiveId" clId="{488A1E73-C229-4A1E-B0B5-02744F8316CF}" dt="2020-05-20T18:35:34.457" v="944" actId="571"/>
          <ac:spMkLst>
            <pc:docMk/>
            <pc:sldMk cId="3568108593" sldId="348"/>
            <ac:spMk id="26" creationId="{925B8614-CC9C-4686-9B31-FE431BEA2E94}"/>
          </ac:spMkLst>
        </pc:spChg>
        <pc:picChg chg="add del mod">
          <ac:chgData name="Andrea Andaur" userId="c951bd3bc2a87a8c" providerId="LiveId" clId="{488A1E73-C229-4A1E-B0B5-02744F8316CF}" dt="2020-05-20T18:33:40.960" v="888" actId="478"/>
          <ac:picMkLst>
            <pc:docMk/>
            <pc:sldMk cId="3568108593" sldId="348"/>
            <ac:picMk id="6" creationId="{0DCCC5E6-E2EA-494D-8CFD-DE1983C696B6}"/>
          </ac:picMkLst>
        </pc:picChg>
        <pc:picChg chg="add del mod">
          <ac:chgData name="Andrea Andaur" userId="c951bd3bc2a87a8c" providerId="LiveId" clId="{488A1E73-C229-4A1E-B0B5-02744F8316CF}" dt="2020-05-20T18:33:39.385" v="887" actId="478"/>
          <ac:picMkLst>
            <pc:docMk/>
            <pc:sldMk cId="3568108593" sldId="348"/>
            <ac:picMk id="7" creationId="{9F02639F-7632-4DD9-B1D7-E37888B38636}"/>
          </ac:picMkLst>
        </pc:picChg>
        <pc:picChg chg="del mod">
          <ac:chgData name="Andrea Andaur" userId="c951bd3bc2a87a8c" providerId="LiveId" clId="{488A1E73-C229-4A1E-B0B5-02744F8316CF}" dt="2020-05-20T18:33:15.518" v="866" actId="478"/>
          <ac:picMkLst>
            <pc:docMk/>
            <pc:sldMk cId="3568108593" sldId="348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18:33:38.029" v="886" actId="478"/>
          <ac:picMkLst>
            <pc:docMk/>
            <pc:sldMk cId="3568108593" sldId="348"/>
            <ac:picMk id="9" creationId="{EBA93A51-EB92-44BE-B370-25A1A121D25B}"/>
          </ac:picMkLst>
        </pc:picChg>
        <pc:picChg chg="add del mod">
          <ac:chgData name="Andrea Andaur" userId="c951bd3bc2a87a8c" providerId="LiveId" clId="{488A1E73-C229-4A1E-B0B5-02744F8316CF}" dt="2020-05-20T18:33:36.526" v="885" actId="478"/>
          <ac:picMkLst>
            <pc:docMk/>
            <pc:sldMk cId="3568108593" sldId="348"/>
            <ac:picMk id="10" creationId="{5EAB3B36-A5EE-4BD3-A9FB-E1A4D760392C}"/>
          </ac:picMkLst>
        </pc:picChg>
        <pc:picChg chg="add del mod">
          <ac:chgData name="Andrea Andaur" userId="c951bd3bc2a87a8c" providerId="LiveId" clId="{488A1E73-C229-4A1E-B0B5-02744F8316CF}" dt="2020-05-20T18:33:34.623" v="884" actId="478"/>
          <ac:picMkLst>
            <pc:docMk/>
            <pc:sldMk cId="3568108593" sldId="348"/>
            <ac:picMk id="11" creationId="{05B1B2DC-35DE-48AD-A720-70C36F81BF47}"/>
          </ac:picMkLst>
        </pc:picChg>
        <pc:picChg chg="add del mod">
          <ac:chgData name="Andrea Andaur" userId="c951bd3bc2a87a8c" providerId="LiveId" clId="{488A1E73-C229-4A1E-B0B5-02744F8316CF}" dt="2020-05-20T18:33:33.159" v="883" actId="478"/>
          <ac:picMkLst>
            <pc:docMk/>
            <pc:sldMk cId="3568108593" sldId="348"/>
            <ac:picMk id="13" creationId="{DCFF14D2-C57F-47DE-BA68-6D08DF53D54E}"/>
          </ac:picMkLst>
        </pc:picChg>
        <pc:picChg chg="add del mod">
          <ac:chgData name="Andrea Andaur" userId="c951bd3bc2a87a8c" providerId="LiveId" clId="{488A1E73-C229-4A1E-B0B5-02744F8316CF}" dt="2020-05-20T18:33:31.897" v="882" actId="478"/>
          <ac:picMkLst>
            <pc:docMk/>
            <pc:sldMk cId="3568108593" sldId="348"/>
            <ac:picMk id="14" creationId="{48673E2F-6B8F-4EB8-B7A6-7614317F8ED2}"/>
          </ac:picMkLst>
        </pc:picChg>
        <pc:picChg chg="add del mod">
          <ac:chgData name="Andrea Andaur" userId="c951bd3bc2a87a8c" providerId="LiveId" clId="{488A1E73-C229-4A1E-B0B5-02744F8316CF}" dt="2020-05-20T18:33:30.274" v="880" actId="478"/>
          <ac:picMkLst>
            <pc:docMk/>
            <pc:sldMk cId="3568108593" sldId="348"/>
            <ac:picMk id="15" creationId="{23C0931E-5809-4452-8530-98A5491C8E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6" creationId="{A2BDB819-47A7-4CDE-BBC6-0E80DBB639C1}"/>
          </ac:picMkLst>
        </pc:picChg>
        <pc:picChg chg="add del mod">
          <ac:chgData name="Andrea Andaur" userId="c951bd3bc2a87a8c" providerId="LiveId" clId="{488A1E73-C229-4A1E-B0B5-02744F8316CF}" dt="2020-05-20T18:35:56.463" v="948" actId="478"/>
          <ac:picMkLst>
            <pc:docMk/>
            <pc:sldMk cId="3568108593" sldId="348"/>
            <ac:picMk id="17" creationId="{8CAE8D94-8F78-441B-9FDF-A71C4005F74A}"/>
          </ac:picMkLst>
        </pc:picChg>
        <pc:picChg chg="add del mod">
          <ac:chgData name="Andrea Andaur" userId="c951bd3bc2a87a8c" providerId="LiveId" clId="{488A1E73-C229-4A1E-B0B5-02744F8316CF}" dt="2020-05-20T18:35:58.876" v="949" actId="478"/>
          <ac:picMkLst>
            <pc:docMk/>
            <pc:sldMk cId="3568108593" sldId="348"/>
            <ac:picMk id="18" creationId="{BF3354BA-24DE-41A8-9CD7-FC772580F45A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9" creationId="{F52F276B-F451-429E-838C-8BCDF0F467E1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0" creationId="{4BB06273-842A-4923-A16F-6D50A019907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1" creationId="{08208D57-B51F-42A2-93A7-ABC02C3547B3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2" creationId="{D329A5DE-BB49-4E36-85F0-71CC44542A6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3" creationId="{41543359-4800-46D6-8C76-C16797124B08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4" creationId="{FA8F2700-053E-4019-8228-B0A9D63A5D94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5" creationId="{657CB711-5DD2-4F85-941E-0EB746CAEC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7" creationId="{E6B825BB-88B1-4B5D-B067-009D6E63A96F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8" creationId="{2D2CA2EA-EAE4-4DAA-8721-E3C08C8C6067}"/>
          </ac:picMkLst>
        </pc:picChg>
        <pc:picChg chg="add mod">
          <ac:chgData name="Andrea Andaur" userId="c951bd3bc2a87a8c" providerId="LiveId" clId="{488A1E73-C229-4A1E-B0B5-02744F8316CF}" dt="2020-05-20T19:56:20.655" v="2091"/>
          <ac:picMkLst>
            <pc:docMk/>
            <pc:sldMk cId="3568108593" sldId="348"/>
            <ac:picMk id="29" creationId="{4E15B8A1-450C-46D7-ACFC-4033E950A331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8:56.637" v="2146"/>
        <pc:sldMkLst>
          <pc:docMk/>
          <pc:sldMk cId="277930057" sldId="349"/>
        </pc:sldMkLst>
        <pc:spChg chg="mod">
          <ac:chgData name="Andrea Andaur" userId="c951bd3bc2a87a8c" providerId="LiveId" clId="{488A1E73-C229-4A1E-B0B5-02744F8316CF}" dt="2020-05-20T18:39:15.553" v="978" actId="20577"/>
          <ac:spMkLst>
            <pc:docMk/>
            <pc:sldMk cId="277930057" sldId="349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9:25.498" v="982" actId="404"/>
          <ac:spMkLst>
            <pc:docMk/>
            <pc:sldMk cId="277930057" sldId="349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6" creationId="{AE061553-8AAA-4CC6-86C2-E576425A60F7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7" creationId="{E6290653-EC67-4476-918C-204F50C5D4D6}"/>
          </ac:picMkLst>
        </pc:picChg>
        <pc:picChg chg="del">
          <ac:chgData name="Andrea Andaur" userId="c951bd3bc2a87a8c" providerId="LiveId" clId="{488A1E73-C229-4A1E-B0B5-02744F8316CF}" dt="2020-05-20T18:37:45.316" v="952" actId="478"/>
          <ac:picMkLst>
            <pc:docMk/>
            <pc:sldMk cId="277930057" sldId="349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9" creationId="{4C838F99-C6E6-487F-A455-B2261939FEA4}"/>
          </ac:picMkLst>
        </pc:picChg>
        <pc:picChg chg="add mod">
          <ac:chgData name="Andrea Andaur" userId="c951bd3bc2a87a8c" providerId="LiveId" clId="{488A1E73-C229-4A1E-B0B5-02744F8316CF}" dt="2020-05-20T18:38:55.722" v="972" actId="1076"/>
          <ac:picMkLst>
            <pc:docMk/>
            <pc:sldMk cId="277930057" sldId="349"/>
            <ac:picMk id="10" creationId="{06B2255F-ED25-4A6F-B0AE-88D6E9EC1719}"/>
          </ac:picMkLst>
        </pc:picChg>
        <pc:picChg chg="add mod">
          <ac:chgData name="Andrea Andaur" userId="c951bd3bc2a87a8c" providerId="LiveId" clId="{488A1E73-C229-4A1E-B0B5-02744F8316CF}" dt="2020-05-20T18:39:03.638" v="974" actId="1076"/>
          <ac:picMkLst>
            <pc:docMk/>
            <pc:sldMk cId="277930057" sldId="349"/>
            <ac:picMk id="11" creationId="{B830CE25-3965-4AB5-A15C-985C822A4E17}"/>
          </ac:picMkLst>
        </pc:picChg>
        <pc:picChg chg="add mod">
          <ac:chgData name="Andrea Andaur" userId="c951bd3bc2a87a8c" providerId="LiveId" clId="{488A1E73-C229-4A1E-B0B5-02744F8316CF}" dt="2020-05-20T18:38:44.534" v="969" actId="1076"/>
          <ac:picMkLst>
            <pc:docMk/>
            <pc:sldMk cId="277930057" sldId="349"/>
            <ac:picMk id="13" creationId="{0B7A0576-26BF-4ACE-80EC-F2E9A349F617}"/>
          </ac:picMkLst>
        </pc:picChg>
        <pc:picChg chg="add mod">
          <ac:chgData name="Andrea Andaur" userId="c951bd3bc2a87a8c" providerId="LiveId" clId="{488A1E73-C229-4A1E-B0B5-02744F8316CF}" dt="2020-05-20T18:38:51.727" v="971" actId="1076"/>
          <ac:picMkLst>
            <pc:docMk/>
            <pc:sldMk cId="277930057" sldId="349"/>
            <ac:picMk id="14" creationId="{FB76218B-9C5C-4C5A-BAB9-F994CCF303E8}"/>
          </ac:picMkLst>
        </pc:picChg>
        <pc:picChg chg="add mod">
          <ac:chgData name="Andrea Andaur" userId="c951bd3bc2a87a8c" providerId="LiveId" clId="{488A1E73-C229-4A1E-B0B5-02744F8316CF}" dt="2020-05-20T18:38:40.177" v="967" actId="1076"/>
          <ac:picMkLst>
            <pc:docMk/>
            <pc:sldMk cId="277930057" sldId="349"/>
            <ac:picMk id="15" creationId="{1B92E9BD-4C9D-484D-B4BA-89C0670FAA00}"/>
          </ac:picMkLst>
        </pc:picChg>
        <pc:picChg chg="add mod">
          <ac:chgData name="Andrea Andaur" userId="c951bd3bc2a87a8c" providerId="LiveId" clId="{488A1E73-C229-4A1E-B0B5-02744F8316CF}" dt="2020-05-20T19:56:18.881" v="2090"/>
          <ac:picMkLst>
            <pc:docMk/>
            <pc:sldMk cId="277930057" sldId="349"/>
            <ac:picMk id="16" creationId="{81AFB71D-27B9-4AA4-B417-247EE1C675A4}"/>
          </ac:picMkLst>
        </pc:picChg>
      </pc:sldChg>
      <pc:sldChg chg="add">
        <pc:chgData name="Andrea Andaur" userId="c951bd3bc2a87a8c" providerId="LiveId" clId="{488A1E73-C229-4A1E-B0B5-02744F8316CF}" dt="2020-05-20T18:40:25.975" v="987"/>
        <pc:sldMkLst>
          <pc:docMk/>
          <pc:sldMk cId="625891831" sldId="350"/>
        </pc:sldMkLst>
      </pc:sldChg>
      <pc:sldChg chg="add">
        <pc:chgData name="Andrea Andaur" userId="c951bd3bc2a87a8c" providerId="LiveId" clId="{488A1E73-C229-4A1E-B0B5-02744F8316CF}" dt="2020-05-20T18:40:26.271" v="988"/>
        <pc:sldMkLst>
          <pc:docMk/>
          <pc:sldMk cId="2753703658" sldId="351"/>
        </pc:sldMkLst>
      </pc:sldChg>
      <pc:sldChg chg="addSp delSp modSp add mod modAnim">
        <pc:chgData name="Andrea Andaur" userId="c951bd3bc2a87a8c" providerId="LiveId" clId="{488A1E73-C229-4A1E-B0B5-02744F8316CF}" dt="2020-05-20T20:06:03.262" v="2132"/>
        <pc:sldMkLst>
          <pc:docMk/>
          <pc:sldMk cId="928164436" sldId="352"/>
        </pc:sldMkLst>
        <pc:spChg chg="mod">
          <ac:chgData name="Andrea Andaur" userId="c951bd3bc2a87a8c" providerId="LiveId" clId="{488A1E73-C229-4A1E-B0B5-02744F8316CF}" dt="2020-05-20T18:43:06.990" v="1021" actId="20577"/>
          <ac:spMkLst>
            <pc:docMk/>
            <pc:sldMk cId="928164436" sldId="352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4:24.682" v="1053" actId="20577"/>
          <ac:spMkLst>
            <pc:docMk/>
            <pc:sldMk cId="928164436" sldId="352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3:12.746" v="1022" actId="20577"/>
          <ac:spMkLst>
            <pc:docMk/>
            <pc:sldMk cId="928164436" sldId="352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42:15.347" v="1001" actId="478"/>
          <ac:picMkLst>
            <pc:docMk/>
            <pc:sldMk cId="928164436" sldId="352"/>
            <ac:picMk id="6" creationId="{8210F1B7-72FD-460D-8A93-2D20E0E4762C}"/>
          </ac:picMkLst>
        </pc:picChg>
        <pc:picChg chg="add mod">
          <ac:chgData name="Andrea Andaur" userId="c951bd3bc2a87a8c" providerId="LiveId" clId="{488A1E73-C229-4A1E-B0B5-02744F8316CF}" dt="2020-05-20T18:44:01.672" v="1032" actId="1076"/>
          <ac:picMkLst>
            <pc:docMk/>
            <pc:sldMk cId="928164436" sldId="352"/>
            <ac:picMk id="7" creationId="{4221A5B8-522F-45CF-80A3-95115D0E1829}"/>
          </ac:picMkLst>
        </pc:picChg>
        <pc:picChg chg="del">
          <ac:chgData name="Andrea Andaur" userId="c951bd3bc2a87a8c" providerId="LiveId" clId="{488A1E73-C229-4A1E-B0B5-02744F8316CF}" dt="2020-05-20T18:42:10.556" v="998" actId="478"/>
          <ac:picMkLst>
            <pc:docMk/>
            <pc:sldMk cId="928164436" sldId="352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3:58.924" v="1031" actId="1076"/>
          <ac:picMkLst>
            <pc:docMk/>
            <pc:sldMk cId="928164436" sldId="352"/>
            <ac:picMk id="9" creationId="{0B2D17ED-BC71-4A3B-B832-8C1375AE71F7}"/>
          </ac:picMkLst>
        </pc:picChg>
        <pc:picChg chg="add mod">
          <ac:chgData name="Andrea Andaur" userId="c951bd3bc2a87a8c" providerId="LiveId" clId="{488A1E73-C229-4A1E-B0B5-02744F8316CF}" dt="2020-05-20T18:43:55.741" v="1030" actId="1076"/>
          <ac:picMkLst>
            <pc:docMk/>
            <pc:sldMk cId="928164436" sldId="352"/>
            <ac:picMk id="10" creationId="{6BCA2975-A1FB-42B1-9035-9FAE1E35C491}"/>
          </ac:picMkLst>
        </pc:picChg>
        <pc:picChg chg="add mod">
          <ac:chgData name="Andrea Andaur" userId="c951bd3bc2a87a8c" providerId="LiveId" clId="{488A1E73-C229-4A1E-B0B5-02744F8316CF}" dt="2020-05-20T18:43:51.491" v="1029" actId="1076"/>
          <ac:picMkLst>
            <pc:docMk/>
            <pc:sldMk cId="928164436" sldId="352"/>
            <ac:picMk id="11" creationId="{048F5DA4-DDB6-497C-92F8-36A3525E3CF3}"/>
          </ac:picMkLst>
        </pc:picChg>
        <pc:picChg chg="add mod">
          <ac:chgData name="Andrea Andaur" userId="c951bd3bc2a87a8c" providerId="LiveId" clId="{488A1E73-C229-4A1E-B0B5-02744F8316CF}" dt="2020-05-20T18:43:45.507" v="1028" actId="1076"/>
          <ac:picMkLst>
            <pc:docMk/>
            <pc:sldMk cId="928164436" sldId="352"/>
            <ac:picMk id="13" creationId="{2ADF6D3A-356D-4C91-BB82-ECBF84BDEB9A}"/>
          </ac:picMkLst>
        </pc:picChg>
        <pc:picChg chg="add mod">
          <ac:chgData name="Andrea Andaur" userId="c951bd3bc2a87a8c" providerId="LiveId" clId="{488A1E73-C229-4A1E-B0B5-02744F8316CF}" dt="2020-05-20T18:43:33.236" v="1027" actId="1076"/>
          <ac:picMkLst>
            <pc:docMk/>
            <pc:sldMk cId="928164436" sldId="352"/>
            <ac:picMk id="14" creationId="{0B26DE9D-D481-40D3-B20C-01AD0856AB3E}"/>
          </ac:picMkLst>
        </pc:picChg>
        <pc:picChg chg="add mod">
          <ac:chgData name="Andrea Andaur" userId="c951bd3bc2a87a8c" providerId="LiveId" clId="{488A1E73-C229-4A1E-B0B5-02744F8316CF}" dt="2020-05-20T18:43:22.196" v="1025" actId="1076"/>
          <ac:picMkLst>
            <pc:docMk/>
            <pc:sldMk cId="928164436" sldId="352"/>
            <ac:picMk id="15" creationId="{10542CAF-A513-4EEA-9CEA-BFD15DE0466F}"/>
          </ac:picMkLst>
        </pc:picChg>
        <pc:picChg chg="add mod">
          <ac:chgData name="Andrea Andaur" userId="c951bd3bc2a87a8c" providerId="LiveId" clId="{488A1E73-C229-4A1E-B0B5-02744F8316CF}" dt="2020-05-20T18:43:18.226" v="1024" actId="1076"/>
          <ac:picMkLst>
            <pc:docMk/>
            <pc:sldMk cId="928164436" sldId="352"/>
            <ac:picMk id="16" creationId="{58BFA2D8-26CB-4316-86B7-A3CFEA27E234}"/>
          </ac:picMkLst>
        </pc:picChg>
        <pc:picChg chg="add mod">
          <ac:chgData name="Andrea Andaur" userId="c951bd3bc2a87a8c" providerId="LiveId" clId="{488A1E73-C229-4A1E-B0B5-02744F8316CF}" dt="2020-05-20T18:43:25.978" v="1026" actId="1076"/>
          <ac:picMkLst>
            <pc:docMk/>
            <pc:sldMk cId="928164436" sldId="352"/>
            <ac:picMk id="17" creationId="{D9886129-0BCB-46AA-A011-188461F2F1C4}"/>
          </ac:picMkLst>
        </pc:picChg>
        <pc:picChg chg="add mod">
          <ac:chgData name="Andrea Andaur" userId="c951bd3bc2a87a8c" providerId="LiveId" clId="{488A1E73-C229-4A1E-B0B5-02744F8316CF}" dt="2020-05-20T19:56:22.555" v="2092"/>
          <ac:picMkLst>
            <pc:docMk/>
            <pc:sldMk cId="928164436" sldId="352"/>
            <ac:picMk id="18" creationId="{2C6BB9EF-A99F-4A7F-95BC-DDD581803604}"/>
          </ac:picMkLst>
        </pc:picChg>
      </pc:sldChg>
      <pc:sldChg chg="addSp delSp modSp add mod modAnim">
        <pc:chgData name="Andrea Andaur" userId="c951bd3bc2a87a8c" providerId="LiveId" clId="{488A1E73-C229-4A1E-B0B5-02744F8316CF}" dt="2020-05-20T20:10:06.459" v="2150"/>
        <pc:sldMkLst>
          <pc:docMk/>
          <pc:sldMk cId="1564747819" sldId="353"/>
        </pc:sldMkLst>
        <pc:spChg chg="mod">
          <ac:chgData name="Andrea Andaur" userId="c951bd3bc2a87a8c" providerId="LiveId" clId="{488A1E73-C229-4A1E-B0B5-02744F8316CF}" dt="2020-05-20T18:44:48.563" v="1057" actId="20577"/>
          <ac:spMkLst>
            <pc:docMk/>
            <pc:sldMk cId="1564747819" sldId="35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6:04.059" v="1087" actId="20577"/>
          <ac:spMkLst>
            <pc:docMk/>
            <pc:sldMk cId="1564747819" sldId="353"/>
            <ac:spMk id="4" creationId="{D2235C12-F9ED-40C5-8127-ED4231A5689E}"/>
          </ac:spMkLst>
        </pc:spChg>
        <pc:picChg chg="add mod">
          <ac:chgData name="Andrea Andaur" userId="c951bd3bc2a87a8c" providerId="LiveId" clId="{488A1E73-C229-4A1E-B0B5-02744F8316CF}" dt="2020-05-20T18:45:41.596" v="1072" actId="1076"/>
          <ac:picMkLst>
            <pc:docMk/>
            <pc:sldMk cId="1564747819" sldId="353"/>
            <ac:picMk id="6" creationId="{4CF43FFC-A1DC-4ECA-A667-1E956C6D0F3D}"/>
          </ac:picMkLst>
        </pc:picChg>
        <pc:picChg chg="add mod">
          <ac:chgData name="Andrea Andaur" userId="c951bd3bc2a87a8c" providerId="LiveId" clId="{488A1E73-C229-4A1E-B0B5-02744F8316CF}" dt="2020-05-20T18:45:36.291" v="1070" actId="1076"/>
          <ac:picMkLst>
            <pc:docMk/>
            <pc:sldMk cId="1564747819" sldId="353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4:39.720" v="1055" actId="478"/>
          <ac:picMkLst>
            <pc:docMk/>
            <pc:sldMk cId="1564747819" sldId="353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5:52.597" v="1075" actId="1076"/>
          <ac:picMkLst>
            <pc:docMk/>
            <pc:sldMk cId="1564747819" sldId="353"/>
            <ac:picMk id="9" creationId="{A0652901-0B22-488E-BED6-E7EEF8D2700D}"/>
          </ac:picMkLst>
        </pc:picChg>
        <pc:picChg chg="add mod">
          <ac:chgData name="Andrea Andaur" userId="c951bd3bc2a87a8c" providerId="LiveId" clId="{488A1E73-C229-4A1E-B0B5-02744F8316CF}" dt="2020-05-20T18:45:49.334" v="1074" actId="1076"/>
          <ac:picMkLst>
            <pc:docMk/>
            <pc:sldMk cId="1564747819" sldId="353"/>
            <ac:picMk id="10" creationId="{3EB15DEF-5FE4-4DAF-A6C5-4940D113A89A}"/>
          </ac:picMkLst>
        </pc:picChg>
        <pc:picChg chg="add mod">
          <ac:chgData name="Andrea Andaur" userId="c951bd3bc2a87a8c" providerId="LiveId" clId="{488A1E73-C229-4A1E-B0B5-02744F8316CF}" dt="2020-05-20T18:45:45.107" v="1073" actId="1076"/>
          <ac:picMkLst>
            <pc:docMk/>
            <pc:sldMk cId="1564747819" sldId="353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9:56:24.276" v="2093"/>
          <ac:picMkLst>
            <pc:docMk/>
            <pc:sldMk cId="1564747819" sldId="353"/>
            <ac:picMk id="13" creationId="{0189BB72-64AD-4078-9302-054E8DBE0250}"/>
          </ac:picMkLst>
        </pc:picChg>
      </pc:sldChg>
      <pc:sldChg chg="addSp delSp modSp add mod modAnim">
        <pc:chgData name="Andrea Andaur" userId="c951bd3bc2a87a8c" providerId="LiveId" clId="{488A1E73-C229-4A1E-B0B5-02744F8316CF}" dt="2020-05-20T20:10:50.534" v="2154"/>
        <pc:sldMkLst>
          <pc:docMk/>
          <pc:sldMk cId="2192354346" sldId="354"/>
        </pc:sldMkLst>
        <pc:spChg chg="mod">
          <ac:chgData name="Andrea Andaur" userId="c951bd3bc2a87a8c" providerId="LiveId" clId="{488A1E73-C229-4A1E-B0B5-02744F8316CF}" dt="2020-05-20T18:46:44.121" v="1101" actId="20577"/>
          <ac:spMkLst>
            <pc:docMk/>
            <pc:sldMk cId="2192354346" sldId="354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8:10.246" v="1150" actId="20577"/>
          <ac:spMkLst>
            <pc:docMk/>
            <pc:sldMk cId="2192354346" sldId="354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6:46.616" v="1103" actId="20577"/>
          <ac:spMkLst>
            <pc:docMk/>
            <pc:sldMk cId="2192354346" sldId="354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46:32.044" v="1095" actId="478"/>
          <ac:picMkLst>
            <pc:docMk/>
            <pc:sldMk cId="2192354346" sldId="354"/>
            <ac:picMk id="6" creationId="{4CF43FFC-A1DC-4ECA-A667-1E956C6D0F3D}"/>
          </ac:picMkLst>
        </pc:picChg>
        <pc:picChg chg="del">
          <ac:chgData name="Andrea Andaur" userId="c951bd3bc2a87a8c" providerId="LiveId" clId="{488A1E73-C229-4A1E-B0B5-02744F8316CF}" dt="2020-05-20T18:46:30.151" v="1094" actId="478"/>
          <ac:picMkLst>
            <pc:docMk/>
            <pc:sldMk cId="2192354346" sldId="354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6:26.564" v="1092" actId="478"/>
          <ac:picMkLst>
            <pc:docMk/>
            <pc:sldMk cId="2192354346" sldId="354"/>
            <ac:picMk id="9" creationId="{A0652901-0B22-488E-BED6-E7EEF8D2700D}"/>
          </ac:picMkLst>
        </pc:picChg>
        <pc:picChg chg="del">
          <ac:chgData name="Andrea Andaur" userId="c951bd3bc2a87a8c" providerId="LiveId" clId="{488A1E73-C229-4A1E-B0B5-02744F8316CF}" dt="2020-05-20T18:46:28.362" v="1093" actId="478"/>
          <ac:picMkLst>
            <pc:docMk/>
            <pc:sldMk cId="2192354346" sldId="354"/>
            <ac:picMk id="10" creationId="{3EB15DEF-5FE4-4DAF-A6C5-4940D113A89A}"/>
          </ac:picMkLst>
        </pc:picChg>
        <pc:picChg chg="del">
          <ac:chgData name="Andrea Andaur" userId="c951bd3bc2a87a8c" providerId="LiveId" clId="{488A1E73-C229-4A1E-B0B5-02744F8316CF}" dt="2020-05-20T18:46:33.925" v="1096" actId="478"/>
          <ac:picMkLst>
            <pc:docMk/>
            <pc:sldMk cId="2192354346" sldId="354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8:47:35.018" v="1119" actId="1076"/>
          <ac:picMkLst>
            <pc:docMk/>
            <pc:sldMk cId="2192354346" sldId="354"/>
            <ac:picMk id="13" creationId="{F40BD919-3669-40F8-9233-362B51E2E05C}"/>
          </ac:picMkLst>
        </pc:picChg>
        <pc:picChg chg="add mod">
          <ac:chgData name="Andrea Andaur" userId="c951bd3bc2a87a8c" providerId="LiveId" clId="{488A1E73-C229-4A1E-B0B5-02744F8316CF}" dt="2020-05-20T18:47:37.232" v="1120" actId="1076"/>
          <ac:picMkLst>
            <pc:docMk/>
            <pc:sldMk cId="2192354346" sldId="354"/>
            <ac:picMk id="14" creationId="{BE382CEA-BFF6-4C37-997E-6AB6793E1A03}"/>
          </ac:picMkLst>
        </pc:picChg>
        <pc:picChg chg="add mod">
          <ac:chgData name="Andrea Andaur" userId="c951bd3bc2a87a8c" providerId="LiveId" clId="{488A1E73-C229-4A1E-B0B5-02744F8316CF}" dt="2020-05-20T18:47:41.364" v="1121" actId="1076"/>
          <ac:picMkLst>
            <pc:docMk/>
            <pc:sldMk cId="2192354346" sldId="354"/>
            <ac:picMk id="15" creationId="{E2FAB1E8-9D6F-4689-8DEB-0ACDA0D34B99}"/>
          </ac:picMkLst>
        </pc:picChg>
        <pc:picChg chg="add mod">
          <ac:chgData name="Andrea Andaur" userId="c951bd3bc2a87a8c" providerId="LiveId" clId="{488A1E73-C229-4A1E-B0B5-02744F8316CF}" dt="2020-05-20T18:47:48.113" v="1122" actId="1076"/>
          <ac:picMkLst>
            <pc:docMk/>
            <pc:sldMk cId="2192354346" sldId="354"/>
            <ac:picMk id="16" creationId="{39666F02-903D-4ED1-A795-7979235815CD}"/>
          </ac:picMkLst>
        </pc:picChg>
        <pc:picChg chg="add mod">
          <ac:chgData name="Andrea Andaur" userId="c951bd3bc2a87a8c" providerId="LiveId" clId="{488A1E73-C229-4A1E-B0B5-02744F8316CF}" dt="2020-05-20T18:48:01.027" v="1126" actId="1076"/>
          <ac:picMkLst>
            <pc:docMk/>
            <pc:sldMk cId="2192354346" sldId="354"/>
            <ac:picMk id="17" creationId="{AADA5C63-8315-4DE0-8521-C858A3DCE809}"/>
          </ac:picMkLst>
        </pc:picChg>
        <pc:picChg chg="add mod">
          <ac:chgData name="Andrea Andaur" userId="c951bd3bc2a87a8c" providerId="LiveId" clId="{488A1E73-C229-4A1E-B0B5-02744F8316CF}" dt="2020-05-20T18:47:58.668" v="1125" actId="1076"/>
          <ac:picMkLst>
            <pc:docMk/>
            <pc:sldMk cId="2192354346" sldId="354"/>
            <ac:picMk id="18" creationId="{07987C0E-BD84-4EB3-B5D6-BF5AC0D65202}"/>
          </ac:picMkLst>
        </pc:picChg>
        <pc:picChg chg="add mod">
          <ac:chgData name="Andrea Andaur" userId="c951bd3bc2a87a8c" providerId="LiveId" clId="{488A1E73-C229-4A1E-B0B5-02744F8316CF}" dt="2020-05-20T18:47:56.138" v="1124" actId="1076"/>
          <ac:picMkLst>
            <pc:docMk/>
            <pc:sldMk cId="2192354346" sldId="354"/>
            <ac:picMk id="19" creationId="{D7BA261D-89E6-482B-A80B-C4969199D09E}"/>
          </ac:picMkLst>
        </pc:picChg>
        <pc:picChg chg="add mod">
          <ac:chgData name="Andrea Andaur" userId="c951bd3bc2a87a8c" providerId="LiveId" clId="{488A1E73-C229-4A1E-B0B5-02744F8316CF}" dt="2020-05-20T19:56:26.081" v="2094"/>
          <ac:picMkLst>
            <pc:docMk/>
            <pc:sldMk cId="2192354346" sldId="354"/>
            <ac:picMk id="20" creationId="{2B965666-B06A-4617-8E10-3E6B7649F8EA}"/>
          </ac:picMkLst>
        </pc:picChg>
        <pc:picChg chg="add del mod">
          <ac:chgData name="Andrea Andaur" userId="c951bd3bc2a87a8c" providerId="LiveId" clId="{488A1E73-C229-4A1E-B0B5-02744F8316CF}" dt="2020-05-20T20:10:29.130" v="2153" actId="478"/>
          <ac:picMkLst>
            <pc:docMk/>
            <pc:sldMk cId="2192354346" sldId="354"/>
            <ac:picMk id="21" creationId="{02465119-F086-42C0-9789-422AE219FE7D}"/>
          </ac:picMkLst>
        </pc:picChg>
        <pc:picChg chg="add del mod">
          <ac:chgData name="Andrea Andaur" userId="c951bd3bc2a87a8c" providerId="LiveId" clId="{488A1E73-C229-4A1E-B0B5-02744F8316CF}" dt="2020-05-20T20:10:27.278" v="2152" actId="478"/>
          <ac:picMkLst>
            <pc:docMk/>
            <pc:sldMk cId="2192354346" sldId="354"/>
            <ac:picMk id="22" creationId="{20D217FB-5E3A-4309-89D7-3D2E22A113A9}"/>
          </ac:picMkLst>
        </pc:picChg>
      </pc:sldChg>
      <pc:sldChg chg="add ord">
        <pc:chgData name="Andrea Andaur" userId="c951bd3bc2a87a8c" providerId="LiveId" clId="{488A1E73-C229-4A1E-B0B5-02744F8316CF}" dt="2020-05-20T18:46:19.816" v="1091"/>
        <pc:sldMkLst>
          <pc:docMk/>
          <pc:sldMk cId="2426024678" sldId="355"/>
        </pc:sldMkLst>
      </pc:sldChg>
    </pc:docChg>
  </pc:docChgLst>
  <pc:docChgLst>
    <pc:chgData name="Andrea Andaur" userId="c951bd3bc2a87a8c" providerId="LiveId" clId="{31151AFD-0F99-49F9-B21F-A6CEE68606F5}"/>
    <pc:docChg chg="custSel modSld">
      <pc:chgData name="Andrea Andaur" userId="c951bd3bc2a87a8c" providerId="LiveId" clId="{31151AFD-0F99-49F9-B21F-A6CEE68606F5}" dt="2020-05-19T23:04:29.238" v="454"/>
      <pc:docMkLst>
        <pc:docMk/>
      </pc:docMkLst>
      <pc:sldChg chg="delSp modSp mod delAnim modAnim">
        <pc:chgData name="Andrea Andaur" userId="c951bd3bc2a87a8c" providerId="LiveId" clId="{31151AFD-0F99-49F9-B21F-A6CEE68606F5}" dt="2020-05-19T21:07:12.718" v="15"/>
        <pc:sldMkLst>
          <pc:docMk/>
          <pc:sldMk cId="582708824" sldId="267"/>
        </pc:sldMkLst>
        <pc:picChg chg="mod">
          <ac:chgData name="Andrea Andaur" userId="c951bd3bc2a87a8c" providerId="LiveId" clId="{31151AFD-0F99-49F9-B21F-A6CEE68606F5}" dt="2020-05-19T21:06:54.436" v="1" actId="1076"/>
          <ac:picMkLst>
            <pc:docMk/>
            <pc:sldMk cId="582708824" sldId="267"/>
            <ac:picMk id="4" creationId="{1DF45E6B-120A-45D3-8CE4-B67B8401A675}"/>
          </ac:picMkLst>
        </pc:picChg>
        <pc:picChg chg="del">
          <ac:chgData name="Andrea Andaur" userId="c951bd3bc2a87a8c" providerId="LiveId" clId="{31151AFD-0F99-49F9-B21F-A6CEE68606F5}" dt="2020-05-19T21:06:29.172" v="0" actId="478"/>
          <ac:picMkLst>
            <pc:docMk/>
            <pc:sldMk cId="582708824" sldId="267"/>
            <ac:picMk id="7" creationId="{AEEF385E-B632-47F3-94F7-BC130C288A83}"/>
          </ac:picMkLst>
        </pc:picChg>
        <pc:picChg chg="mod">
          <ac:chgData name="Andrea Andaur" userId="c951bd3bc2a87a8c" providerId="LiveId" clId="{31151AFD-0F99-49F9-B21F-A6CEE68606F5}" dt="2020-05-19T21:07:03.922" v="3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55:52.638" v="409" actId="20577"/>
        <pc:sldMkLst>
          <pc:docMk/>
          <pc:sldMk cId="412556935" sldId="274"/>
        </pc:sldMkLst>
        <pc:spChg chg="del">
          <ac:chgData name="Andrea Andaur" userId="c951bd3bc2a87a8c" providerId="LiveId" clId="{31151AFD-0F99-49F9-B21F-A6CEE68606F5}" dt="2020-05-19T21:15:23.516" v="77" actId="478"/>
          <ac:spMkLst>
            <pc:docMk/>
            <pc:sldMk cId="412556935" sldId="274"/>
            <ac:spMk id="7" creationId="{99DB74A4-0199-4291-805C-9CBC5194285D}"/>
          </ac:spMkLst>
        </pc:spChg>
        <pc:spChg chg="mod">
          <ac:chgData name="Andrea Andaur" userId="c951bd3bc2a87a8c" providerId="LiveId" clId="{31151AFD-0F99-49F9-B21F-A6CEE68606F5}" dt="2020-05-19T22:55:52.638" v="409" actId="20577"/>
          <ac:spMkLst>
            <pc:docMk/>
            <pc:sldMk cId="412556935" sldId="274"/>
            <ac:spMk id="8" creationId="{71E1055E-DE4A-4DF9-BBBB-5A6723050AC0}"/>
          </ac:spMkLst>
        </pc:spChg>
        <pc:spChg chg="add mod">
          <ac:chgData name="Andrea Andaur" userId="c951bd3bc2a87a8c" providerId="LiveId" clId="{31151AFD-0F99-49F9-B21F-A6CEE68606F5}" dt="2020-05-19T21:15:30.900" v="81" actId="1076"/>
          <ac:spMkLst>
            <pc:docMk/>
            <pc:sldMk cId="412556935" sldId="274"/>
            <ac:spMk id="9" creationId="{90DACF1D-6BE6-498B-9A21-0F3F80CAD9B6}"/>
          </ac:spMkLst>
        </pc:spChg>
        <pc:picChg chg="del">
          <ac:chgData name="Andrea Andaur" userId="c951bd3bc2a87a8c" providerId="LiveId" clId="{31151AFD-0F99-49F9-B21F-A6CEE68606F5}" dt="2020-05-19T22:54:58.410" v="393" actId="478"/>
          <ac:picMkLst>
            <pc:docMk/>
            <pc:sldMk cId="412556935" sldId="274"/>
            <ac:picMk id="2" creationId="{4CFAD23B-D354-4AA0-8741-8492D11DD660}"/>
          </ac:picMkLst>
        </pc:picChg>
        <pc:picChg chg="mod">
          <ac:chgData name="Andrea Andaur" userId="c951bd3bc2a87a8c" providerId="LiveId" clId="{31151AFD-0F99-49F9-B21F-A6CEE68606F5}" dt="2020-05-19T22:55:38.026" v="394" actId="1076"/>
          <ac:picMkLst>
            <pc:docMk/>
            <pc:sldMk cId="412556935" sldId="274"/>
            <ac:picMk id="5" creationId="{5CCD8381-68D9-4BB0-86B9-77086BD88E28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45:30.577" v="392"/>
        <pc:sldMkLst>
          <pc:docMk/>
          <pc:sldMk cId="341575771" sldId="277"/>
        </pc:sldMkLst>
        <pc:spChg chg="mod">
          <ac:chgData name="Andrea Andaur" userId="c951bd3bc2a87a8c" providerId="LiveId" clId="{31151AFD-0F99-49F9-B21F-A6CEE68606F5}" dt="2020-05-19T21:15:10.037" v="76" actId="313"/>
          <ac:spMkLst>
            <pc:docMk/>
            <pc:sldMk cId="341575771" sldId="277"/>
            <ac:spMk id="4" creationId="{D2235C12-F9ED-40C5-8127-ED4231A5689E}"/>
          </ac:spMkLst>
        </pc:spChg>
        <pc:spChg chg="mod ord">
          <ac:chgData name="Andrea Andaur" userId="c951bd3bc2a87a8c" providerId="LiveId" clId="{31151AFD-0F99-49F9-B21F-A6CEE68606F5}" dt="2020-05-19T22:44:24.894" v="390" actId="1076"/>
          <ac:spMkLst>
            <pc:docMk/>
            <pc:sldMk cId="341575771" sldId="277"/>
            <ac:spMk id="5" creationId="{AE8CF330-C420-4F51-A07F-67C24EE40DC5}"/>
          </ac:spMkLst>
        </pc:spChg>
        <pc:picChg chg="del">
          <ac:chgData name="Andrea Andaur" userId="c951bd3bc2a87a8c" providerId="LiveId" clId="{31151AFD-0F99-49F9-B21F-A6CEE68606F5}" dt="2020-05-19T21:09:31.704" v="22" actId="478"/>
          <ac:picMkLst>
            <pc:docMk/>
            <pc:sldMk cId="341575771" sldId="277"/>
            <ac:picMk id="2" creationId="{FF9CFA68-8954-47F6-AF55-BF9C7FF6C2F6}"/>
          </ac:picMkLst>
        </pc:picChg>
        <pc:picChg chg="del">
          <ac:chgData name="Andrea Andaur" userId="c951bd3bc2a87a8c" providerId="LiveId" clId="{31151AFD-0F99-49F9-B21F-A6CEE68606F5}" dt="2020-05-19T21:09:33.591" v="23" actId="478"/>
          <ac:picMkLst>
            <pc:docMk/>
            <pc:sldMk cId="341575771" sldId="277"/>
            <ac:picMk id="3" creationId="{A4FA449C-F4CE-4984-A8DA-AADE6BC49245}"/>
          </ac:picMkLst>
        </pc:picChg>
        <pc:picChg chg="del">
          <ac:chgData name="Andrea Andaur" userId="c951bd3bc2a87a8c" providerId="LiveId" clId="{31151AFD-0F99-49F9-B21F-A6CEE68606F5}" dt="2020-05-19T21:11:07.401" v="28" actId="478"/>
          <ac:picMkLst>
            <pc:docMk/>
            <pc:sldMk cId="341575771" sldId="277"/>
            <ac:picMk id="6" creationId="{0D0D1AFB-237B-4D17-A6AF-BEE33BC19CB0}"/>
          </ac:picMkLst>
        </pc:picChg>
        <pc:picChg chg="del">
          <ac:chgData name="Andrea Andaur" userId="c951bd3bc2a87a8c" providerId="LiveId" clId="{31151AFD-0F99-49F9-B21F-A6CEE68606F5}" dt="2020-05-19T21:11:05.769" v="27" actId="478"/>
          <ac:picMkLst>
            <pc:docMk/>
            <pc:sldMk cId="341575771" sldId="277"/>
            <ac:picMk id="7" creationId="{996B64B3-7FE5-435C-9557-00FFFE0E2F9A}"/>
          </ac:picMkLst>
        </pc:picChg>
        <pc:picChg chg="del">
          <ac:chgData name="Andrea Andaur" userId="c951bd3bc2a87a8c" providerId="LiveId" clId="{31151AFD-0F99-49F9-B21F-A6CEE68606F5}" dt="2020-05-19T21:11:09.177" v="29" actId="478"/>
          <ac:picMkLst>
            <pc:docMk/>
            <pc:sldMk cId="341575771" sldId="277"/>
            <ac:picMk id="8" creationId="{43637A22-A17F-43CB-8368-DF29C8D2EF7D}"/>
          </ac:picMkLst>
        </pc:picChg>
        <pc:picChg chg="mod">
          <ac:chgData name="Andrea Andaur" userId="c951bd3bc2a87a8c" providerId="LiveId" clId="{31151AFD-0F99-49F9-B21F-A6CEE68606F5}" dt="2020-05-19T22:43:22.280" v="340" actId="1076"/>
          <ac:picMkLst>
            <pc:docMk/>
            <pc:sldMk cId="341575771" sldId="277"/>
            <ac:picMk id="10" creationId="{8CB06E64-739F-4D23-AA6B-019941EEE78E}"/>
          </ac:picMkLst>
        </pc:picChg>
        <pc:picChg chg="mod">
          <ac:chgData name="Andrea Andaur" userId="c951bd3bc2a87a8c" providerId="LiveId" clId="{31151AFD-0F99-49F9-B21F-A6CEE68606F5}" dt="2020-05-19T22:43:03.855" v="315" actId="1076"/>
          <ac:picMkLst>
            <pc:docMk/>
            <pc:sldMk cId="341575771" sldId="277"/>
            <ac:picMk id="11" creationId="{2814501A-3007-4FE9-BC9C-119A2332B72F}"/>
          </ac:picMkLst>
        </pc:picChg>
        <pc:picChg chg="add mod">
          <ac:chgData name="Andrea Andaur" userId="c951bd3bc2a87a8c" providerId="LiveId" clId="{31151AFD-0F99-49F9-B21F-A6CEE68606F5}" dt="2020-05-19T21:12:21.541" v="35" actId="1076"/>
          <ac:picMkLst>
            <pc:docMk/>
            <pc:sldMk cId="341575771" sldId="277"/>
            <ac:picMk id="1026" creationId="{BD91EE1A-FE17-423E-BBE3-8AAB3F966B01}"/>
          </ac:picMkLst>
        </pc:picChg>
        <pc:picChg chg="add mod">
          <ac:chgData name="Andrea Andaur" userId="c951bd3bc2a87a8c" providerId="LiveId" clId="{31151AFD-0F99-49F9-B21F-A6CEE68606F5}" dt="2020-05-19T21:12:34.640" v="40" actId="1076"/>
          <ac:picMkLst>
            <pc:docMk/>
            <pc:sldMk cId="341575771" sldId="277"/>
            <ac:picMk id="1028" creationId="{16BFD34C-C35E-4652-807E-5D9FD1802141}"/>
          </ac:picMkLst>
        </pc:picChg>
        <pc:picChg chg="add mod">
          <ac:chgData name="Andrea Andaur" userId="c951bd3bc2a87a8c" providerId="LiveId" clId="{31151AFD-0F99-49F9-B21F-A6CEE68606F5}" dt="2020-05-19T21:37:04.080" v="290" actId="1076"/>
          <ac:picMkLst>
            <pc:docMk/>
            <pc:sldMk cId="341575771" sldId="277"/>
            <ac:picMk id="1030" creationId="{67769642-E4DC-4080-A6CD-94822BEC61A2}"/>
          </ac:picMkLst>
        </pc:picChg>
        <pc:picChg chg="del mod">
          <ac:chgData name="Andrea Andaur" userId="c951bd3bc2a87a8c" providerId="LiveId" clId="{31151AFD-0F99-49F9-B21F-A6CEE68606F5}" dt="2020-05-19T21:11:03.897" v="26" actId="478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1:08:45.507" v="21"/>
        <pc:sldMkLst>
          <pc:docMk/>
          <pc:sldMk cId="840955097" sldId="278"/>
        </pc:sldMkLst>
        <pc:spChg chg="del">
          <ac:chgData name="Andrea Andaur" userId="c951bd3bc2a87a8c" providerId="LiveId" clId="{31151AFD-0F99-49F9-B21F-A6CEE68606F5}" dt="2020-05-19T21:07:43.391" v="16" actId="478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31151AFD-0F99-49F9-B21F-A6CEE68606F5}" dt="2020-05-19T21:08:01.679" v="18"/>
          <ac:spMkLst>
            <pc:docMk/>
            <pc:sldMk cId="840955097" sldId="278"/>
            <ac:spMk id="6" creationId="{58D1CD0E-CAEE-48B2-B1DC-BDD13631E56A}"/>
          </ac:spMkLst>
        </pc:spChg>
        <pc:picChg chg="del">
          <ac:chgData name="Andrea Andaur" userId="c951bd3bc2a87a8c" providerId="LiveId" clId="{31151AFD-0F99-49F9-B21F-A6CEE68606F5}" dt="2020-05-19T21:07:54.994" v="17" actId="478"/>
          <ac:picMkLst>
            <pc:docMk/>
            <pc:sldMk cId="840955097" sldId="278"/>
            <ac:picMk id="4" creationId="{3C557DEC-CF5E-48F5-B8E7-398B54527992}"/>
          </ac:picMkLst>
        </pc:picChg>
        <pc:picChg chg="mod">
          <ac:chgData name="Andrea Andaur" userId="c951bd3bc2a87a8c" providerId="LiveId" clId="{31151AFD-0F99-49F9-B21F-A6CEE68606F5}" dt="2020-05-19T21:08:35.941" v="19" actId="1076"/>
          <ac:picMkLst>
            <pc:docMk/>
            <pc:sldMk cId="840955097" sldId="278"/>
            <ac:picMk id="7" creationId="{977139EA-B8C8-41CD-B22B-4D6AB06A5FEF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09.195" v="435"/>
        <pc:sldMkLst>
          <pc:docMk/>
          <pc:sldMk cId="2280065584" sldId="279"/>
        </pc:sldMkLst>
        <pc:spChg chg="mod">
          <ac:chgData name="Andrea Andaur" userId="c951bd3bc2a87a8c" providerId="LiveId" clId="{31151AFD-0F99-49F9-B21F-A6CEE68606F5}" dt="2020-05-19T21:15:53.755" v="93" actId="1076"/>
          <ac:spMkLst>
            <pc:docMk/>
            <pc:sldMk cId="2280065584" sldId="27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6:07.222" v="410" actId="478"/>
          <ac:picMkLst>
            <pc:docMk/>
            <pc:sldMk cId="2280065584" sldId="279"/>
            <ac:picMk id="2" creationId="{14F7C658-B242-400B-94D5-868EA476E742}"/>
          </ac:picMkLst>
        </pc:picChg>
        <pc:picChg chg="del mod">
          <ac:chgData name="Andrea Andaur" userId="c951bd3bc2a87a8c" providerId="LiveId" clId="{31151AFD-0F99-49F9-B21F-A6CEE68606F5}" dt="2020-05-19T22:56:31.313" v="412" actId="478"/>
          <ac:picMkLst>
            <pc:docMk/>
            <pc:sldMk cId="2280065584" sldId="279"/>
            <ac:picMk id="3" creationId="{9F54D47F-24BE-47DD-9EDB-DFC4BD8CAAC5}"/>
          </ac:picMkLst>
        </pc:picChg>
        <pc:picChg chg="del mod">
          <ac:chgData name="Andrea Andaur" userId="c951bd3bc2a87a8c" providerId="LiveId" clId="{31151AFD-0F99-49F9-B21F-A6CEE68606F5}" dt="2020-05-19T22:59:58.025" v="433" actId="478"/>
          <ac:picMkLst>
            <pc:docMk/>
            <pc:sldMk cId="2280065584" sldId="279"/>
            <ac:picMk id="5" creationId="{996A366C-7551-4529-BA1C-B13E346E56DD}"/>
          </ac:picMkLst>
        </pc:picChg>
        <pc:picChg chg="mod">
          <ac:chgData name="Andrea Andaur" userId="c951bd3bc2a87a8c" providerId="LiveId" clId="{31151AFD-0F99-49F9-B21F-A6CEE68606F5}" dt="2020-05-19T23:00:00.071" v="434" actId="1076"/>
          <ac:picMkLst>
            <pc:docMk/>
            <pc:sldMk cId="2280065584" sldId="279"/>
            <ac:picMk id="6" creationId="{6D3920E1-C1EF-4944-914C-24E71DEC8CBF}"/>
          </ac:picMkLst>
        </pc:picChg>
        <pc:picChg chg="add mod">
          <ac:chgData name="Andrea Andaur" userId="c951bd3bc2a87a8c" providerId="LiveId" clId="{31151AFD-0F99-49F9-B21F-A6CEE68606F5}" dt="2020-05-19T21:17:02.855" v="120"/>
          <ac:picMkLst>
            <pc:docMk/>
            <pc:sldMk cId="2280065584" sldId="279"/>
            <ac:picMk id="7" creationId="{DD65598A-E3C3-41E8-B6B9-1668625A1AFB}"/>
          </ac:picMkLst>
        </pc:picChg>
        <pc:picChg chg="mod">
          <ac:chgData name="Andrea Andaur" userId="c951bd3bc2a87a8c" providerId="LiveId" clId="{31151AFD-0F99-49F9-B21F-A6CEE68606F5}" dt="2020-05-19T21:16:47.877" v="119"/>
          <ac:picMkLst>
            <pc:docMk/>
            <pc:sldMk cId="2280065584" sldId="279"/>
            <ac:picMk id="6146" creationId="{1E446846-FD38-45C4-A3D9-2848A34C8E8F}"/>
          </ac:picMkLst>
        </pc:picChg>
        <pc:picChg chg="del">
          <ac:chgData name="Andrea Andaur" userId="c951bd3bc2a87a8c" providerId="LiveId" clId="{31151AFD-0F99-49F9-B21F-A6CEE68606F5}" dt="2020-05-19T21:16:32.231" v="117" actId="478"/>
          <ac:picMkLst>
            <pc:docMk/>
            <pc:sldMk cId="2280065584" sldId="279"/>
            <ac:picMk id="6148" creationId="{D5490CE5-9B1A-4EFE-9577-376C9825FFDE}"/>
          </ac:picMkLst>
        </pc:picChg>
      </pc:sldChg>
      <pc:sldChg chg="modSp mod modAnim">
        <pc:chgData name="Andrea Andaur" userId="c951bd3bc2a87a8c" providerId="LiveId" clId="{31151AFD-0F99-49F9-B21F-A6CEE68606F5}" dt="2020-05-19T23:04:29.238" v="454"/>
        <pc:sldMkLst>
          <pc:docMk/>
          <pc:sldMk cId="1249981040" sldId="304"/>
        </pc:sldMkLst>
        <pc:picChg chg="mod">
          <ac:chgData name="Andrea Andaur" userId="c951bd3bc2a87a8c" providerId="LiveId" clId="{31151AFD-0F99-49F9-B21F-A6CEE68606F5}" dt="2020-05-19T23:04:20.683" v="453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17.554" v="436"/>
        <pc:sldMkLst>
          <pc:docMk/>
          <pc:sldMk cId="2332585064" sldId="305"/>
        </pc:sldMkLst>
        <pc:spChg chg="mod">
          <ac:chgData name="Andrea Andaur" userId="c951bd3bc2a87a8c" providerId="LiveId" clId="{31151AFD-0F99-49F9-B21F-A6CEE68606F5}" dt="2020-05-19T21:16:04.543" v="104" actId="14100"/>
          <ac:spMkLst>
            <pc:docMk/>
            <pc:sldMk cId="2332585064" sldId="30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1.254" v="416" actId="478"/>
          <ac:picMkLst>
            <pc:docMk/>
            <pc:sldMk cId="2332585064" sldId="305"/>
            <ac:picMk id="6" creationId="{2B7A0AD0-0D52-40EF-865A-9DFC1AF4B009}"/>
          </ac:picMkLst>
        </pc:picChg>
        <pc:picChg chg="add del mod">
          <ac:chgData name="Andrea Andaur" userId="c951bd3bc2a87a8c" providerId="LiveId" clId="{31151AFD-0F99-49F9-B21F-A6CEE68606F5}" dt="2020-05-19T22:59:25.895" v="431" actId="478"/>
          <ac:picMkLst>
            <pc:docMk/>
            <pc:sldMk cId="2332585064" sldId="305"/>
            <ac:picMk id="8" creationId="{B36B8565-F9CB-498D-BF81-4FB4279257A7}"/>
          </ac:picMkLst>
        </pc:picChg>
        <pc:picChg chg="add mod">
          <ac:chgData name="Andrea Andaur" userId="c951bd3bc2a87a8c" providerId="LiveId" clId="{31151AFD-0F99-49F9-B21F-A6CEE68606F5}" dt="2020-05-19T23:00:17.554" v="436"/>
          <ac:picMkLst>
            <pc:docMk/>
            <pc:sldMk cId="2332585064" sldId="305"/>
            <ac:picMk id="9" creationId="{D64B59E0-7399-4D26-8BDB-8565329401DA}"/>
          </ac:picMkLst>
        </pc:picChg>
        <pc:picChg chg="add mod">
          <ac:chgData name="Andrea Andaur" userId="c951bd3bc2a87a8c" providerId="LiveId" clId="{31151AFD-0F99-49F9-B21F-A6CEE68606F5}" dt="2020-05-19T21:18:25.085" v="131"/>
          <ac:picMkLst>
            <pc:docMk/>
            <pc:sldMk cId="2332585064" sldId="305"/>
            <ac:picMk id="2050" creationId="{B824A60C-892F-4E7C-AC69-6D868F5EDE5A}"/>
          </ac:picMkLst>
        </pc:picChg>
        <pc:picChg chg="mod">
          <ac:chgData name="Andrea Andaur" userId="c951bd3bc2a87a8c" providerId="LiveId" clId="{31151AFD-0F99-49F9-B21F-A6CEE68606F5}" dt="2020-05-19T21:18:13.896" v="130"/>
          <ac:picMkLst>
            <pc:docMk/>
            <pc:sldMk cId="2332585064" sldId="305"/>
            <ac:picMk id="11266" creationId="{8213FA2B-A2B2-4228-9C0D-4F962F8F7CD5}"/>
          </ac:picMkLst>
        </pc:picChg>
        <pc:picChg chg="del">
          <ac:chgData name="Andrea Andaur" userId="c951bd3bc2a87a8c" providerId="LiveId" clId="{31151AFD-0F99-49F9-B21F-A6CEE68606F5}" dt="2020-05-19T21:17:41.898" v="121" actId="478"/>
          <ac:picMkLst>
            <pc:docMk/>
            <pc:sldMk cId="2332585064" sldId="305"/>
            <ac:picMk id="11272" creationId="{446B2F7B-7A22-4EC9-8B8F-472C6BC2467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3.291" v="438"/>
        <pc:sldMkLst>
          <pc:docMk/>
          <pc:sldMk cId="734024027" sldId="307"/>
        </pc:sldMkLst>
        <pc:spChg chg="mod">
          <ac:chgData name="Andrea Andaur" userId="c951bd3bc2a87a8c" providerId="LiveId" clId="{31151AFD-0F99-49F9-B21F-A6CEE68606F5}" dt="2020-05-19T21:16:16.261" v="116" actId="14100"/>
          <ac:spMkLst>
            <pc:docMk/>
            <pc:sldMk cId="734024027" sldId="30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6.012" v="418" actId="478"/>
          <ac:picMkLst>
            <pc:docMk/>
            <pc:sldMk cId="734024027" sldId="307"/>
            <ac:picMk id="6" creationId="{05BF8965-B482-49A5-A7B9-85725CA95E72}"/>
          </ac:picMkLst>
        </pc:picChg>
        <pc:picChg chg="add mod">
          <ac:chgData name="Andrea Andaur" userId="c951bd3bc2a87a8c" providerId="LiveId" clId="{31151AFD-0F99-49F9-B21F-A6CEE68606F5}" dt="2020-05-19T21:24:12.804" v="136" actId="1076"/>
          <ac:picMkLst>
            <pc:docMk/>
            <pc:sldMk cId="734024027" sldId="307"/>
            <ac:picMk id="7" creationId="{327C6734-4C9B-4DD2-8135-FC05CFDCBC8B}"/>
          </ac:picMkLst>
        </pc:picChg>
        <pc:picChg chg="add del mod">
          <ac:chgData name="Andrea Andaur" userId="c951bd3bc2a87a8c" providerId="LiveId" clId="{31151AFD-0F99-49F9-B21F-A6CEE68606F5}" dt="2020-05-19T23:00:22.789" v="437" actId="478"/>
          <ac:picMkLst>
            <pc:docMk/>
            <pc:sldMk cId="734024027" sldId="307"/>
            <ac:picMk id="8" creationId="{FBAAD485-08ED-442D-AE6F-B9A0D6B2AD10}"/>
          </ac:picMkLst>
        </pc:picChg>
        <pc:picChg chg="add mod">
          <ac:chgData name="Andrea Andaur" userId="c951bd3bc2a87a8c" providerId="LiveId" clId="{31151AFD-0F99-49F9-B21F-A6CEE68606F5}" dt="2020-05-19T23:00:23.291" v="438"/>
          <ac:picMkLst>
            <pc:docMk/>
            <pc:sldMk cId="734024027" sldId="307"/>
            <ac:picMk id="9" creationId="{EAC8433B-5E96-46E8-9B72-034FC53A8DE8}"/>
          </ac:picMkLst>
        </pc:picChg>
        <pc:picChg chg="mod">
          <ac:chgData name="Andrea Andaur" userId="c951bd3bc2a87a8c" providerId="LiveId" clId="{31151AFD-0F99-49F9-B21F-A6CEE68606F5}" dt="2020-05-19T21:24:14.069" v="137" actId="1076"/>
          <ac:picMkLst>
            <pc:docMk/>
            <pc:sldMk cId="734024027" sldId="307"/>
            <ac:picMk id="10246" creationId="{4C1A41C3-38F0-4538-9637-EE4DAF911C37}"/>
          </ac:picMkLst>
        </pc:picChg>
        <pc:picChg chg="del">
          <ac:chgData name="Andrea Andaur" userId="c951bd3bc2a87a8c" providerId="LiveId" clId="{31151AFD-0F99-49F9-B21F-A6CEE68606F5}" dt="2020-05-19T21:23:36.606" v="132" actId="478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6.815" v="440"/>
        <pc:sldMkLst>
          <pc:docMk/>
          <pc:sldMk cId="1465551034" sldId="309"/>
        </pc:sldMkLst>
        <pc:spChg chg="mod">
          <ac:chgData name="Andrea Andaur" userId="c951bd3bc2a87a8c" providerId="LiveId" clId="{31151AFD-0F99-49F9-B21F-A6CEE68606F5}" dt="2020-05-19T21:28:44.800" v="271" actId="1076"/>
          <ac:spMkLst>
            <pc:docMk/>
            <pc:sldMk cId="1465551034" sldId="30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1:25:02.789" v="138" actId="478"/>
          <ac:picMkLst>
            <pc:docMk/>
            <pc:sldMk cId="1465551034" sldId="309"/>
            <ac:picMk id="3" creationId="{BEBAE2FC-1E5C-419A-8990-B2259B5A4C2E}"/>
          </ac:picMkLst>
        </pc:picChg>
        <pc:picChg chg="mod">
          <ac:chgData name="Andrea Andaur" userId="c951bd3bc2a87a8c" providerId="LiveId" clId="{31151AFD-0F99-49F9-B21F-A6CEE68606F5}" dt="2020-05-19T21:25:17.150" v="144" actId="1076"/>
          <ac:picMkLst>
            <pc:docMk/>
            <pc:sldMk cId="1465551034" sldId="309"/>
            <ac:picMk id="5" creationId="{DD4B8728-32D0-49B6-AA7E-376381D5CFAD}"/>
          </ac:picMkLst>
        </pc:picChg>
        <pc:picChg chg="mod">
          <ac:chgData name="Andrea Andaur" userId="c951bd3bc2a87a8c" providerId="LiveId" clId="{31151AFD-0F99-49F9-B21F-A6CEE68606F5}" dt="2020-05-19T21:25:25.631" v="145"/>
          <ac:picMkLst>
            <pc:docMk/>
            <pc:sldMk cId="1465551034" sldId="309"/>
            <ac:picMk id="6" creationId="{C874816C-13F0-4A29-973E-53D4062BAAD9}"/>
          </ac:picMkLst>
        </pc:picChg>
        <pc:picChg chg="del">
          <ac:chgData name="Andrea Andaur" userId="c951bd3bc2a87a8c" providerId="LiveId" clId="{31151AFD-0F99-49F9-B21F-A6CEE68606F5}" dt="2020-05-19T22:57:32.200" v="420" actId="478"/>
          <ac:picMkLst>
            <pc:docMk/>
            <pc:sldMk cId="1465551034" sldId="309"/>
            <ac:picMk id="7" creationId="{2F42CF5D-0FA1-402D-9A36-F0EEF0B58446}"/>
          </ac:picMkLst>
        </pc:picChg>
        <pc:picChg chg="add del mod">
          <ac:chgData name="Andrea Andaur" userId="c951bd3bc2a87a8c" providerId="LiveId" clId="{31151AFD-0F99-49F9-B21F-A6CEE68606F5}" dt="2020-05-19T23:00:26.305" v="439" actId="478"/>
          <ac:picMkLst>
            <pc:docMk/>
            <pc:sldMk cId="1465551034" sldId="309"/>
            <ac:picMk id="8" creationId="{5F3A179F-E126-40B0-A568-DB11E83366D0}"/>
          </ac:picMkLst>
        </pc:picChg>
        <pc:picChg chg="add mod">
          <ac:chgData name="Andrea Andaur" userId="c951bd3bc2a87a8c" providerId="LiveId" clId="{31151AFD-0F99-49F9-B21F-A6CEE68606F5}" dt="2020-05-19T23:00:26.815" v="440"/>
          <ac:picMkLst>
            <pc:docMk/>
            <pc:sldMk cId="1465551034" sldId="309"/>
            <ac:picMk id="9" creationId="{1C72E45A-9AE0-47BE-A5D8-7F606CFCFBF1}"/>
          </ac:picMkLst>
        </pc:picChg>
        <pc:picChg chg="add mod">
          <ac:chgData name="Andrea Andaur" userId="c951bd3bc2a87a8c" providerId="LiveId" clId="{31151AFD-0F99-49F9-B21F-A6CEE68606F5}" dt="2020-05-19T21:26:53.225" v="146"/>
          <ac:picMkLst>
            <pc:docMk/>
            <pc:sldMk cId="1465551034" sldId="309"/>
            <ac:picMk id="4098" creationId="{0F97C120-DD36-4CF4-A4C3-D9B6EACC8C1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5.461" v="443"/>
        <pc:sldMkLst>
          <pc:docMk/>
          <pc:sldMk cId="747387283" sldId="311"/>
        </pc:sldMkLst>
        <pc:spChg chg="mod">
          <ac:chgData name="Andrea Andaur" userId="c951bd3bc2a87a8c" providerId="LiveId" clId="{31151AFD-0F99-49F9-B21F-A6CEE68606F5}" dt="2020-05-19T21:27:40.425" v="186" actId="14100"/>
          <ac:spMkLst>
            <pc:docMk/>
            <pc:sldMk cId="747387283" sldId="311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36.432" v="422" actId="478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31151AFD-0F99-49F9-B21F-A6CEE68606F5}" dt="2020-05-19T23:00:45.461" v="443"/>
          <ac:picMkLst>
            <pc:docMk/>
            <pc:sldMk cId="747387283" sldId="311"/>
            <ac:picMk id="7" creationId="{2AC91D02-0FC8-4023-B293-6E52D79D8736}"/>
          </ac:picMkLst>
        </pc:picChg>
        <pc:picChg chg="add del mod">
          <ac:chgData name="Andrea Andaur" userId="c951bd3bc2a87a8c" providerId="LiveId" clId="{31151AFD-0F99-49F9-B21F-A6CEE68606F5}" dt="2020-05-19T23:00:33.104" v="441" actId="478"/>
          <ac:picMkLst>
            <pc:docMk/>
            <pc:sldMk cId="747387283" sldId="311"/>
            <ac:picMk id="8" creationId="{DF3B1355-44C7-4120-A1B4-00D0AB357CFD}"/>
          </ac:picMkLst>
        </pc:picChg>
        <pc:picChg chg="add mod">
          <ac:chgData name="Andrea Andaur" userId="c951bd3bc2a87a8c" providerId="LiveId" clId="{31151AFD-0F99-49F9-B21F-A6CEE68606F5}" dt="2020-05-19T23:00:33.792" v="442"/>
          <ac:picMkLst>
            <pc:docMk/>
            <pc:sldMk cId="747387283" sldId="311"/>
            <ac:picMk id="9" creationId="{7DC59A5B-21E8-43AE-A63A-B9CD2E2A62DE}"/>
          </ac:picMkLst>
        </pc:picChg>
        <pc:picChg chg="del">
          <ac:chgData name="Andrea Andaur" userId="c951bd3bc2a87a8c" providerId="LiveId" clId="{31151AFD-0F99-49F9-B21F-A6CEE68606F5}" dt="2020-05-19T21:26:58.336" v="147" actId="478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9.145" v="445"/>
        <pc:sldMkLst>
          <pc:docMk/>
          <pc:sldMk cId="3597345577" sldId="313"/>
        </pc:sldMkLst>
        <pc:spChg chg="mod">
          <ac:chgData name="Andrea Andaur" userId="c951bd3bc2a87a8c" providerId="LiveId" clId="{31151AFD-0F99-49F9-B21F-A6CEE68606F5}" dt="2020-05-19T21:27:59.375" v="227" actId="14100"/>
          <ac:spMkLst>
            <pc:docMk/>
            <pc:sldMk cId="3597345577" sldId="313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2.396" v="424" actId="478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29:34.453" v="276"/>
          <ac:picMkLst>
            <pc:docMk/>
            <pc:sldMk cId="3597345577" sldId="313"/>
            <ac:picMk id="7" creationId="{BF3A588D-2FEC-40B1-8036-4891D2528CBE}"/>
          </ac:picMkLst>
        </pc:picChg>
        <pc:picChg chg="add del mod">
          <ac:chgData name="Andrea Andaur" userId="c951bd3bc2a87a8c" providerId="LiveId" clId="{31151AFD-0F99-49F9-B21F-A6CEE68606F5}" dt="2020-05-19T23:00:48.398" v="444" actId="478"/>
          <ac:picMkLst>
            <pc:docMk/>
            <pc:sldMk cId="3597345577" sldId="313"/>
            <ac:picMk id="8" creationId="{6AA3EE78-4FBF-438D-BBFF-625837689DD8}"/>
          </ac:picMkLst>
        </pc:picChg>
        <pc:picChg chg="add mod">
          <ac:chgData name="Andrea Andaur" userId="c951bd3bc2a87a8c" providerId="LiveId" clId="{31151AFD-0F99-49F9-B21F-A6CEE68606F5}" dt="2020-05-19T23:00:49.145" v="445"/>
          <ac:picMkLst>
            <pc:docMk/>
            <pc:sldMk cId="3597345577" sldId="313"/>
            <ac:picMk id="9" creationId="{103552EE-2CC7-40CB-BC45-5B371625EAD0}"/>
          </ac:picMkLst>
        </pc:picChg>
        <pc:picChg chg="mod">
          <ac:chgData name="Andrea Andaur" userId="c951bd3bc2a87a8c" providerId="LiveId" clId="{31151AFD-0F99-49F9-B21F-A6CEE68606F5}" dt="2020-05-19T21:29:23.446" v="275"/>
          <ac:picMkLst>
            <pc:docMk/>
            <pc:sldMk cId="3597345577" sldId="313"/>
            <ac:picMk id="7170" creationId="{08E72E9B-E1BF-423B-9E88-0920563F1B65}"/>
          </ac:picMkLst>
        </pc:picChg>
        <pc:picChg chg="del">
          <ac:chgData name="Andrea Andaur" userId="c951bd3bc2a87a8c" providerId="LiveId" clId="{31151AFD-0F99-49F9-B21F-A6CEE68606F5}" dt="2020-05-19T21:28:57.868" v="272" actId="478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3.892" v="447"/>
        <pc:sldMkLst>
          <pc:docMk/>
          <pc:sldMk cId="4126690775" sldId="315"/>
        </pc:sldMkLst>
        <pc:spChg chg="mod">
          <ac:chgData name="Andrea Andaur" userId="c951bd3bc2a87a8c" providerId="LiveId" clId="{31151AFD-0F99-49F9-B21F-A6CEE68606F5}" dt="2020-05-19T21:28:11.171" v="240" actId="14100"/>
          <ac:spMkLst>
            <pc:docMk/>
            <pc:sldMk cId="4126690775" sldId="31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9.189" v="426" actId="478"/>
          <ac:picMkLst>
            <pc:docMk/>
            <pc:sldMk cId="4126690775" sldId="315"/>
            <ac:picMk id="6" creationId="{EB321442-4BB1-43ED-A5A7-EEA68E672620}"/>
          </ac:picMkLst>
        </pc:picChg>
        <pc:picChg chg="mod">
          <ac:chgData name="Andrea Andaur" userId="c951bd3bc2a87a8c" providerId="LiveId" clId="{31151AFD-0F99-49F9-B21F-A6CEE68606F5}" dt="2020-05-19T21:31:14.245" v="285"/>
          <ac:picMkLst>
            <pc:docMk/>
            <pc:sldMk cId="4126690775" sldId="315"/>
            <ac:picMk id="7" creationId="{CB84F128-D401-4254-8B37-DA35A4B4514B}"/>
          </ac:picMkLst>
        </pc:picChg>
        <pc:picChg chg="add del mod">
          <ac:chgData name="Andrea Andaur" userId="c951bd3bc2a87a8c" providerId="LiveId" clId="{31151AFD-0F99-49F9-B21F-A6CEE68606F5}" dt="2020-05-19T23:00:53.234" v="446" actId="478"/>
          <ac:picMkLst>
            <pc:docMk/>
            <pc:sldMk cId="4126690775" sldId="315"/>
            <ac:picMk id="10" creationId="{BAEB9483-CF79-4B37-B383-F8F7E10058CF}"/>
          </ac:picMkLst>
        </pc:picChg>
        <pc:picChg chg="add mod">
          <ac:chgData name="Andrea Andaur" userId="c951bd3bc2a87a8c" providerId="LiveId" clId="{31151AFD-0F99-49F9-B21F-A6CEE68606F5}" dt="2020-05-19T23:00:53.892" v="447"/>
          <ac:picMkLst>
            <pc:docMk/>
            <pc:sldMk cId="4126690775" sldId="315"/>
            <ac:picMk id="11" creationId="{DF9A0E65-15C3-4842-8753-E92AE8602E8E}"/>
          </ac:picMkLst>
        </pc:picChg>
        <pc:picChg chg="del">
          <ac:chgData name="Andrea Andaur" userId="c951bd3bc2a87a8c" providerId="LiveId" clId="{31151AFD-0F99-49F9-B21F-A6CEE68606F5}" dt="2020-05-19T21:29:39.525" v="277" actId="478"/>
          <ac:picMkLst>
            <pc:docMk/>
            <pc:sldMk cId="4126690775" sldId="315"/>
            <ac:picMk id="2050" creationId="{7C33522B-DA79-4A99-80A6-32A0604C5701}"/>
          </ac:picMkLst>
        </pc:picChg>
        <pc:picChg chg="add del">
          <ac:chgData name="Andrea Andaur" userId="c951bd3bc2a87a8c" providerId="LiveId" clId="{31151AFD-0F99-49F9-B21F-A6CEE68606F5}" dt="2020-05-19T21:30:30.953" v="279" actId="478"/>
          <ac:picMkLst>
            <pc:docMk/>
            <pc:sldMk cId="4126690775" sldId="315"/>
            <ac:picMk id="6146" creationId="{89CE5A9E-92E9-4BEA-92F9-0CF264816081}"/>
          </ac:picMkLst>
        </pc:picChg>
        <pc:picChg chg="add mod">
          <ac:chgData name="Andrea Andaur" userId="c951bd3bc2a87a8c" providerId="LiveId" clId="{31151AFD-0F99-49F9-B21F-A6CEE68606F5}" dt="2020-05-19T21:34:33.221" v="288"/>
          <ac:picMkLst>
            <pc:docMk/>
            <pc:sldMk cId="4126690775" sldId="315"/>
            <ac:picMk id="6148" creationId="{1F91ABC1-861F-49EB-9787-AC59F7EA6ED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7.737" v="449"/>
        <pc:sldMkLst>
          <pc:docMk/>
          <pc:sldMk cId="380850520" sldId="317"/>
        </pc:sldMkLst>
        <pc:spChg chg="mod">
          <ac:chgData name="Andrea Andaur" userId="c951bd3bc2a87a8c" providerId="LiveId" clId="{31151AFD-0F99-49F9-B21F-A6CEE68606F5}" dt="2020-05-19T21:28:26.363" v="251" actId="14100"/>
          <ac:spMkLst>
            <pc:docMk/>
            <pc:sldMk cId="380850520" sldId="31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54.562" v="428" actId="478"/>
          <ac:picMkLst>
            <pc:docMk/>
            <pc:sldMk cId="380850520" sldId="317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37:40.404" v="294"/>
          <ac:picMkLst>
            <pc:docMk/>
            <pc:sldMk cId="380850520" sldId="317"/>
            <ac:picMk id="7" creationId="{8A41E71B-9D79-4F5F-A149-4D02B2B214DE}"/>
          </ac:picMkLst>
        </pc:picChg>
        <pc:picChg chg="del">
          <ac:chgData name="Andrea Andaur" userId="c951bd3bc2a87a8c" providerId="LiveId" clId="{31151AFD-0F99-49F9-B21F-A6CEE68606F5}" dt="2020-05-19T21:34:40.138" v="289" actId="478"/>
          <ac:picMkLst>
            <pc:docMk/>
            <pc:sldMk cId="380850520" sldId="317"/>
            <ac:picMk id="8" creationId="{DB903560-7037-4957-AE63-4FCF4121184E}"/>
          </ac:picMkLst>
        </pc:picChg>
        <pc:picChg chg="add del mod">
          <ac:chgData name="Andrea Andaur" userId="c951bd3bc2a87a8c" providerId="LiveId" clId="{31151AFD-0F99-49F9-B21F-A6CEE68606F5}" dt="2020-05-19T23:00:57.305" v="448" actId="478"/>
          <ac:picMkLst>
            <pc:docMk/>
            <pc:sldMk cId="380850520" sldId="317"/>
            <ac:picMk id="9" creationId="{EC8CE901-3193-419C-9885-878155B88BCD}"/>
          </ac:picMkLst>
        </pc:picChg>
        <pc:picChg chg="add mod">
          <ac:chgData name="Andrea Andaur" userId="c951bd3bc2a87a8c" providerId="LiveId" clId="{31151AFD-0F99-49F9-B21F-A6CEE68606F5}" dt="2020-05-19T23:00:57.737" v="449"/>
          <ac:picMkLst>
            <pc:docMk/>
            <pc:sldMk cId="380850520" sldId="317"/>
            <ac:picMk id="10" creationId="{D670CFBB-8B8D-4EA9-9C22-2F1F1E9A5573}"/>
          </ac:picMkLst>
        </pc:picChg>
        <pc:picChg chg="mod">
          <ac:chgData name="Andrea Andaur" userId="c951bd3bc2a87a8c" providerId="LiveId" clId="{31151AFD-0F99-49F9-B21F-A6CEE68606F5}" dt="2020-05-19T21:37:25.541" v="293"/>
          <ac:picMkLst>
            <pc:docMk/>
            <pc:sldMk cId="380850520" sldId="317"/>
            <ac:picMk id="8194" creationId="{AF770E5C-83B3-4ED7-AB9A-626E09B4F074}"/>
          </ac:picMkLst>
        </pc:picChg>
      </pc:sldChg>
      <pc:sldChg chg="modSp mod modTransition">
        <pc:chgData name="Andrea Andaur" userId="c951bd3bc2a87a8c" providerId="LiveId" clId="{31151AFD-0F99-49F9-B21F-A6CEE68606F5}" dt="2020-05-19T23:01:34.182" v="450"/>
        <pc:sldMkLst>
          <pc:docMk/>
          <pc:sldMk cId="1940620828" sldId="322"/>
        </pc:sldMkLst>
        <pc:spChg chg="mod">
          <ac:chgData name="Andrea Andaur" userId="c951bd3bc2a87a8c" providerId="LiveId" clId="{31151AFD-0F99-49F9-B21F-A6CEE68606F5}" dt="2020-05-19T21:40:12.604" v="314" actId="20577"/>
          <ac:spMkLst>
            <pc:docMk/>
            <pc:sldMk cId="1940620828" sldId="322"/>
            <ac:spMk id="13" creationId="{103332BF-952F-4D1B-AB1E-AF60373E9F37}"/>
          </ac:spMkLst>
        </pc:spChg>
      </pc:sldChg>
    </pc:docChg>
  </pc:docChgLst>
  <pc:docChgLst>
    <pc:chgData name="silene alejandra perez vega" userId="fe0bbaa5a6bfbced" providerId="LiveId" clId="{D3A91A01-2706-404D-A9C9-7E0060EA1C99}"/>
    <pc:docChg chg="delSld">
      <pc:chgData name="silene alejandra perez vega" userId="fe0bbaa5a6bfbced" providerId="LiveId" clId="{D3A91A01-2706-404D-A9C9-7E0060EA1C99}" dt="2020-09-30T00:51:03.666" v="0" actId="47"/>
      <pc:docMkLst>
        <pc:docMk/>
      </pc:docMkLst>
      <pc:sldChg chg="del">
        <pc:chgData name="silene alejandra perez vega" userId="fe0bbaa5a6bfbced" providerId="LiveId" clId="{D3A91A01-2706-404D-A9C9-7E0060EA1C99}" dt="2020-09-30T00:51:03.666" v="0" actId="47"/>
        <pc:sldMkLst>
          <pc:docMk/>
          <pc:sldMk cId="1874081636" sldId="395"/>
        </pc:sldMkLst>
      </pc:sldChg>
    </pc:docChg>
  </pc:docChgLst>
  <pc:docChgLst>
    <pc:chgData name="Andrea Andaur" userId="c951bd3bc2a87a8c" providerId="LiveId" clId="{98593C5B-168D-483D-9AD8-FBB2C1B1F78B}"/>
    <pc:docChg chg="undo custSel addSld delSld modSld sldOrd">
      <pc:chgData name="Andrea Andaur" userId="c951bd3bc2a87a8c" providerId="LiveId" clId="{98593C5B-168D-483D-9AD8-FBB2C1B1F78B}" dt="2020-05-23T00:43:35.449" v="1380" actId="478"/>
      <pc:docMkLst>
        <pc:docMk/>
      </pc:docMkLst>
      <pc:sldChg chg="delSp modSp mod delAnim modAnim">
        <pc:chgData name="Andrea Andaur" userId="c951bd3bc2a87a8c" providerId="LiveId" clId="{98593C5B-168D-483D-9AD8-FBB2C1B1F78B}" dt="2020-05-20T20:14:48.584" v="88"/>
        <pc:sldMkLst>
          <pc:docMk/>
          <pc:sldMk cId="3697159550" sldId="258"/>
        </pc:sldMkLst>
        <pc:spChg chg="mod">
          <ac:chgData name="Andrea Andaur" userId="c951bd3bc2a87a8c" providerId="LiveId" clId="{98593C5B-168D-483D-9AD8-FBB2C1B1F78B}" dt="2020-05-20T20:14:04.015" v="81" actId="1076"/>
          <ac:spMkLst>
            <pc:docMk/>
            <pc:sldMk cId="3697159550" sldId="258"/>
            <ac:spMk id="3" creationId="{BEDD931E-E1D7-44D0-AD22-1C1A71C8482E}"/>
          </ac:spMkLst>
        </pc:spChg>
        <pc:picChg chg="mod">
          <ac:chgData name="Andrea Andaur" userId="c951bd3bc2a87a8c" providerId="LiveId" clId="{98593C5B-168D-483D-9AD8-FBB2C1B1F78B}" dt="2020-05-20T20:14:41.074" v="83" actId="1076"/>
          <ac:picMkLst>
            <pc:docMk/>
            <pc:sldMk cId="3697159550" sldId="258"/>
            <ac:picMk id="6" creationId="{E3B87BA3-7DC3-41F7-9F3B-E514A1E39CAF}"/>
          </ac:picMkLst>
        </pc:picChg>
        <pc:picChg chg="del">
          <ac:chgData name="Andrea Andaur" userId="c951bd3bc2a87a8c" providerId="LiveId" clId="{98593C5B-168D-483D-9AD8-FBB2C1B1F78B}" dt="2020-05-20T20:14:11.026" v="82" actId="478"/>
          <ac:picMkLst>
            <pc:docMk/>
            <pc:sldMk cId="3697159550" sldId="258"/>
            <ac:picMk id="7" creationId="{7B28E130-C807-4EDA-B580-C9F4E50D478B}"/>
          </ac:picMkLst>
        </pc:picChg>
      </pc:sldChg>
      <pc:sldChg chg="addSp delSp modSp mod delAnim modAnim">
        <pc:chgData name="Andrea Andaur" userId="c951bd3bc2a87a8c" providerId="LiveId" clId="{98593C5B-168D-483D-9AD8-FBB2C1B1F78B}" dt="2020-05-23T00:43:35.449" v="1380" actId="478"/>
        <pc:sldMkLst>
          <pc:docMk/>
          <pc:sldMk cId="582708824" sldId="267"/>
        </pc:sldMkLst>
        <pc:spChg chg="mod">
          <ac:chgData name="Andrea Andaur" userId="c951bd3bc2a87a8c" providerId="LiveId" clId="{98593C5B-168D-483D-9AD8-FBB2C1B1F78B}" dt="2020-05-23T00:34:36.412" v="1376" actId="1076"/>
          <ac:spMkLst>
            <pc:docMk/>
            <pc:sldMk cId="582708824" sldId="267"/>
            <ac:spMk id="5" creationId="{0337372C-7BD5-4556-8D43-FDB0BC9A6FD1}"/>
          </ac:spMkLst>
        </pc:spChg>
        <pc:spChg chg="mod">
          <ac:chgData name="Andrea Andaur" userId="c951bd3bc2a87a8c" providerId="LiveId" clId="{98593C5B-168D-483D-9AD8-FBB2C1B1F78B}" dt="2020-05-20T20:12:48.822" v="26" actId="20577"/>
          <ac:spMkLst>
            <pc:docMk/>
            <pc:sldMk cId="582708824" sldId="267"/>
            <ac:spMk id="6" creationId="{BD80A3A4-A017-4B49-88BA-EC96F94BCA7A}"/>
          </ac:spMkLst>
        </pc:spChg>
        <pc:picChg chg="mod">
          <ac:chgData name="Andrea Andaur" userId="c951bd3bc2a87a8c" providerId="LiveId" clId="{98593C5B-168D-483D-9AD8-FBB2C1B1F78B}" dt="2020-05-20T20:13:09.900" v="27" actId="1076"/>
          <ac:picMkLst>
            <pc:docMk/>
            <pc:sldMk cId="582708824" sldId="267"/>
            <ac:picMk id="4" creationId="{B65F0652-225F-44F7-9901-C5401752C830}"/>
          </ac:picMkLst>
        </pc:picChg>
        <pc:picChg chg="del mod">
          <ac:chgData name="Andrea Andaur" userId="c951bd3bc2a87a8c" providerId="LiveId" clId="{98593C5B-168D-483D-9AD8-FBB2C1B1F78B}" dt="2020-05-20T20:12:33.732" v="1" actId="478"/>
          <ac:picMkLst>
            <pc:docMk/>
            <pc:sldMk cId="582708824" sldId="267"/>
            <ac:picMk id="7" creationId="{686351A5-37A8-47FB-8499-E4068D6C8C8B}"/>
          </ac:picMkLst>
        </pc:picChg>
        <pc:picChg chg="add del mod">
          <ac:chgData name="Andrea Andaur" userId="c951bd3bc2a87a8c" providerId="LiveId" clId="{98593C5B-168D-483D-9AD8-FBB2C1B1F78B}" dt="2020-05-23T00:43:35.449" v="1380" actId="478"/>
          <ac:picMkLst>
            <pc:docMk/>
            <pc:sldMk cId="582708824" sldId="267"/>
            <ac:picMk id="12" creationId="{1D90E8B1-4B4F-4754-96F3-39975C650FBB}"/>
          </ac:picMkLst>
        </pc:picChg>
        <pc:picChg chg="add mod">
          <ac:chgData name="Andrea Andaur" userId="c951bd3bc2a87a8c" providerId="LiveId" clId="{98593C5B-168D-483D-9AD8-FBB2C1B1F78B}" dt="2020-05-23T00:34:39.213" v="1377" actId="1076"/>
          <ac:picMkLst>
            <pc:docMk/>
            <pc:sldMk cId="582708824" sldId="267"/>
            <ac:picMk id="13" creationId="{121A0826-5760-46FD-BB68-63372C4B780E}"/>
          </ac:picMkLst>
        </pc:picChg>
        <pc:picChg chg="mod">
          <ac:chgData name="Andrea Andaur" userId="c951bd3bc2a87a8c" providerId="LiveId" clId="{98593C5B-168D-483D-9AD8-FBB2C1B1F78B}" dt="2020-05-20T20:13:23.792" v="40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del">
        <pc:chgData name="Andrea Andaur" userId="c951bd3bc2a87a8c" providerId="LiveId" clId="{98593C5B-168D-483D-9AD8-FBB2C1B1F78B}" dt="2020-05-20T20:14:56.294" v="89" actId="47"/>
        <pc:sldMkLst>
          <pc:docMk/>
          <pc:sldMk cId="3084220877" sldId="268"/>
        </pc:sldMkLst>
      </pc:sldChg>
      <pc:sldChg chg="addSp modSp modAnim">
        <pc:chgData name="Andrea Andaur" userId="c951bd3bc2a87a8c" providerId="LiveId" clId="{98593C5B-168D-483D-9AD8-FBB2C1B1F78B}" dt="2020-05-22T22:36:38.125" v="1354"/>
        <pc:sldMkLst>
          <pc:docMk/>
          <pc:sldMk cId="3569868413" sldId="303"/>
        </pc:sldMkLst>
        <pc:picChg chg="add mod">
          <ac:chgData name="Andrea Andaur" userId="c951bd3bc2a87a8c" providerId="LiveId" clId="{98593C5B-168D-483D-9AD8-FBB2C1B1F78B}" dt="2020-05-22T22:36:38.125" v="1354"/>
          <ac:picMkLst>
            <pc:docMk/>
            <pc:sldMk cId="3569868413" sldId="303"/>
            <ac:picMk id="7" creationId="{E1767652-3A84-4639-9880-34EADCC33855}"/>
          </ac:picMkLst>
        </pc:picChg>
      </pc:sldChg>
      <pc:sldChg chg="addSp modSp modAnim">
        <pc:chgData name="Andrea Andaur" userId="c951bd3bc2a87a8c" providerId="LiveId" clId="{98593C5B-168D-483D-9AD8-FBB2C1B1F78B}" dt="2020-05-22T22:38:15.523" v="1367"/>
        <pc:sldMkLst>
          <pc:docMk/>
          <pc:sldMk cId="1249981040" sldId="304"/>
        </pc:sldMkLst>
        <pc:picChg chg="add mod">
          <ac:chgData name="Andrea Andaur" userId="c951bd3bc2a87a8c" providerId="LiveId" clId="{98593C5B-168D-483D-9AD8-FBB2C1B1F78B}" dt="2020-05-22T22:38:15.523" v="1367"/>
          <ac:picMkLst>
            <pc:docMk/>
            <pc:sldMk cId="1249981040" sldId="304"/>
            <ac:picMk id="4" creationId="{4D583258-4A3D-4942-A113-7F3CF927D3B7}"/>
          </ac:picMkLst>
        </pc:picChg>
      </pc:sldChg>
      <pc:sldChg chg="addSp modSp modAnim">
        <pc:chgData name="Andrea Andaur" userId="c951bd3bc2a87a8c" providerId="LiveId" clId="{98593C5B-168D-483D-9AD8-FBB2C1B1F78B}" dt="2020-05-22T22:36:50.676" v="1355"/>
        <pc:sldMkLst>
          <pc:docMk/>
          <pc:sldMk cId="2331928954" sldId="306"/>
        </pc:sldMkLst>
        <pc:picChg chg="add mod">
          <ac:chgData name="Andrea Andaur" userId="c951bd3bc2a87a8c" providerId="LiveId" clId="{98593C5B-168D-483D-9AD8-FBB2C1B1F78B}" dt="2020-05-22T22:36:50.676" v="1355"/>
          <ac:picMkLst>
            <pc:docMk/>
            <pc:sldMk cId="2331928954" sldId="306"/>
            <ac:picMk id="7" creationId="{1AF6C411-F65D-4AF3-A646-3CF2399340BD}"/>
          </ac:picMkLst>
        </pc:picChg>
      </pc:sldChg>
      <pc:sldChg chg="addSp modSp modAnim">
        <pc:chgData name="Andrea Andaur" userId="c951bd3bc2a87a8c" providerId="LiveId" clId="{98593C5B-168D-483D-9AD8-FBB2C1B1F78B}" dt="2020-05-22T22:36:58.999" v="1356"/>
        <pc:sldMkLst>
          <pc:docMk/>
          <pc:sldMk cId="3957670616" sldId="308"/>
        </pc:sldMkLst>
        <pc:picChg chg="add mod">
          <ac:chgData name="Andrea Andaur" userId="c951bd3bc2a87a8c" providerId="LiveId" clId="{98593C5B-168D-483D-9AD8-FBB2C1B1F78B}" dt="2020-05-22T22:36:58.999" v="1356"/>
          <ac:picMkLst>
            <pc:docMk/>
            <pc:sldMk cId="3957670616" sldId="308"/>
            <ac:picMk id="7" creationId="{5BA6B160-13E0-407B-995B-F8966CFF6E5F}"/>
          </ac:picMkLst>
        </pc:picChg>
      </pc:sldChg>
      <pc:sldChg chg="addSp modSp modAnim">
        <pc:chgData name="Andrea Andaur" userId="c951bd3bc2a87a8c" providerId="LiveId" clId="{98593C5B-168D-483D-9AD8-FBB2C1B1F78B}" dt="2020-05-22T22:37:04.703" v="1357"/>
        <pc:sldMkLst>
          <pc:docMk/>
          <pc:sldMk cId="2209911821" sldId="310"/>
        </pc:sldMkLst>
        <pc:picChg chg="add mod">
          <ac:chgData name="Andrea Andaur" userId="c951bd3bc2a87a8c" providerId="LiveId" clId="{98593C5B-168D-483D-9AD8-FBB2C1B1F78B}" dt="2020-05-22T22:37:04.703" v="1357"/>
          <ac:picMkLst>
            <pc:docMk/>
            <pc:sldMk cId="2209911821" sldId="310"/>
            <ac:picMk id="7" creationId="{806996A0-ECFC-484A-8BA4-5C8C0397D7FE}"/>
          </ac:picMkLst>
        </pc:picChg>
      </pc:sldChg>
      <pc:sldChg chg="addSp modSp modAnim">
        <pc:chgData name="Andrea Andaur" userId="c951bd3bc2a87a8c" providerId="LiveId" clId="{98593C5B-168D-483D-9AD8-FBB2C1B1F78B}" dt="2020-05-22T22:37:07.152" v="1358"/>
        <pc:sldMkLst>
          <pc:docMk/>
          <pc:sldMk cId="2625892018" sldId="314"/>
        </pc:sldMkLst>
        <pc:picChg chg="add mod">
          <ac:chgData name="Andrea Andaur" userId="c951bd3bc2a87a8c" providerId="LiveId" clId="{98593C5B-168D-483D-9AD8-FBB2C1B1F78B}" dt="2020-05-22T22:37:07.152" v="1358"/>
          <ac:picMkLst>
            <pc:docMk/>
            <pc:sldMk cId="2625892018" sldId="314"/>
            <ac:picMk id="7" creationId="{A27B0884-EDD8-4DF6-90F8-67BF3D69B40B}"/>
          </ac:picMkLst>
        </pc:picChg>
      </pc:sldChg>
      <pc:sldChg chg="addSp modSp modAnim">
        <pc:chgData name="Andrea Andaur" userId="c951bd3bc2a87a8c" providerId="LiveId" clId="{98593C5B-168D-483D-9AD8-FBB2C1B1F78B}" dt="2020-05-22T22:37:12.105" v="1359"/>
        <pc:sldMkLst>
          <pc:docMk/>
          <pc:sldMk cId="228839643" sldId="316"/>
        </pc:sldMkLst>
        <pc:picChg chg="add mod">
          <ac:chgData name="Andrea Andaur" userId="c951bd3bc2a87a8c" providerId="LiveId" clId="{98593C5B-168D-483D-9AD8-FBB2C1B1F78B}" dt="2020-05-22T22:37:12.105" v="1359"/>
          <ac:picMkLst>
            <pc:docMk/>
            <pc:sldMk cId="228839643" sldId="316"/>
            <ac:picMk id="7" creationId="{B8C8D192-D0D5-4521-9211-2FD95513641F}"/>
          </ac:picMkLst>
        </pc:picChg>
      </pc:sldChg>
      <pc:sldChg chg="addSp modSp modAnim">
        <pc:chgData name="Andrea Andaur" userId="c951bd3bc2a87a8c" providerId="LiveId" clId="{98593C5B-168D-483D-9AD8-FBB2C1B1F78B}" dt="2020-05-22T22:37:14.416" v="1360"/>
        <pc:sldMkLst>
          <pc:docMk/>
          <pc:sldMk cId="4089356584" sldId="318"/>
        </pc:sldMkLst>
        <pc:picChg chg="add mod">
          <ac:chgData name="Andrea Andaur" userId="c951bd3bc2a87a8c" providerId="LiveId" clId="{98593C5B-168D-483D-9AD8-FBB2C1B1F78B}" dt="2020-05-22T22:37:14.416" v="1360"/>
          <ac:picMkLst>
            <pc:docMk/>
            <pc:sldMk cId="4089356584" sldId="318"/>
            <ac:picMk id="7" creationId="{60057736-E6FB-4C6D-BB1A-10F0CB269D50}"/>
          </ac:picMkLst>
        </pc:picChg>
      </pc:sldChg>
      <pc:sldChg chg="addSp modSp mod ord">
        <pc:chgData name="Andrea Andaur" userId="c951bd3bc2a87a8c" providerId="LiveId" clId="{98593C5B-168D-483D-9AD8-FBB2C1B1F78B}" dt="2020-05-23T00:34:47.102" v="1379" actId="1076"/>
        <pc:sldMkLst>
          <pc:docMk/>
          <pc:sldMk cId="1940620828" sldId="322"/>
        </pc:sldMkLst>
        <pc:spChg chg="mod">
          <ac:chgData name="Andrea Andaur" userId="c951bd3bc2a87a8c" providerId="LiveId" clId="{98593C5B-168D-483D-9AD8-FBB2C1B1F78B}" dt="2020-05-20T22:21:51.586" v="1174" actId="20577"/>
          <ac:spMkLst>
            <pc:docMk/>
            <pc:sldMk cId="1940620828" sldId="322"/>
            <ac:spMk id="13" creationId="{103332BF-952F-4D1B-AB1E-AF60373E9F37}"/>
          </ac:spMkLst>
        </pc:spChg>
        <pc:picChg chg="add mod">
          <ac:chgData name="Andrea Andaur" userId="c951bd3bc2a87a8c" providerId="LiveId" clId="{98593C5B-168D-483D-9AD8-FBB2C1B1F78B}" dt="2020-05-23T00:23:44.399" v="1373" actId="1076"/>
          <ac:picMkLst>
            <pc:docMk/>
            <pc:sldMk cId="1940620828" sldId="322"/>
            <ac:picMk id="14" creationId="{1D90E8B1-4B4F-4754-96F3-39975C650FBB}"/>
          </ac:picMkLst>
        </pc:picChg>
        <pc:picChg chg="add mod">
          <ac:chgData name="Andrea Andaur" userId="c951bd3bc2a87a8c" providerId="LiveId" clId="{98593C5B-168D-483D-9AD8-FBB2C1B1F78B}" dt="2020-05-23T00:34:47.102" v="1379" actId="1076"/>
          <ac:picMkLst>
            <pc:docMk/>
            <pc:sldMk cId="1940620828" sldId="322"/>
            <ac:picMk id="15" creationId="{81DD4957-CEE2-45E9-903F-D052A7A2312F}"/>
          </ac:picMkLst>
        </pc:picChg>
      </pc:sldChg>
      <pc:sldChg chg="del">
        <pc:chgData name="Andrea Andaur" userId="c951bd3bc2a87a8c" providerId="LiveId" clId="{98593C5B-168D-483D-9AD8-FBB2C1B1F78B}" dt="2020-05-20T21:30:34.090" v="611" actId="47"/>
        <pc:sldMkLst>
          <pc:docMk/>
          <pc:sldMk cId="3703542185" sldId="332"/>
        </pc:sldMkLst>
      </pc:sldChg>
      <pc:sldChg chg="del">
        <pc:chgData name="Andrea Andaur" userId="c951bd3bc2a87a8c" providerId="LiveId" clId="{98593C5B-168D-483D-9AD8-FBB2C1B1F78B}" dt="2020-05-20T21:30:35.184" v="612" actId="47"/>
        <pc:sldMkLst>
          <pc:docMk/>
          <pc:sldMk cId="1521328695" sldId="333"/>
        </pc:sldMkLst>
      </pc:sldChg>
      <pc:sldChg chg="del">
        <pc:chgData name="Andrea Andaur" userId="c951bd3bc2a87a8c" providerId="LiveId" clId="{98593C5B-168D-483D-9AD8-FBB2C1B1F78B}" dt="2020-05-20T21:30:35.848" v="613" actId="47"/>
        <pc:sldMkLst>
          <pc:docMk/>
          <pc:sldMk cId="4000775001" sldId="334"/>
        </pc:sldMkLst>
      </pc:sldChg>
      <pc:sldChg chg="del">
        <pc:chgData name="Andrea Andaur" userId="c951bd3bc2a87a8c" providerId="LiveId" clId="{98593C5B-168D-483D-9AD8-FBB2C1B1F78B}" dt="2020-05-20T21:30:36.434" v="614" actId="47"/>
        <pc:sldMkLst>
          <pc:docMk/>
          <pc:sldMk cId="3442356568" sldId="335"/>
        </pc:sldMkLst>
      </pc:sldChg>
      <pc:sldChg chg="del">
        <pc:chgData name="Andrea Andaur" userId="c951bd3bc2a87a8c" providerId="LiveId" clId="{98593C5B-168D-483D-9AD8-FBB2C1B1F78B}" dt="2020-05-20T21:30:36.961" v="615" actId="47"/>
        <pc:sldMkLst>
          <pc:docMk/>
          <pc:sldMk cId="3176404356" sldId="336"/>
        </pc:sldMkLst>
      </pc:sldChg>
      <pc:sldChg chg="del">
        <pc:chgData name="Andrea Andaur" userId="c951bd3bc2a87a8c" providerId="LiveId" clId="{98593C5B-168D-483D-9AD8-FBB2C1B1F78B}" dt="2020-05-20T21:30:37.453" v="616" actId="47"/>
        <pc:sldMkLst>
          <pc:docMk/>
          <pc:sldMk cId="1657487607" sldId="337"/>
        </pc:sldMkLst>
      </pc:sldChg>
      <pc:sldChg chg="del">
        <pc:chgData name="Andrea Andaur" userId="c951bd3bc2a87a8c" providerId="LiveId" clId="{98593C5B-168D-483D-9AD8-FBB2C1B1F78B}" dt="2020-05-20T21:30:37.999" v="617" actId="47"/>
        <pc:sldMkLst>
          <pc:docMk/>
          <pc:sldMk cId="4157538584" sldId="338"/>
        </pc:sldMkLst>
      </pc:sldChg>
      <pc:sldChg chg="del">
        <pc:chgData name="Andrea Andaur" userId="c951bd3bc2a87a8c" providerId="LiveId" clId="{98593C5B-168D-483D-9AD8-FBB2C1B1F78B}" dt="2020-05-20T21:30:38.414" v="618" actId="47"/>
        <pc:sldMkLst>
          <pc:docMk/>
          <pc:sldMk cId="954274131" sldId="339"/>
        </pc:sldMkLst>
      </pc:sldChg>
      <pc:sldChg chg="del">
        <pc:chgData name="Andrea Andaur" userId="c951bd3bc2a87a8c" providerId="LiveId" clId="{98593C5B-168D-483D-9AD8-FBB2C1B1F78B}" dt="2020-05-20T21:30:38.884" v="619" actId="47"/>
        <pc:sldMkLst>
          <pc:docMk/>
          <pc:sldMk cId="1226882126" sldId="340"/>
        </pc:sldMkLst>
      </pc:sldChg>
      <pc:sldChg chg="del">
        <pc:chgData name="Andrea Andaur" userId="c951bd3bc2a87a8c" providerId="LiveId" clId="{98593C5B-168D-483D-9AD8-FBB2C1B1F78B}" dt="2020-05-20T21:30:39.385" v="620" actId="47"/>
        <pc:sldMkLst>
          <pc:docMk/>
          <pc:sldMk cId="2356478496" sldId="341"/>
        </pc:sldMkLst>
      </pc:sldChg>
      <pc:sldChg chg="addSp delSp modSp mod delAnim modAnim">
        <pc:chgData name="Andrea Andaur" userId="c951bd3bc2a87a8c" providerId="LiveId" clId="{98593C5B-168D-483D-9AD8-FBB2C1B1F78B}" dt="2020-05-20T22:48:14.345" v="1262"/>
        <pc:sldMkLst>
          <pc:docMk/>
          <pc:sldMk cId="3171494512" sldId="342"/>
        </pc:sldMkLst>
        <pc:spChg chg="mod">
          <ac:chgData name="Andrea Andaur" userId="c951bd3bc2a87a8c" providerId="LiveId" clId="{98593C5B-168D-483D-9AD8-FBB2C1B1F78B}" dt="2020-05-20T22:43:58.504" v="1258" actId="1076"/>
          <ac:spMkLst>
            <pc:docMk/>
            <pc:sldMk cId="3171494512" sldId="342"/>
            <ac:spMk id="2" creationId="{749B231B-9258-4F86-B57F-885A15ED8B30}"/>
          </ac:spMkLst>
        </pc:spChg>
        <pc:spChg chg="add mod">
          <ac:chgData name="Andrea Andaur" userId="c951bd3bc2a87a8c" providerId="LiveId" clId="{98593C5B-168D-483D-9AD8-FBB2C1B1F78B}" dt="2020-05-20T22:44:12.210" v="1259" actId="207"/>
          <ac:spMkLst>
            <pc:docMk/>
            <pc:sldMk cId="3171494512" sldId="342"/>
            <ac:spMk id="8" creationId="{65C1F18B-B91A-4AF3-84D2-C77CAB9E0956}"/>
          </ac:spMkLst>
        </pc:spChg>
        <pc:spChg chg="mod">
          <ac:chgData name="Andrea Andaur" userId="c951bd3bc2a87a8c" providerId="LiveId" clId="{98593C5B-168D-483D-9AD8-FBB2C1B1F78B}" dt="2020-05-20T21:47:51.102" v="777" actId="404"/>
          <ac:spMkLst>
            <pc:docMk/>
            <pc:sldMk cId="3171494512" sldId="342"/>
            <ac:spMk id="22" creationId="{06FDF22B-408D-4EF8-832F-6A9615E75748}"/>
          </ac:spMkLst>
        </pc:spChg>
        <pc:picChg chg="del">
          <ac:chgData name="Andrea Andaur" userId="c951bd3bc2a87a8c" providerId="LiveId" clId="{98593C5B-168D-483D-9AD8-FBB2C1B1F78B}" dt="2020-05-20T21:47:55.847" v="778" actId="478"/>
          <ac:picMkLst>
            <pc:docMk/>
            <pc:sldMk cId="3171494512" sldId="342"/>
            <ac:picMk id="3" creationId="{2099F0AF-5776-4BF0-8231-0DB400F13E4F}"/>
          </ac:picMkLst>
        </pc:picChg>
        <pc:picChg chg="mod">
          <ac:chgData name="Andrea Andaur" userId="c951bd3bc2a87a8c" providerId="LiveId" clId="{98593C5B-168D-483D-9AD8-FBB2C1B1F78B}" dt="2020-05-20T22:48:05.807" v="1260" actId="1076"/>
          <ac:picMkLst>
            <pc:docMk/>
            <pc:sldMk cId="3171494512" sldId="342"/>
            <ac:picMk id="4" creationId="{2CFA0DA2-1824-4627-9CC6-C4CCE689557A}"/>
          </ac:picMkLst>
        </pc:picChg>
        <pc:picChg chg="mod">
          <ac:chgData name="Andrea Andaur" userId="c951bd3bc2a87a8c" providerId="LiveId" clId="{98593C5B-168D-483D-9AD8-FBB2C1B1F78B}" dt="2020-05-20T22:43:10.979" v="1230" actId="1076"/>
          <ac:picMkLst>
            <pc:docMk/>
            <pc:sldMk cId="3171494512" sldId="342"/>
            <ac:picMk id="23" creationId="{6C783DC7-48A7-431C-B46A-AEF62FDF49EA}"/>
          </ac:picMkLst>
        </pc:picChg>
      </pc:sldChg>
      <pc:sldChg chg="del">
        <pc:chgData name="Andrea Andaur" userId="c951bd3bc2a87a8c" providerId="LiveId" clId="{98593C5B-168D-483D-9AD8-FBB2C1B1F78B}" dt="2020-05-20T21:54:25.903" v="866" actId="47"/>
        <pc:sldMkLst>
          <pc:docMk/>
          <pc:sldMk cId="1431466117" sldId="343"/>
        </pc:sldMkLst>
      </pc:sldChg>
      <pc:sldChg chg="del">
        <pc:chgData name="Andrea Andaur" userId="c951bd3bc2a87a8c" providerId="LiveId" clId="{98593C5B-168D-483D-9AD8-FBB2C1B1F78B}" dt="2020-05-20T21:47:58.671" v="779" actId="47"/>
        <pc:sldMkLst>
          <pc:docMk/>
          <pc:sldMk cId="3867921809" sldId="344"/>
        </pc:sldMkLst>
      </pc:sldChg>
      <pc:sldChg chg="del">
        <pc:chgData name="Andrea Andaur" userId="c951bd3bc2a87a8c" providerId="LiveId" clId="{98593C5B-168D-483D-9AD8-FBB2C1B1F78B}" dt="2020-05-20T21:56:57.838" v="888" actId="47"/>
        <pc:sldMkLst>
          <pc:docMk/>
          <pc:sldMk cId="2687603165" sldId="345"/>
        </pc:sldMkLst>
      </pc:sldChg>
      <pc:sldChg chg="del">
        <pc:chgData name="Andrea Andaur" userId="c951bd3bc2a87a8c" providerId="LiveId" clId="{98593C5B-168D-483D-9AD8-FBB2C1B1F78B}" dt="2020-05-20T21:58:11.835" v="905" actId="47"/>
        <pc:sldMkLst>
          <pc:docMk/>
          <pc:sldMk cId="3606587450" sldId="346"/>
        </pc:sldMkLst>
      </pc:sldChg>
      <pc:sldChg chg="del">
        <pc:chgData name="Andrea Andaur" userId="c951bd3bc2a87a8c" providerId="LiveId" clId="{98593C5B-168D-483D-9AD8-FBB2C1B1F78B}" dt="2020-05-20T21:58:35.041" v="908" actId="47"/>
        <pc:sldMkLst>
          <pc:docMk/>
          <pc:sldMk cId="93241773" sldId="347"/>
        </pc:sldMkLst>
      </pc:sldChg>
      <pc:sldChg chg="del">
        <pc:chgData name="Andrea Andaur" userId="c951bd3bc2a87a8c" providerId="LiveId" clId="{98593C5B-168D-483D-9AD8-FBB2C1B1F78B}" dt="2020-05-20T22:06:39.209" v="1002" actId="47"/>
        <pc:sldMkLst>
          <pc:docMk/>
          <pc:sldMk cId="3568108593" sldId="348"/>
        </pc:sldMkLst>
      </pc:sldChg>
      <pc:sldChg chg="del">
        <pc:chgData name="Andrea Andaur" userId="c951bd3bc2a87a8c" providerId="LiveId" clId="{98593C5B-168D-483D-9AD8-FBB2C1B1F78B}" dt="2020-05-20T22:05:48.612" v="990" actId="47"/>
        <pc:sldMkLst>
          <pc:docMk/>
          <pc:sldMk cId="277930057" sldId="349"/>
        </pc:sldMkLst>
      </pc:sldChg>
      <pc:sldChg chg="addSp modSp modAnim">
        <pc:chgData name="Andrea Andaur" userId="c951bd3bc2a87a8c" providerId="LiveId" clId="{98593C5B-168D-483D-9AD8-FBB2C1B1F78B}" dt="2020-05-22T22:37:18.537" v="1361"/>
        <pc:sldMkLst>
          <pc:docMk/>
          <pc:sldMk cId="625891831" sldId="350"/>
        </pc:sldMkLst>
        <pc:picChg chg="add mod">
          <ac:chgData name="Andrea Andaur" userId="c951bd3bc2a87a8c" providerId="LiveId" clId="{98593C5B-168D-483D-9AD8-FBB2C1B1F78B}" dt="2020-05-22T22:37:18.537" v="1361"/>
          <ac:picMkLst>
            <pc:docMk/>
            <pc:sldMk cId="625891831" sldId="350"/>
            <ac:picMk id="7" creationId="{2C5F61D0-86E9-43D9-907A-FBB52D2162E4}"/>
          </ac:picMkLst>
        </pc:picChg>
      </pc:sldChg>
      <pc:sldChg chg="addSp modSp modAnim">
        <pc:chgData name="Andrea Andaur" userId="c951bd3bc2a87a8c" providerId="LiveId" clId="{98593C5B-168D-483D-9AD8-FBB2C1B1F78B}" dt="2020-05-22T22:37:20.964" v="1362"/>
        <pc:sldMkLst>
          <pc:docMk/>
          <pc:sldMk cId="2753703658" sldId="351"/>
        </pc:sldMkLst>
        <pc:picChg chg="add mod">
          <ac:chgData name="Andrea Andaur" userId="c951bd3bc2a87a8c" providerId="LiveId" clId="{98593C5B-168D-483D-9AD8-FBB2C1B1F78B}" dt="2020-05-22T22:37:20.964" v="1362"/>
          <ac:picMkLst>
            <pc:docMk/>
            <pc:sldMk cId="2753703658" sldId="351"/>
            <ac:picMk id="7" creationId="{65EAB537-EF98-48D2-AD3B-5D0F759B0DD8}"/>
          </ac:picMkLst>
        </pc:picChg>
      </pc:sldChg>
      <pc:sldChg chg="del">
        <pc:chgData name="Andrea Andaur" userId="c951bd3bc2a87a8c" providerId="LiveId" clId="{98593C5B-168D-483D-9AD8-FBB2C1B1F78B}" dt="2020-05-20T22:06:45.077" v="1004" actId="47"/>
        <pc:sldMkLst>
          <pc:docMk/>
          <pc:sldMk cId="928164436" sldId="352"/>
        </pc:sldMkLst>
      </pc:sldChg>
      <pc:sldChg chg="delSp del mod delAnim">
        <pc:chgData name="Andrea Andaur" userId="c951bd3bc2a87a8c" providerId="LiveId" clId="{98593C5B-168D-483D-9AD8-FBB2C1B1F78B}" dt="2020-05-20T22:08:23.459" v="1017" actId="47"/>
        <pc:sldMkLst>
          <pc:docMk/>
          <pc:sldMk cId="1564747819" sldId="353"/>
        </pc:sldMkLst>
        <pc:picChg chg="del">
          <ac:chgData name="Andrea Andaur" userId="c951bd3bc2a87a8c" providerId="LiveId" clId="{98593C5B-168D-483D-9AD8-FBB2C1B1F78B}" dt="2020-05-20T22:08:21.115" v="1016" actId="478"/>
          <ac:picMkLst>
            <pc:docMk/>
            <pc:sldMk cId="1564747819" sldId="353"/>
            <ac:picMk id="13" creationId="{0189BB72-64AD-4078-9302-054E8DBE0250}"/>
          </ac:picMkLst>
        </pc:picChg>
      </pc:sldChg>
      <pc:sldChg chg="del">
        <pc:chgData name="Andrea Andaur" userId="c951bd3bc2a87a8c" providerId="LiveId" clId="{98593C5B-168D-483D-9AD8-FBB2C1B1F78B}" dt="2020-05-20T22:09:00.908" v="1056" actId="47"/>
        <pc:sldMkLst>
          <pc:docMk/>
          <pc:sldMk cId="2192354346" sldId="354"/>
        </pc:sldMkLst>
      </pc:sldChg>
      <pc:sldChg chg="addSp modSp modAnim">
        <pc:chgData name="Andrea Andaur" userId="c951bd3bc2a87a8c" providerId="LiveId" clId="{98593C5B-168D-483D-9AD8-FBB2C1B1F78B}" dt="2020-05-22T22:37:24.750" v="1363"/>
        <pc:sldMkLst>
          <pc:docMk/>
          <pc:sldMk cId="2426024678" sldId="355"/>
        </pc:sldMkLst>
        <pc:picChg chg="add mod">
          <ac:chgData name="Andrea Andaur" userId="c951bd3bc2a87a8c" providerId="LiveId" clId="{98593C5B-168D-483D-9AD8-FBB2C1B1F78B}" dt="2020-05-22T22:37:24.750" v="1363"/>
          <ac:picMkLst>
            <pc:docMk/>
            <pc:sldMk cId="2426024678" sldId="355"/>
            <ac:picMk id="7" creationId="{E74DE82F-BDB5-4C24-B842-944ABB7BF247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05:57.774" v="992" actId="1076"/>
        <pc:sldMkLst>
          <pc:docMk/>
          <pc:sldMk cId="220945428" sldId="356"/>
        </pc:sldMkLst>
        <pc:spChg chg="mod ord">
          <ac:chgData name="Andrea Andaur" userId="c951bd3bc2a87a8c" providerId="LiveId" clId="{98593C5B-168D-483D-9AD8-FBB2C1B1F78B}" dt="2020-05-20T20:16:15.802" v="92" actId="166"/>
          <ac:spMkLst>
            <pc:docMk/>
            <pc:sldMk cId="220945428" sldId="356"/>
            <ac:spMk id="2" creationId="{C392534F-ABD4-4FDD-B348-1CA64AD71D30}"/>
          </ac:spMkLst>
        </pc:spChg>
        <pc:spChg chg="del">
          <ac:chgData name="Andrea Andaur" userId="c951bd3bc2a87a8c" providerId="LiveId" clId="{98593C5B-168D-483D-9AD8-FBB2C1B1F78B}" dt="2020-05-20T20:16:39.541" v="97" actId="478"/>
          <ac:spMkLst>
            <pc:docMk/>
            <pc:sldMk cId="220945428" sldId="356"/>
            <ac:spMk id="3" creationId="{00E892F2-53DF-4270-B072-F57FB1D8C63B}"/>
          </ac:spMkLst>
        </pc:spChg>
        <pc:spChg chg="mod">
          <ac:chgData name="Andrea Andaur" userId="c951bd3bc2a87a8c" providerId="LiveId" clId="{98593C5B-168D-483D-9AD8-FBB2C1B1F78B}" dt="2020-05-20T20:16:31.150" v="95" actId="207"/>
          <ac:spMkLst>
            <pc:docMk/>
            <pc:sldMk cId="220945428" sldId="356"/>
            <ac:spMk id="4" creationId="{F791E4C9-2DC2-43E0-929C-ED5426FA7B09}"/>
          </ac:spMkLst>
        </pc:spChg>
        <pc:spChg chg="mod">
          <ac:chgData name="Andrea Andaur" userId="c951bd3bc2a87a8c" providerId="LiveId" clId="{98593C5B-168D-483D-9AD8-FBB2C1B1F78B}" dt="2020-05-20T20:18:03.545" v="126" actId="1076"/>
          <ac:spMkLst>
            <pc:docMk/>
            <pc:sldMk cId="220945428" sldId="356"/>
            <ac:spMk id="6" creationId="{6E30EC5A-80DC-488C-898A-506144519886}"/>
          </ac:spMkLst>
        </pc:spChg>
        <pc:spChg chg="mod">
          <ac:chgData name="Andrea Andaur" userId="c951bd3bc2a87a8c" providerId="LiveId" clId="{98593C5B-168D-483D-9AD8-FBB2C1B1F78B}" dt="2020-05-20T20:18:01.820" v="125" actId="1076"/>
          <ac:spMkLst>
            <pc:docMk/>
            <pc:sldMk cId="220945428" sldId="356"/>
            <ac:spMk id="7" creationId="{22F3451D-0EA2-465C-858F-D8E6660D1B41}"/>
          </ac:spMkLst>
        </pc:spChg>
        <pc:spChg chg="add del mod">
          <ac:chgData name="Andrea Andaur" userId="c951bd3bc2a87a8c" providerId="LiveId" clId="{98593C5B-168D-483D-9AD8-FBB2C1B1F78B}" dt="2020-05-20T20:17:56.376" v="120"/>
          <ac:spMkLst>
            <pc:docMk/>
            <pc:sldMk cId="220945428" sldId="356"/>
            <ac:spMk id="13" creationId="{057AC2FA-406A-4757-83A5-C9392CDBE8FA}"/>
          </ac:spMkLst>
        </pc:spChg>
        <pc:spChg chg="add mod">
          <ac:chgData name="Andrea Andaur" userId="c951bd3bc2a87a8c" providerId="LiveId" clId="{98593C5B-168D-483D-9AD8-FBB2C1B1F78B}" dt="2020-05-20T20:54:47.991" v="436"/>
          <ac:spMkLst>
            <pc:docMk/>
            <pc:sldMk cId="220945428" sldId="356"/>
            <ac:spMk id="27" creationId="{33C83CF7-E4ED-4E55-AD1E-C13CFD762DD3}"/>
          </ac:spMkLst>
        </pc:spChg>
        <pc:picChg chg="mod">
          <ac:chgData name="Andrea Andaur" userId="c951bd3bc2a87a8c" providerId="LiveId" clId="{98593C5B-168D-483D-9AD8-FBB2C1B1F78B}" dt="2020-05-20T20:20:47.232" v="144" actId="1076"/>
          <ac:picMkLst>
            <pc:docMk/>
            <pc:sldMk cId="220945428" sldId="356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0:18:05.234" v="127" actId="478"/>
          <ac:picMkLst>
            <pc:docMk/>
            <pc:sldMk cId="220945428" sldId="356"/>
            <ac:picMk id="10" creationId="{6559346B-C50D-4B41-B165-6E02EBE0AC1A}"/>
          </ac:picMkLst>
        </pc:picChg>
        <pc:picChg chg="del">
          <ac:chgData name="Andrea Andaur" userId="c951bd3bc2a87a8c" providerId="LiveId" clId="{98593C5B-168D-483D-9AD8-FBB2C1B1F78B}" dt="2020-05-20T20:16:47.989" v="102" actId="478"/>
          <ac:picMkLst>
            <pc:docMk/>
            <pc:sldMk cId="220945428" sldId="356"/>
            <ac:picMk id="11" creationId="{9A2B67B1-777A-4318-B48E-D3F99A6CE9D4}"/>
          </ac:picMkLst>
        </pc:picChg>
        <pc:picChg chg="del">
          <ac:chgData name="Andrea Andaur" userId="c951bd3bc2a87a8c" providerId="LiveId" clId="{98593C5B-168D-483D-9AD8-FBB2C1B1F78B}" dt="2020-05-20T20:16:50.351" v="103" actId="478"/>
          <ac:picMkLst>
            <pc:docMk/>
            <pc:sldMk cId="220945428" sldId="356"/>
            <ac:picMk id="12" creationId="{FC4C83C8-93FE-42B0-A39B-061E987D3264}"/>
          </ac:picMkLst>
        </pc:picChg>
        <pc:picChg chg="mod">
          <ac:chgData name="Andrea Andaur" userId="c951bd3bc2a87a8c" providerId="LiveId" clId="{98593C5B-168D-483D-9AD8-FBB2C1B1F78B}" dt="2020-05-20T20:51:46.217" v="374" actId="1076"/>
          <ac:picMkLst>
            <pc:docMk/>
            <pc:sldMk cId="220945428" sldId="356"/>
            <ac:picMk id="14" creationId="{07374E64-7551-410F-8C6E-16614D8D49F0}"/>
          </ac:picMkLst>
        </pc:picChg>
        <pc:picChg chg="add mod">
          <ac:chgData name="Andrea Andaur" userId="c951bd3bc2a87a8c" providerId="LiveId" clId="{98593C5B-168D-483D-9AD8-FBB2C1B1F78B}" dt="2020-05-20T20:18:38.993" v="132" actId="1076"/>
          <ac:picMkLst>
            <pc:docMk/>
            <pc:sldMk cId="220945428" sldId="356"/>
            <ac:picMk id="1026" creationId="{43F79ECB-0984-4BA2-81C0-8E0F6FCC3862}"/>
          </ac:picMkLst>
        </pc:picChg>
        <pc:picChg chg="add mod">
          <ac:chgData name="Andrea Andaur" userId="c951bd3bc2a87a8c" providerId="LiveId" clId="{98593C5B-168D-483D-9AD8-FBB2C1B1F78B}" dt="2020-05-20T20:44:58.319" v="297" actId="1076"/>
          <ac:picMkLst>
            <pc:docMk/>
            <pc:sldMk cId="220945428" sldId="356"/>
            <ac:picMk id="1028" creationId="{462AE02E-6641-4A77-8BD9-47E4CD575F7E}"/>
          </ac:picMkLst>
        </pc:picChg>
        <pc:picChg chg="add mod">
          <ac:chgData name="Andrea Andaur" userId="c951bd3bc2a87a8c" providerId="LiveId" clId="{98593C5B-168D-483D-9AD8-FBB2C1B1F78B}" dt="2020-05-20T20:44:56.227" v="296" actId="1076"/>
          <ac:picMkLst>
            <pc:docMk/>
            <pc:sldMk cId="220945428" sldId="356"/>
            <ac:picMk id="1030" creationId="{EE370810-BB4E-4CB3-9AAD-E435AFC865FC}"/>
          </ac:picMkLst>
        </pc:picChg>
        <pc:picChg chg="add mod">
          <ac:chgData name="Andrea Andaur" userId="c951bd3bc2a87a8c" providerId="LiveId" clId="{98593C5B-168D-483D-9AD8-FBB2C1B1F78B}" dt="2020-05-20T20:44:54.946" v="295" actId="1076"/>
          <ac:picMkLst>
            <pc:docMk/>
            <pc:sldMk cId="220945428" sldId="356"/>
            <ac:picMk id="1032" creationId="{BF361C32-8B30-411C-B9F5-9751C98F974B}"/>
          </ac:picMkLst>
        </pc:picChg>
        <pc:picChg chg="add del mod">
          <ac:chgData name="Andrea Andaur" userId="c951bd3bc2a87a8c" providerId="LiveId" clId="{98593C5B-168D-483D-9AD8-FBB2C1B1F78B}" dt="2020-05-20T20:40:10.606" v="264" actId="478"/>
          <ac:picMkLst>
            <pc:docMk/>
            <pc:sldMk cId="220945428" sldId="356"/>
            <ac:picMk id="1034" creationId="{E08A52AE-3D38-4CAF-A8BA-5CB7EB45AD14}"/>
          </ac:picMkLst>
        </pc:picChg>
        <pc:picChg chg="add del mod">
          <ac:chgData name="Andrea Andaur" userId="c951bd3bc2a87a8c" providerId="LiveId" clId="{98593C5B-168D-483D-9AD8-FBB2C1B1F78B}" dt="2020-05-20T20:40:33.120" v="267" actId="478"/>
          <ac:picMkLst>
            <pc:docMk/>
            <pc:sldMk cId="220945428" sldId="356"/>
            <ac:picMk id="1036" creationId="{AC3A2552-57E8-4343-9B5B-55EA5ECE1A54}"/>
          </ac:picMkLst>
        </pc:picChg>
        <pc:picChg chg="add del mod">
          <ac:chgData name="Andrea Andaur" userId="c951bd3bc2a87a8c" providerId="LiveId" clId="{98593C5B-168D-483D-9AD8-FBB2C1B1F78B}" dt="2020-05-20T20:41:52.161" v="271" actId="478"/>
          <ac:picMkLst>
            <pc:docMk/>
            <pc:sldMk cId="220945428" sldId="356"/>
            <ac:picMk id="1038" creationId="{701412C3-5695-4FDD-A05A-213BC975D652}"/>
          </ac:picMkLst>
        </pc:picChg>
        <pc:picChg chg="add del mod">
          <ac:chgData name="Andrea Andaur" userId="c951bd3bc2a87a8c" providerId="LiveId" clId="{98593C5B-168D-483D-9AD8-FBB2C1B1F78B}" dt="2020-05-20T20:42:10.729" v="274" actId="478"/>
          <ac:picMkLst>
            <pc:docMk/>
            <pc:sldMk cId="220945428" sldId="356"/>
            <ac:picMk id="1040" creationId="{080F2B8C-3C62-4B91-A0A3-3434B452BF71}"/>
          </ac:picMkLst>
        </pc:picChg>
        <pc:picChg chg="add del mod">
          <ac:chgData name="Andrea Andaur" userId="c951bd3bc2a87a8c" providerId="LiveId" clId="{98593C5B-168D-483D-9AD8-FBB2C1B1F78B}" dt="2020-05-20T20:42:41.882" v="277" actId="478"/>
          <ac:picMkLst>
            <pc:docMk/>
            <pc:sldMk cId="220945428" sldId="356"/>
            <ac:picMk id="1042" creationId="{EF4053C0-5F38-4E3F-AEF5-EDB535325F1A}"/>
          </ac:picMkLst>
        </pc:picChg>
        <pc:picChg chg="add mod">
          <ac:chgData name="Andrea Andaur" userId="c951bd3bc2a87a8c" providerId="LiveId" clId="{98593C5B-168D-483D-9AD8-FBB2C1B1F78B}" dt="2020-05-20T22:05:57.774" v="992" actId="1076"/>
          <ac:picMkLst>
            <pc:docMk/>
            <pc:sldMk cId="220945428" sldId="356"/>
            <ac:picMk id="1044" creationId="{2D571366-3C96-4A9E-A2A9-9965CC34BF2C}"/>
          </ac:picMkLst>
        </pc:picChg>
        <pc:picChg chg="add mod">
          <ac:chgData name="Andrea Andaur" userId="c951bd3bc2a87a8c" providerId="LiveId" clId="{98593C5B-168D-483D-9AD8-FBB2C1B1F78B}" dt="2020-05-20T20:44:51.612" v="293" actId="1076"/>
          <ac:picMkLst>
            <pc:docMk/>
            <pc:sldMk cId="220945428" sldId="356"/>
            <ac:picMk id="1046" creationId="{533D4079-3EC0-440A-9657-F7A55A4D5863}"/>
          </ac:picMkLst>
        </pc:picChg>
        <pc:picChg chg="del mod">
          <ac:chgData name="Andrea Andaur" userId="c951bd3bc2a87a8c" providerId="LiveId" clId="{98593C5B-168D-483D-9AD8-FBB2C1B1F78B}" dt="2020-05-20T20:17:59.565" v="124" actId="478"/>
          <ac:picMkLst>
            <pc:docMk/>
            <pc:sldMk cId="220945428" sldId="356"/>
            <ac:picMk id="11266" creationId="{E94B964B-2CDE-49E7-A0C1-BF2315425A5C}"/>
          </ac:picMkLst>
        </pc:picChg>
      </pc:sldChg>
      <pc:sldChg chg="addSp delSp modSp add mod ord delAnim modAnim">
        <pc:chgData name="Andrea Andaur" userId="c951bd3bc2a87a8c" providerId="LiveId" clId="{98593C5B-168D-483D-9AD8-FBB2C1B1F78B}" dt="2020-05-20T21:26:41.252" v="595" actId="478"/>
        <pc:sldMkLst>
          <pc:docMk/>
          <pc:sldMk cId="234714406" sldId="357"/>
        </pc:sldMkLst>
        <pc:spChg chg="add mod">
          <ac:chgData name="Andrea Andaur" userId="c951bd3bc2a87a8c" providerId="LiveId" clId="{98593C5B-168D-483D-9AD8-FBB2C1B1F78B}" dt="2020-05-20T21:22:55.019" v="567" actId="1076"/>
          <ac:spMkLst>
            <pc:docMk/>
            <pc:sldMk cId="234714406" sldId="357"/>
            <ac:spMk id="9" creationId="{6DA4ECB8-025F-44EC-B5D1-88885E3AF1D3}"/>
          </ac:spMkLst>
        </pc:spChg>
        <pc:spChg chg="add mod">
          <ac:chgData name="Andrea Andaur" userId="c951bd3bc2a87a8c" providerId="LiveId" clId="{98593C5B-168D-483D-9AD8-FBB2C1B1F78B}" dt="2020-05-20T20:33:42.223" v="226" actId="207"/>
          <ac:spMkLst>
            <pc:docMk/>
            <pc:sldMk cId="234714406" sldId="357"/>
            <ac:spMk id="29" creationId="{24FE5D37-57A6-4520-9E8A-F37C0441D485}"/>
          </ac:spMkLst>
        </pc:spChg>
        <pc:spChg chg="add mod">
          <ac:chgData name="Andrea Andaur" userId="c951bd3bc2a87a8c" providerId="LiveId" clId="{98593C5B-168D-483D-9AD8-FBB2C1B1F78B}" dt="2020-05-20T20:54:45.024" v="435"/>
          <ac:spMkLst>
            <pc:docMk/>
            <pc:sldMk cId="234714406" sldId="357"/>
            <ac:spMk id="34" creationId="{AFA5435A-0ACE-4F5B-9670-25655C2FB987}"/>
          </ac:spMkLst>
        </pc:spChg>
        <pc:spChg chg="add mod">
          <ac:chgData name="Andrea Andaur" userId="c951bd3bc2a87a8c" providerId="LiveId" clId="{98593C5B-168D-483D-9AD8-FBB2C1B1F78B}" dt="2020-05-20T21:22:52.244" v="566" actId="571"/>
          <ac:spMkLst>
            <pc:docMk/>
            <pc:sldMk cId="234714406" sldId="357"/>
            <ac:spMk id="38" creationId="{284FD08B-2163-4FA3-8F48-2B606966501E}"/>
          </ac:spMkLst>
        </pc:spChg>
        <pc:spChg chg="add mod">
          <ac:chgData name="Andrea Andaur" userId="c951bd3bc2a87a8c" providerId="LiveId" clId="{98593C5B-168D-483D-9AD8-FBB2C1B1F78B}" dt="2020-05-20T21:22:52.244" v="566" actId="571"/>
          <ac:spMkLst>
            <pc:docMk/>
            <pc:sldMk cId="234714406" sldId="357"/>
            <ac:spMk id="39" creationId="{14A2AB60-C7DF-47C5-8502-984F9C2452D2}"/>
          </ac:spMkLst>
        </pc:spChg>
        <pc:picChg chg="mod">
          <ac:chgData name="Andrea Andaur" userId="c951bd3bc2a87a8c" providerId="LiveId" clId="{98593C5B-168D-483D-9AD8-FBB2C1B1F78B}" dt="2020-05-20T20:46:21.903" v="300" actId="1076"/>
          <ac:picMkLst>
            <pc:docMk/>
            <pc:sldMk cId="234714406" sldId="357"/>
            <ac:picMk id="3" creationId="{F4962C48-C7D5-4C6D-8185-12C81A476DCD}"/>
          </ac:picMkLst>
        </pc:picChg>
        <pc:picChg chg="mod">
          <ac:chgData name="Andrea Andaur" userId="c951bd3bc2a87a8c" providerId="LiveId" clId="{98593C5B-168D-483D-9AD8-FBB2C1B1F78B}" dt="2020-05-20T20:45:39.284" v="298" actId="1076"/>
          <ac:picMkLst>
            <pc:docMk/>
            <pc:sldMk cId="234714406" sldId="357"/>
            <ac:picMk id="10" creationId="{A60E2F08-2E45-4D70-8B00-5179BCEF075D}"/>
          </ac:picMkLst>
        </pc:picChg>
        <pc:picChg chg="del mod">
          <ac:chgData name="Andrea Andaur" userId="c951bd3bc2a87a8c" providerId="LiveId" clId="{98593C5B-168D-483D-9AD8-FBB2C1B1F78B}" dt="2020-05-20T21:21:33.136" v="546" actId="478"/>
          <ac:picMkLst>
            <pc:docMk/>
            <pc:sldMk cId="234714406" sldId="357"/>
            <ac:picMk id="11" creationId="{44354E9B-0D77-48FD-9A3F-9A3E4EDDF19A}"/>
          </ac:picMkLst>
        </pc:picChg>
        <pc:picChg chg="add del mod">
          <ac:chgData name="Andrea Andaur" userId="c951bd3bc2a87a8c" providerId="LiveId" clId="{98593C5B-168D-483D-9AD8-FBB2C1B1F78B}" dt="2020-05-20T20:22:16.697" v="154" actId="478"/>
          <ac:picMkLst>
            <pc:docMk/>
            <pc:sldMk cId="234714406" sldId="357"/>
            <ac:picMk id="12" creationId="{9CE3A99C-D1F9-49E6-BA7E-878765F1D1D4}"/>
          </ac:picMkLst>
        </pc:picChg>
        <pc:picChg chg="add del mod">
          <ac:chgData name="Andrea Andaur" userId="c951bd3bc2a87a8c" providerId="LiveId" clId="{98593C5B-168D-483D-9AD8-FBB2C1B1F78B}" dt="2020-05-20T20:22:50.743" v="158" actId="478"/>
          <ac:picMkLst>
            <pc:docMk/>
            <pc:sldMk cId="234714406" sldId="357"/>
            <ac:picMk id="13" creationId="{D580D8B2-739A-4F5F-B539-4ABD7E7EDEB3}"/>
          </ac:picMkLst>
        </pc:picChg>
        <pc:picChg chg="add del mod">
          <ac:chgData name="Andrea Andaur" userId="c951bd3bc2a87a8c" providerId="LiveId" clId="{98593C5B-168D-483D-9AD8-FBB2C1B1F78B}" dt="2020-05-20T20:23:16.246" v="160" actId="478"/>
          <ac:picMkLst>
            <pc:docMk/>
            <pc:sldMk cId="234714406" sldId="357"/>
            <ac:picMk id="14" creationId="{4AA92A2A-E93B-4985-9DD3-2F25F0159FE5}"/>
          </ac:picMkLst>
        </pc:picChg>
        <pc:picChg chg="del mod">
          <ac:chgData name="Andrea Andaur" userId="c951bd3bc2a87a8c" providerId="LiveId" clId="{98593C5B-168D-483D-9AD8-FBB2C1B1F78B}" dt="2020-05-20T21:26:39.186" v="594" actId="478"/>
          <ac:picMkLst>
            <pc:docMk/>
            <pc:sldMk cId="234714406" sldId="357"/>
            <ac:picMk id="15" creationId="{1796E084-6330-4698-A32A-9F079121F461}"/>
          </ac:picMkLst>
        </pc:picChg>
        <pc:picChg chg="del mod">
          <ac:chgData name="Andrea Andaur" userId="c951bd3bc2a87a8c" providerId="LiveId" clId="{98593C5B-168D-483D-9AD8-FBB2C1B1F78B}" dt="2020-05-20T21:26:41.252" v="595" actId="478"/>
          <ac:picMkLst>
            <pc:docMk/>
            <pc:sldMk cId="234714406" sldId="357"/>
            <ac:picMk id="16" creationId="{E167D770-B080-4AE3-9DB6-CC2C1C14DCA9}"/>
          </ac:picMkLst>
        </pc:picChg>
        <pc:picChg chg="add del mod">
          <ac:chgData name="Andrea Andaur" userId="c951bd3bc2a87a8c" providerId="LiveId" clId="{98593C5B-168D-483D-9AD8-FBB2C1B1F78B}" dt="2020-05-20T21:22:52.244" v="566" actId="571"/>
          <ac:picMkLst>
            <pc:docMk/>
            <pc:sldMk cId="234714406" sldId="357"/>
            <ac:picMk id="40" creationId="{2F7F81A0-F776-45F4-87D4-FB3AD485B86F}"/>
          </ac:picMkLst>
        </pc:picChg>
        <pc:picChg chg="del">
          <ac:chgData name="Andrea Andaur" userId="c951bd3bc2a87a8c" providerId="LiveId" clId="{98593C5B-168D-483D-9AD8-FBB2C1B1F78B}" dt="2020-05-20T20:18:44.117" v="134" actId="478"/>
          <ac:picMkLst>
            <pc:docMk/>
            <pc:sldMk cId="234714406" sldId="357"/>
            <ac:picMk id="1026" creationId="{43F79ECB-0984-4BA2-81C0-8E0F6FCC3862}"/>
          </ac:picMkLst>
        </pc:picChg>
        <pc:picChg chg="add mod">
          <ac:chgData name="Andrea Andaur" userId="c951bd3bc2a87a8c" providerId="LiveId" clId="{98593C5B-168D-483D-9AD8-FBB2C1B1F78B}" dt="2020-05-20T20:19:37.768" v="142"/>
          <ac:picMkLst>
            <pc:docMk/>
            <pc:sldMk cId="234714406" sldId="357"/>
            <ac:picMk id="2050" creationId="{8144E60F-6DEF-4665-956D-098C2D141A37}"/>
          </ac:picMkLst>
        </pc:picChg>
        <pc:picChg chg="add del mod">
          <ac:chgData name="Andrea Andaur" userId="c951bd3bc2a87a8c" providerId="LiveId" clId="{98593C5B-168D-483D-9AD8-FBB2C1B1F78B}" dt="2020-05-20T20:22:19.029" v="155" actId="478"/>
          <ac:picMkLst>
            <pc:docMk/>
            <pc:sldMk cId="234714406" sldId="357"/>
            <ac:picMk id="2052" creationId="{460CE832-38ED-4C0B-8951-EBA0F2C87A3D}"/>
          </ac:picMkLst>
        </pc:picChg>
        <pc:picChg chg="add mod">
          <ac:chgData name="Andrea Andaur" userId="c951bd3bc2a87a8c" providerId="LiveId" clId="{98593C5B-168D-483D-9AD8-FBB2C1B1F78B}" dt="2020-05-20T20:23:25.776" v="165" actId="1076"/>
          <ac:picMkLst>
            <pc:docMk/>
            <pc:sldMk cId="234714406" sldId="357"/>
            <ac:picMk id="2054" creationId="{D78EE444-6082-4AA7-BE06-87697E02FDBD}"/>
          </ac:picMkLst>
        </pc:picChg>
        <pc:picChg chg="add del mod">
          <ac:chgData name="Andrea Andaur" userId="c951bd3bc2a87a8c" providerId="LiveId" clId="{98593C5B-168D-483D-9AD8-FBB2C1B1F78B}" dt="2020-05-20T20:24:25.468" v="171" actId="478"/>
          <ac:picMkLst>
            <pc:docMk/>
            <pc:sldMk cId="234714406" sldId="357"/>
            <ac:picMk id="2056" creationId="{0E9CCB93-109D-4DF9-92BB-7D37AAAE0EC5}"/>
          </ac:picMkLst>
        </pc:picChg>
        <pc:picChg chg="add del mod">
          <ac:chgData name="Andrea Andaur" userId="c951bd3bc2a87a8c" providerId="LiveId" clId="{98593C5B-168D-483D-9AD8-FBB2C1B1F78B}" dt="2020-05-20T20:24:46.462" v="174" actId="478"/>
          <ac:picMkLst>
            <pc:docMk/>
            <pc:sldMk cId="234714406" sldId="357"/>
            <ac:picMk id="2058" creationId="{5225F91A-8A9B-4A7A-9E60-BB162AD64903}"/>
          </ac:picMkLst>
        </pc:picChg>
        <pc:picChg chg="add del mod">
          <ac:chgData name="Andrea Andaur" userId="c951bd3bc2a87a8c" providerId="LiveId" clId="{98593C5B-168D-483D-9AD8-FBB2C1B1F78B}" dt="2020-05-20T20:25:13.380" v="179" actId="478"/>
          <ac:picMkLst>
            <pc:docMk/>
            <pc:sldMk cId="234714406" sldId="357"/>
            <ac:picMk id="2060" creationId="{C302C267-569B-4416-BFE4-64B7188F5B0E}"/>
          </ac:picMkLst>
        </pc:picChg>
        <pc:picChg chg="add del">
          <ac:chgData name="Andrea Andaur" userId="c951bd3bc2a87a8c" providerId="LiveId" clId="{98593C5B-168D-483D-9AD8-FBB2C1B1F78B}" dt="2020-05-20T20:25:27.631" v="181" actId="478"/>
          <ac:picMkLst>
            <pc:docMk/>
            <pc:sldMk cId="234714406" sldId="357"/>
            <ac:picMk id="2062" creationId="{45AF5CD2-13A4-4ACC-B31B-22029EA45093}"/>
          </ac:picMkLst>
        </pc:picChg>
        <pc:picChg chg="add del mod">
          <ac:chgData name="Andrea Andaur" userId="c951bd3bc2a87a8c" providerId="LiveId" clId="{98593C5B-168D-483D-9AD8-FBB2C1B1F78B}" dt="2020-05-20T20:25:58.852" v="185" actId="478"/>
          <ac:picMkLst>
            <pc:docMk/>
            <pc:sldMk cId="234714406" sldId="357"/>
            <ac:picMk id="2064" creationId="{F851C14C-73FF-4B32-8D94-D1B044D585D7}"/>
          </ac:picMkLst>
        </pc:picChg>
        <pc:picChg chg="add mod">
          <ac:chgData name="Andrea Andaur" userId="c951bd3bc2a87a8c" providerId="LiveId" clId="{98593C5B-168D-483D-9AD8-FBB2C1B1F78B}" dt="2020-05-20T21:02:09.815" v="475" actId="1076"/>
          <ac:picMkLst>
            <pc:docMk/>
            <pc:sldMk cId="234714406" sldId="357"/>
            <ac:picMk id="2066" creationId="{8ADEB840-15CB-4C02-9674-F6FE2EB30B5A}"/>
          </ac:picMkLst>
        </pc:picChg>
        <pc:picChg chg="add mod">
          <ac:chgData name="Andrea Andaur" userId="c951bd3bc2a87a8c" providerId="LiveId" clId="{98593C5B-168D-483D-9AD8-FBB2C1B1F78B}" dt="2020-05-20T20:27:55.373" v="194" actId="1076"/>
          <ac:picMkLst>
            <pc:docMk/>
            <pc:sldMk cId="234714406" sldId="357"/>
            <ac:picMk id="2068" creationId="{3F89186F-3C96-43A2-B6AF-49247B23A69C}"/>
          </ac:picMkLst>
        </pc:picChg>
        <pc:picChg chg="add del mod">
          <ac:chgData name="Andrea Andaur" userId="c951bd3bc2a87a8c" providerId="LiveId" clId="{98593C5B-168D-483D-9AD8-FBB2C1B1F78B}" dt="2020-05-20T20:28:47.210" v="199" actId="478"/>
          <ac:picMkLst>
            <pc:docMk/>
            <pc:sldMk cId="234714406" sldId="357"/>
            <ac:picMk id="2070" creationId="{239642B3-DA84-404B-91D7-6CFE8EC6BEE6}"/>
          </ac:picMkLst>
        </pc:picChg>
        <pc:picChg chg="add del mod">
          <ac:chgData name="Andrea Andaur" userId="c951bd3bc2a87a8c" providerId="LiveId" clId="{98593C5B-168D-483D-9AD8-FBB2C1B1F78B}" dt="2020-05-20T20:29:18.772" v="202" actId="478"/>
          <ac:picMkLst>
            <pc:docMk/>
            <pc:sldMk cId="234714406" sldId="357"/>
            <ac:picMk id="2072" creationId="{7B9F6CDD-01F6-4B69-8D29-BEAE20CECF38}"/>
          </ac:picMkLst>
        </pc:picChg>
        <pc:picChg chg="add del mod">
          <ac:chgData name="Andrea Andaur" userId="c951bd3bc2a87a8c" providerId="LiveId" clId="{98593C5B-168D-483D-9AD8-FBB2C1B1F78B}" dt="2020-05-20T20:30:03.267" v="205" actId="478"/>
          <ac:picMkLst>
            <pc:docMk/>
            <pc:sldMk cId="234714406" sldId="357"/>
            <ac:picMk id="2074" creationId="{52A66CAC-EF36-4629-A5CE-C913B945D51D}"/>
          </ac:picMkLst>
        </pc:picChg>
        <pc:picChg chg="add del mod">
          <ac:chgData name="Andrea Andaur" userId="c951bd3bc2a87a8c" providerId="LiveId" clId="{98593C5B-168D-483D-9AD8-FBB2C1B1F78B}" dt="2020-05-20T20:31:11.620" v="208" actId="478"/>
          <ac:picMkLst>
            <pc:docMk/>
            <pc:sldMk cId="234714406" sldId="357"/>
            <ac:picMk id="2076" creationId="{173A5C18-7913-4133-BF2F-F487CF7E731D}"/>
          </ac:picMkLst>
        </pc:picChg>
        <pc:picChg chg="add mod">
          <ac:chgData name="Andrea Andaur" userId="c951bd3bc2a87a8c" providerId="LiveId" clId="{98593C5B-168D-483D-9AD8-FBB2C1B1F78B}" dt="2020-05-20T21:23:17.373" v="571" actId="1076"/>
          <ac:picMkLst>
            <pc:docMk/>
            <pc:sldMk cId="234714406" sldId="357"/>
            <ac:picMk id="2078" creationId="{449AB402-0851-4644-87EC-2D1D3EAAB931}"/>
          </ac:picMkLst>
        </pc:picChg>
        <pc:picChg chg="add mod">
          <ac:chgData name="Andrea Andaur" userId="c951bd3bc2a87a8c" providerId="LiveId" clId="{98593C5B-168D-483D-9AD8-FBB2C1B1F78B}" dt="2020-05-20T20:34:50.974" v="232" actId="1076"/>
          <ac:picMkLst>
            <pc:docMk/>
            <pc:sldMk cId="234714406" sldId="357"/>
            <ac:picMk id="2080" creationId="{3E724CFD-DDB1-401C-B06A-703FA651E2F7}"/>
          </ac:picMkLst>
        </pc:picChg>
        <pc:picChg chg="add mod">
          <ac:chgData name="Andrea Andaur" userId="c951bd3bc2a87a8c" providerId="LiveId" clId="{98593C5B-168D-483D-9AD8-FBB2C1B1F78B}" dt="2020-05-20T20:36:51.371" v="241" actId="1076"/>
          <ac:picMkLst>
            <pc:docMk/>
            <pc:sldMk cId="234714406" sldId="357"/>
            <ac:picMk id="2082" creationId="{3B069638-E9AA-42F3-A2E4-1D2F5D4C0E36}"/>
          </ac:picMkLst>
        </pc:picChg>
        <pc:picChg chg="add mod">
          <ac:chgData name="Andrea Andaur" userId="c951bd3bc2a87a8c" providerId="LiveId" clId="{98593C5B-168D-483D-9AD8-FBB2C1B1F78B}" dt="2020-05-20T20:37:38.109" v="248" actId="1076"/>
          <ac:picMkLst>
            <pc:docMk/>
            <pc:sldMk cId="234714406" sldId="357"/>
            <ac:picMk id="2084" creationId="{99552EED-06E8-46EF-9389-D0A42A0B4B68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09:12.418" v="505"/>
        <pc:sldMkLst>
          <pc:docMk/>
          <pc:sldMk cId="1415258972" sldId="358"/>
        </pc:sldMkLst>
        <pc:spChg chg="del">
          <ac:chgData name="Andrea Andaur" userId="c951bd3bc2a87a8c" providerId="LiveId" clId="{98593C5B-168D-483D-9AD8-FBB2C1B1F78B}" dt="2020-05-20T20:56:46.328" v="454" actId="478"/>
          <ac:spMkLst>
            <pc:docMk/>
            <pc:sldMk cId="1415258972" sldId="358"/>
            <ac:spMk id="9" creationId="{6DA4ECB8-025F-44EC-B5D1-88885E3AF1D3}"/>
          </ac:spMkLst>
        </pc:spChg>
        <pc:spChg chg="del">
          <ac:chgData name="Andrea Andaur" userId="c951bd3bc2a87a8c" providerId="LiveId" clId="{98593C5B-168D-483D-9AD8-FBB2C1B1F78B}" dt="2020-05-20T20:56:44.121" v="453" actId="478"/>
          <ac:spMkLst>
            <pc:docMk/>
            <pc:sldMk cId="1415258972" sldId="358"/>
            <ac:spMk id="29" creationId="{24FE5D37-57A6-4520-9E8A-F37C0441D485}"/>
          </ac:spMkLst>
        </pc:spChg>
        <pc:picChg chg="del">
          <ac:chgData name="Andrea Andaur" userId="c951bd3bc2a87a8c" providerId="LiveId" clId="{98593C5B-168D-483D-9AD8-FBB2C1B1F78B}" dt="2020-05-20T20:56:30.430" v="446" actId="478"/>
          <ac:picMkLst>
            <pc:docMk/>
            <pc:sldMk cId="1415258972" sldId="358"/>
            <ac:picMk id="3" creationId="{F4962C48-C7D5-4C6D-8185-12C81A476DCD}"/>
          </ac:picMkLst>
        </pc:picChg>
        <pc:picChg chg="del">
          <ac:chgData name="Andrea Andaur" userId="c951bd3bc2a87a8c" providerId="LiveId" clId="{98593C5B-168D-483D-9AD8-FBB2C1B1F78B}" dt="2020-05-20T20:56:26.567" v="445" actId="478"/>
          <ac:picMkLst>
            <pc:docMk/>
            <pc:sldMk cId="1415258972" sldId="358"/>
            <ac:picMk id="10" creationId="{A60E2F08-2E45-4D70-8B00-5179BCEF075D}"/>
          </ac:picMkLst>
        </pc:picChg>
        <pc:picChg chg="mod">
          <ac:chgData name="Andrea Andaur" userId="c951bd3bc2a87a8c" providerId="LiveId" clId="{98593C5B-168D-483D-9AD8-FBB2C1B1F78B}" dt="2020-05-20T21:02:54.978" v="483" actId="1076"/>
          <ac:picMkLst>
            <pc:docMk/>
            <pc:sldMk cId="1415258972" sldId="358"/>
            <ac:picMk id="11" creationId="{3876FD1F-306E-463B-B267-C0B94352CC7F}"/>
          </ac:picMkLst>
        </pc:picChg>
        <pc:picChg chg="mod">
          <ac:chgData name="Andrea Andaur" userId="c951bd3bc2a87a8c" providerId="LiveId" clId="{98593C5B-168D-483D-9AD8-FBB2C1B1F78B}" dt="2020-05-20T21:02:53.177" v="482" actId="1076"/>
          <ac:picMkLst>
            <pc:docMk/>
            <pc:sldMk cId="1415258972" sldId="358"/>
            <ac:picMk id="12" creationId="{24F3DA5F-E0DA-4462-B166-9DAF4DF2AEE6}"/>
          </ac:picMkLst>
        </pc:picChg>
        <pc:picChg chg="mod">
          <ac:chgData name="Andrea Andaur" userId="c951bd3bc2a87a8c" providerId="LiveId" clId="{98593C5B-168D-483D-9AD8-FBB2C1B1F78B}" dt="2020-05-20T21:01:44.482" v="470" actId="1076"/>
          <ac:picMkLst>
            <pc:docMk/>
            <pc:sldMk cId="1415258972" sldId="358"/>
            <ac:picMk id="2050" creationId="{8144E60F-6DEF-4665-956D-098C2D141A37}"/>
          </ac:picMkLst>
        </pc:picChg>
        <pc:picChg chg="mod">
          <ac:chgData name="Andrea Andaur" userId="c951bd3bc2a87a8c" providerId="LiveId" clId="{98593C5B-168D-483D-9AD8-FBB2C1B1F78B}" dt="2020-05-20T20:56:53.604" v="458" actId="1076"/>
          <ac:picMkLst>
            <pc:docMk/>
            <pc:sldMk cId="1415258972" sldId="358"/>
            <ac:picMk id="2054" creationId="{D78EE444-6082-4AA7-BE06-87697E02FDBD}"/>
          </ac:picMkLst>
        </pc:picChg>
        <pc:picChg chg="del">
          <ac:chgData name="Andrea Andaur" userId="c951bd3bc2a87a8c" providerId="LiveId" clId="{98593C5B-168D-483D-9AD8-FBB2C1B1F78B}" dt="2020-05-20T20:56:34.781" v="448" actId="478"/>
          <ac:picMkLst>
            <pc:docMk/>
            <pc:sldMk cId="1415258972" sldId="358"/>
            <ac:picMk id="2066" creationId="{8ADEB840-15CB-4C02-9674-F6FE2EB30B5A}"/>
          </ac:picMkLst>
        </pc:picChg>
        <pc:picChg chg="del">
          <ac:chgData name="Andrea Andaur" userId="c951bd3bc2a87a8c" providerId="LiveId" clId="{98593C5B-168D-483D-9AD8-FBB2C1B1F78B}" dt="2020-05-20T20:56:32.475" v="447" actId="478"/>
          <ac:picMkLst>
            <pc:docMk/>
            <pc:sldMk cId="1415258972" sldId="358"/>
            <ac:picMk id="2068" creationId="{3F89186F-3C96-43A2-B6AF-49247B23A69C}"/>
          </ac:picMkLst>
        </pc:picChg>
        <pc:picChg chg="del">
          <ac:chgData name="Andrea Andaur" userId="c951bd3bc2a87a8c" providerId="LiveId" clId="{98593C5B-168D-483D-9AD8-FBB2C1B1F78B}" dt="2020-05-20T20:56:42.336" v="452" actId="478"/>
          <ac:picMkLst>
            <pc:docMk/>
            <pc:sldMk cId="1415258972" sldId="358"/>
            <ac:picMk id="2078" creationId="{449AB402-0851-4644-87EC-2D1D3EAAB931}"/>
          </ac:picMkLst>
        </pc:picChg>
        <pc:picChg chg="del">
          <ac:chgData name="Andrea Andaur" userId="c951bd3bc2a87a8c" providerId="LiveId" clId="{98593C5B-168D-483D-9AD8-FBB2C1B1F78B}" dt="2020-05-20T20:56:36.587" v="449" actId="478"/>
          <ac:picMkLst>
            <pc:docMk/>
            <pc:sldMk cId="1415258972" sldId="358"/>
            <ac:picMk id="2080" creationId="{3E724CFD-DDB1-401C-B06A-703FA651E2F7}"/>
          </ac:picMkLst>
        </pc:picChg>
        <pc:picChg chg="del">
          <ac:chgData name="Andrea Andaur" userId="c951bd3bc2a87a8c" providerId="LiveId" clId="{98593C5B-168D-483D-9AD8-FBB2C1B1F78B}" dt="2020-05-20T20:56:40.224" v="451" actId="478"/>
          <ac:picMkLst>
            <pc:docMk/>
            <pc:sldMk cId="1415258972" sldId="358"/>
            <ac:picMk id="2082" creationId="{3B069638-E9AA-42F3-A2E4-1D2F5D4C0E36}"/>
          </ac:picMkLst>
        </pc:picChg>
        <pc:picChg chg="del">
          <ac:chgData name="Andrea Andaur" userId="c951bd3bc2a87a8c" providerId="LiveId" clId="{98593C5B-168D-483D-9AD8-FBB2C1B1F78B}" dt="2020-05-20T20:56:38.524" v="450" actId="478"/>
          <ac:picMkLst>
            <pc:docMk/>
            <pc:sldMk cId="1415258972" sldId="358"/>
            <ac:picMk id="2084" creationId="{99552EED-06E8-46EF-9389-D0A42A0B4B68}"/>
          </ac:picMkLst>
        </pc:picChg>
        <pc:picChg chg="add mod">
          <ac:chgData name="Andrea Andaur" userId="c951bd3bc2a87a8c" providerId="LiveId" clId="{98593C5B-168D-483D-9AD8-FBB2C1B1F78B}" dt="2020-05-20T21:01:49.497" v="472" actId="1076"/>
          <ac:picMkLst>
            <pc:docMk/>
            <pc:sldMk cId="1415258972" sldId="358"/>
            <ac:picMk id="3074" creationId="{D49EF848-44FE-4831-9470-F9BBDC15A71E}"/>
          </ac:picMkLst>
        </pc:picChg>
        <pc:picChg chg="add mod">
          <ac:chgData name="Andrea Andaur" userId="c951bd3bc2a87a8c" providerId="LiveId" clId="{98593C5B-168D-483D-9AD8-FBB2C1B1F78B}" dt="2020-05-20T21:01:57.765" v="473" actId="732"/>
          <ac:picMkLst>
            <pc:docMk/>
            <pc:sldMk cId="1415258972" sldId="358"/>
            <ac:picMk id="3076" creationId="{D4593964-04D0-481C-A58D-393A0FF3DCF8}"/>
          </ac:picMkLst>
        </pc:picChg>
      </pc:sldChg>
      <pc:sldChg chg="addSp modSp new del ord modTransition modAnim">
        <pc:chgData name="Andrea Andaur" userId="c951bd3bc2a87a8c" providerId="LiveId" clId="{98593C5B-168D-483D-9AD8-FBB2C1B1F78B}" dt="2020-05-20T20:56:21.861" v="443" actId="47"/>
        <pc:sldMkLst>
          <pc:docMk/>
          <pc:sldMk cId="4118580538" sldId="358"/>
        </pc:sldMkLst>
        <pc:picChg chg="add mod">
          <ac:chgData name="Andrea Andaur" userId="c951bd3bc2a87a8c" providerId="LiveId" clId="{98593C5B-168D-483D-9AD8-FBB2C1B1F78B}" dt="2020-05-20T20:56:13.741" v="442" actId="1076"/>
          <ac:picMkLst>
            <pc:docMk/>
            <pc:sldMk cId="4118580538" sldId="358"/>
            <ac:picMk id="2" creationId="{21D22989-8FDF-450E-B377-D3C35FB95AB1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09:03.650" v="504"/>
        <pc:sldMkLst>
          <pc:docMk/>
          <pc:sldMk cId="3194163638" sldId="359"/>
        </pc:sldMkLst>
        <pc:spChg chg="mod">
          <ac:chgData name="Andrea Andaur" userId="c951bd3bc2a87a8c" providerId="LiveId" clId="{98593C5B-168D-483D-9AD8-FBB2C1B1F78B}" dt="2020-05-20T21:08:38.992" v="501" actId="1076"/>
          <ac:spMkLst>
            <pc:docMk/>
            <pc:sldMk cId="3194163638" sldId="359"/>
            <ac:spMk id="4" creationId="{F791E4C9-2DC2-43E0-929C-ED5426FA7B09}"/>
          </ac:spMkLst>
        </pc:spChg>
        <pc:picChg chg="mod">
          <ac:chgData name="Andrea Andaur" userId="c951bd3bc2a87a8c" providerId="LiveId" clId="{98593C5B-168D-483D-9AD8-FBB2C1B1F78B}" dt="2020-05-20T21:08:19.617" v="497" actId="1076"/>
          <ac:picMkLst>
            <pc:docMk/>
            <pc:sldMk cId="3194163638" sldId="359"/>
            <ac:picMk id="3" creationId="{F23D4614-15C8-422F-B683-CC859D830E84}"/>
          </ac:picMkLst>
        </pc:picChg>
        <pc:picChg chg="del">
          <ac:chgData name="Andrea Andaur" userId="c951bd3bc2a87a8c" providerId="LiveId" clId="{98593C5B-168D-483D-9AD8-FBB2C1B1F78B}" dt="2020-05-20T21:02:23.722" v="481" actId="478"/>
          <ac:picMkLst>
            <pc:docMk/>
            <pc:sldMk cId="3194163638" sldId="359"/>
            <ac:picMk id="11" creationId="{3876FD1F-306E-463B-B267-C0B94352CC7F}"/>
          </ac:picMkLst>
        </pc:picChg>
        <pc:picChg chg="add mod">
          <ac:chgData name="Andrea Andaur" userId="c951bd3bc2a87a8c" providerId="LiveId" clId="{98593C5B-168D-483D-9AD8-FBB2C1B1F78B}" dt="2020-05-20T21:04:07.946" v="487" actId="14100"/>
          <ac:picMkLst>
            <pc:docMk/>
            <pc:sldMk cId="3194163638" sldId="359"/>
            <ac:picMk id="14" creationId="{0FE0C526-BBE1-4E2E-9002-194990779C2F}"/>
          </ac:picMkLst>
        </pc:picChg>
        <pc:picChg chg="del">
          <ac:chgData name="Andrea Andaur" userId="c951bd3bc2a87a8c" providerId="LiveId" clId="{98593C5B-168D-483D-9AD8-FBB2C1B1F78B}" dt="2020-05-20T21:02:16.812" v="477" actId="478"/>
          <ac:picMkLst>
            <pc:docMk/>
            <pc:sldMk cId="3194163638" sldId="359"/>
            <ac:picMk id="2054" creationId="{D78EE444-6082-4AA7-BE06-87697E02FDBD}"/>
          </ac:picMkLst>
        </pc:picChg>
        <pc:picChg chg="del">
          <ac:chgData name="Andrea Andaur" userId="c951bd3bc2a87a8c" providerId="LiveId" clId="{98593C5B-168D-483D-9AD8-FBB2C1B1F78B}" dt="2020-05-20T21:02:14.919" v="476" actId="478"/>
          <ac:picMkLst>
            <pc:docMk/>
            <pc:sldMk cId="3194163638" sldId="359"/>
            <ac:picMk id="3074" creationId="{D49EF848-44FE-4831-9470-F9BBDC15A71E}"/>
          </ac:picMkLst>
        </pc:picChg>
        <pc:picChg chg="del">
          <ac:chgData name="Andrea Andaur" userId="c951bd3bc2a87a8c" providerId="LiveId" clId="{98593C5B-168D-483D-9AD8-FBB2C1B1F78B}" dt="2020-05-20T21:02:18.681" v="478" actId="478"/>
          <ac:picMkLst>
            <pc:docMk/>
            <pc:sldMk cId="3194163638" sldId="359"/>
            <ac:picMk id="3076" creationId="{D4593964-04D0-481C-A58D-393A0FF3DCF8}"/>
          </ac:picMkLst>
        </pc:picChg>
        <pc:picChg chg="add mod">
          <ac:chgData name="Andrea Andaur" userId="c951bd3bc2a87a8c" providerId="LiveId" clId="{98593C5B-168D-483D-9AD8-FBB2C1B1F78B}" dt="2020-05-20T21:05:05.341" v="491" actId="1076"/>
          <ac:picMkLst>
            <pc:docMk/>
            <pc:sldMk cId="3194163638" sldId="359"/>
            <ac:picMk id="5122" creationId="{EC9A4131-4AD0-4E00-B01B-7CF92F258A03}"/>
          </ac:picMkLst>
        </pc:picChg>
        <pc:picChg chg="add mod">
          <ac:chgData name="Andrea Andaur" userId="c951bd3bc2a87a8c" providerId="LiveId" clId="{98593C5B-168D-483D-9AD8-FBB2C1B1F78B}" dt="2020-05-20T21:06:17.958" v="496" actId="1076"/>
          <ac:picMkLst>
            <pc:docMk/>
            <pc:sldMk cId="3194163638" sldId="359"/>
            <ac:picMk id="5124" creationId="{BF95064E-8307-4197-8804-4A53E3F70BBC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18:07.182" v="538"/>
        <pc:sldMkLst>
          <pc:docMk/>
          <pc:sldMk cId="3607463396" sldId="360"/>
        </pc:sldMkLst>
        <pc:picChg chg="del">
          <ac:chgData name="Andrea Andaur" userId="c951bd3bc2a87a8c" providerId="LiveId" clId="{98593C5B-168D-483D-9AD8-FBB2C1B1F78B}" dt="2020-05-20T21:17:11.302" v="532" actId="478"/>
          <ac:picMkLst>
            <pc:docMk/>
            <pc:sldMk cId="3607463396" sldId="360"/>
            <ac:picMk id="3" creationId="{F23D4614-15C8-422F-B683-CC859D830E84}"/>
          </ac:picMkLst>
        </pc:picChg>
        <pc:picChg chg="del">
          <ac:chgData name="Andrea Andaur" userId="c951bd3bc2a87a8c" providerId="LiveId" clId="{98593C5B-168D-483D-9AD8-FBB2C1B1F78B}" dt="2020-05-20T21:09:29.866" v="509" actId="478"/>
          <ac:picMkLst>
            <pc:docMk/>
            <pc:sldMk cId="3607463396" sldId="360"/>
            <ac:picMk id="14" creationId="{0FE0C526-BBE1-4E2E-9002-194990779C2F}"/>
          </ac:picMkLst>
        </pc:picChg>
        <pc:picChg chg="add mod">
          <ac:chgData name="Andrea Andaur" userId="c951bd3bc2a87a8c" providerId="LiveId" clId="{98593C5B-168D-483D-9AD8-FBB2C1B1F78B}" dt="2020-05-20T21:16:31.737" v="529" actId="1076"/>
          <ac:picMkLst>
            <pc:docMk/>
            <pc:sldMk cId="3607463396" sldId="360"/>
            <ac:picMk id="15" creationId="{77A3193D-BEF8-4210-86E9-8B0C2699A523}"/>
          </ac:picMkLst>
        </pc:picChg>
        <pc:picChg chg="add mod">
          <ac:chgData name="Andrea Andaur" userId="c951bd3bc2a87a8c" providerId="LiveId" clId="{98593C5B-168D-483D-9AD8-FBB2C1B1F78B}" dt="2020-05-20T21:16:28.126" v="527" actId="1076"/>
          <ac:picMkLst>
            <pc:docMk/>
            <pc:sldMk cId="3607463396" sldId="360"/>
            <ac:picMk id="16" creationId="{D59B05DF-5E17-42E9-B5FB-AEB41D5493C8}"/>
          </ac:picMkLst>
        </pc:picChg>
        <pc:picChg chg="add mod">
          <ac:chgData name="Andrea Andaur" userId="c951bd3bc2a87a8c" providerId="LiveId" clId="{98593C5B-168D-483D-9AD8-FBB2C1B1F78B}" dt="2020-05-20T21:17:13.709" v="533" actId="1076"/>
          <ac:picMkLst>
            <pc:docMk/>
            <pc:sldMk cId="3607463396" sldId="360"/>
            <ac:picMk id="17" creationId="{251B0E3E-A656-4D0E-A9EC-FFEE7AC768DF}"/>
          </ac:picMkLst>
        </pc:picChg>
        <pc:picChg chg="del">
          <ac:chgData name="Andrea Andaur" userId="c951bd3bc2a87a8c" providerId="LiveId" clId="{98593C5B-168D-483D-9AD8-FBB2C1B1F78B}" dt="2020-05-20T21:09:28.156" v="508" actId="478"/>
          <ac:picMkLst>
            <pc:docMk/>
            <pc:sldMk cId="3607463396" sldId="360"/>
            <ac:picMk id="5122" creationId="{EC9A4131-4AD0-4E00-B01B-7CF92F258A03}"/>
          </ac:picMkLst>
        </pc:picChg>
        <pc:picChg chg="del">
          <ac:chgData name="Andrea Andaur" userId="c951bd3bc2a87a8c" providerId="LiveId" clId="{98593C5B-168D-483D-9AD8-FBB2C1B1F78B}" dt="2020-05-20T21:09:26.304" v="507" actId="478"/>
          <ac:picMkLst>
            <pc:docMk/>
            <pc:sldMk cId="3607463396" sldId="360"/>
            <ac:picMk id="5124" creationId="{BF95064E-8307-4197-8804-4A53E3F70BBC}"/>
          </ac:picMkLst>
        </pc:picChg>
        <pc:picChg chg="add mod">
          <ac:chgData name="Andrea Andaur" userId="c951bd3bc2a87a8c" providerId="LiveId" clId="{98593C5B-168D-483D-9AD8-FBB2C1B1F78B}" dt="2020-05-20T21:16:30.311" v="528" actId="1076"/>
          <ac:picMkLst>
            <pc:docMk/>
            <pc:sldMk cId="3607463396" sldId="360"/>
            <ac:picMk id="6146" creationId="{520FB841-F223-47FC-88C4-057DF8E8361B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24:07.831" v="1183" actId="1076"/>
        <pc:sldMkLst>
          <pc:docMk/>
          <pc:sldMk cId="1539846204" sldId="361"/>
        </pc:sldMkLst>
        <pc:picChg chg="add mod">
          <ac:chgData name="Andrea Andaur" userId="c951bd3bc2a87a8c" providerId="LiveId" clId="{98593C5B-168D-483D-9AD8-FBB2C1B1F78B}" dt="2020-05-20T21:18:30.444" v="543" actId="1076"/>
          <ac:picMkLst>
            <pc:docMk/>
            <pc:sldMk cId="1539846204" sldId="361"/>
            <ac:picMk id="14" creationId="{862519B3-1837-4280-A91A-6446A6396679}"/>
          </ac:picMkLst>
        </pc:picChg>
        <pc:picChg chg="del">
          <ac:chgData name="Andrea Andaur" userId="c951bd3bc2a87a8c" providerId="LiveId" clId="{98593C5B-168D-483D-9AD8-FBB2C1B1F78B}" dt="2020-05-20T21:18:12.115" v="539" actId="478"/>
          <ac:picMkLst>
            <pc:docMk/>
            <pc:sldMk cId="1539846204" sldId="361"/>
            <ac:picMk id="15" creationId="{77A3193D-BEF8-4210-86E9-8B0C2699A523}"/>
          </ac:picMkLst>
        </pc:picChg>
        <pc:picChg chg="del">
          <ac:chgData name="Andrea Andaur" userId="c951bd3bc2a87a8c" providerId="LiveId" clId="{98593C5B-168D-483D-9AD8-FBB2C1B1F78B}" dt="2020-05-20T21:18:14.168" v="540" actId="478"/>
          <ac:picMkLst>
            <pc:docMk/>
            <pc:sldMk cId="1539846204" sldId="361"/>
            <ac:picMk id="16" creationId="{D59B05DF-5E17-42E9-B5FB-AEB41D5493C8}"/>
          </ac:picMkLst>
        </pc:picChg>
        <pc:picChg chg="del">
          <ac:chgData name="Andrea Andaur" userId="c951bd3bc2a87a8c" providerId="LiveId" clId="{98593C5B-168D-483D-9AD8-FBB2C1B1F78B}" dt="2020-05-20T21:21:28.271" v="545" actId="478"/>
          <ac:picMkLst>
            <pc:docMk/>
            <pc:sldMk cId="1539846204" sldId="361"/>
            <ac:picMk id="17" creationId="{251B0E3E-A656-4D0E-A9EC-FFEE7AC768DF}"/>
          </ac:picMkLst>
        </pc:picChg>
        <pc:picChg chg="add mod">
          <ac:chgData name="Andrea Andaur" userId="c951bd3bc2a87a8c" providerId="LiveId" clId="{98593C5B-168D-483D-9AD8-FBB2C1B1F78B}" dt="2020-05-20T21:21:41.807" v="548" actId="1076"/>
          <ac:picMkLst>
            <pc:docMk/>
            <pc:sldMk cId="1539846204" sldId="361"/>
            <ac:picMk id="18" creationId="{02E00231-E681-41E0-9463-E6F13BF4315E}"/>
          </ac:picMkLst>
        </pc:picChg>
        <pc:picChg chg="add mod">
          <ac:chgData name="Andrea Andaur" userId="c951bd3bc2a87a8c" providerId="LiveId" clId="{98593C5B-168D-483D-9AD8-FBB2C1B1F78B}" dt="2020-05-20T22:24:07.831" v="1183" actId="1076"/>
          <ac:picMkLst>
            <pc:docMk/>
            <pc:sldMk cId="1539846204" sldId="361"/>
            <ac:picMk id="19" creationId="{B8BCD3B3-C7F9-4231-9472-E4F77D129EBE}"/>
          </ac:picMkLst>
        </pc:picChg>
        <pc:picChg chg="del">
          <ac:chgData name="Andrea Andaur" userId="c951bd3bc2a87a8c" providerId="LiveId" clId="{98593C5B-168D-483D-9AD8-FBB2C1B1F78B}" dt="2020-05-20T21:18:15.897" v="541" actId="478"/>
          <ac:picMkLst>
            <pc:docMk/>
            <pc:sldMk cId="1539846204" sldId="361"/>
            <ac:picMk id="6146" creationId="{520FB841-F223-47FC-88C4-057DF8E8361B}"/>
          </ac:picMkLst>
        </pc:picChg>
        <pc:picChg chg="add mod">
          <ac:chgData name="Andrea Andaur" userId="c951bd3bc2a87a8c" providerId="LiveId" clId="{98593C5B-168D-483D-9AD8-FBB2C1B1F78B}" dt="2020-05-20T22:23:30.712" v="1181" actId="14100"/>
          <ac:picMkLst>
            <pc:docMk/>
            <pc:sldMk cId="1539846204" sldId="361"/>
            <ac:picMk id="8194" creationId="{E47CCB34-4C64-46FD-A230-8AB5769C58BE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26:50.232" v="1193" actId="1076"/>
        <pc:sldMkLst>
          <pc:docMk/>
          <pc:sldMk cId="1987737725" sldId="362"/>
        </pc:sldMkLst>
        <pc:spChg chg="add mod">
          <ac:chgData name="Andrea Andaur" userId="c951bd3bc2a87a8c" providerId="LiveId" clId="{98593C5B-168D-483D-9AD8-FBB2C1B1F78B}" dt="2020-05-20T21:23:27.654" v="573" actId="1076"/>
          <ac:spMkLst>
            <pc:docMk/>
            <pc:sldMk cId="1987737725" sldId="362"/>
            <ac:spMk id="13" creationId="{B5BCF877-1E48-4E6E-B5A2-AF77AEC100EE}"/>
          </ac:spMkLst>
        </pc:spChg>
        <pc:spChg chg="add mod">
          <ac:chgData name="Andrea Andaur" userId="c951bd3bc2a87a8c" providerId="LiveId" clId="{98593C5B-168D-483D-9AD8-FBB2C1B1F78B}" dt="2020-05-20T21:23:27.654" v="573" actId="1076"/>
          <ac:spMkLst>
            <pc:docMk/>
            <pc:sldMk cId="1987737725" sldId="362"/>
            <ac:spMk id="15" creationId="{C17DF8CC-ADC7-4D16-B0A9-A01CB8DB7903}"/>
          </ac:spMkLst>
        </pc:spChg>
        <pc:picChg chg="add mod">
          <ac:chgData name="Andrea Andaur" userId="c951bd3bc2a87a8c" providerId="LiveId" clId="{98593C5B-168D-483D-9AD8-FBB2C1B1F78B}" dt="2020-05-20T22:26:50.232" v="1193" actId="1076"/>
          <ac:picMkLst>
            <pc:docMk/>
            <pc:sldMk cId="1987737725" sldId="362"/>
            <ac:picMk id="12" creationId="{C3AB4FC0-5EAB-4A44-87E1-F9C377837D72}"/>
          </ac:picMkLst>
        </pc:picChg>
        <pc:picChg chg="del">
          <ac:chgData name="Andrea Andaur" userId="c951bd3bc2a87a8c" providerId="LiveId" clId="{98593C5B-168D-483D-9AD8-FBB2C1B1F78B}" dt="2020-05-20T21:21:58.959" v="553" actId="478"/>
          <ac:picMkLst>
            <pc:docMk/>
            <pc:sldMk cId="1987737725" sldId="362"/>
            <ac:picMk id="14" creationId="{862519B3-1837-4280-A91A-6446A6396679}"/>
          </ac:picMkLst>
        </pc:picChg>
        <pc:picChg chg="add mod">
          <ac:chgData name="Andrea Andaur" userId="c951bd3bc2a87a8c" providerId="LiveId" clId="{98593C5B-168D-483D-9AD8-FBB2C1B1F78B}" dt="2020-05-20T21:26:10.147" v="590" actId="1076"/>
          <ac:picMkLst>
            <pc:docMk/>
            <pc:sldMk cId="1987737725" sldId="362"/>
            <ac:picMk id="17" creationId="{C7E3737B-04C4-4CF0-948B-9ECBA6449495}"/>
          </ac:picMkLst>
        </pc:picChg>
        <pc:picChg chg="del">
          <ac:chgData name="Andrea Andaur" userId="c951bd3bc2a87a8c" providerId="LiveId" clId="{98593C5B-168D-483D-9AD8-FBB2C1B1F78B}" dt="2020-05-20T21:22:02.474" v="554" actId="478"/>
          <ac:picMkLst>
            <pc:docMk/>
            <pc:sldMk cId="1987737725" sldId="362"/>
            <ac:picMk id="18" creationId="{02E00231-E681-41E0-9463-E6F13BF4315E}"/>
          </ac:picMkLst>
        </pc:picChg>
        <pc:picChg chg="add mod">
          <ac:chgData name="Andrea Andaur" userId="c951bd3bc2a87a8c" providerId="LiveId" clId="{98593C5B-168D-483D-9AD8-FBB2C1B1F78B}" dt="2020-05-20T21:24:29.924" v="581" actId="1076"/>
          <ac:picMkLst>
            <pc:docMk/>
            <pc:sldMk cId="1987737725" sldId="362"/>
            <ac:picMk id="7170" creationId="{DD0590E2-8100-4D14-9062-C15BB5772164}"/>
          </ac:picMkLst>
        </pc:picChg>
        <pc:picChg chg="add mod">
          <ac:chgData name="Andrea Andaur" userId="c951bd3bc2a87a8c" providerId="LiveId" clId="{98593C5B-168D-483D-9AD8-FBB2C1B1F78B}" dt="2020-05-20T21:25:53.601" v="588" actId="14100"/>
          <ac:picMkLst>
            <pc:docMk/>
            <pc:sldMk cId="1987737725" sldId="362"/>
            <ac:picMk id="7172" creationId="{8703254F-AE96-42D9-93D8-586F9BDCAB66}"/>
          </ac:picMkLst>
        </pc:picChg>
      </pc:sldChg>
      <pc:sldChg chg="addSp delSp modSp add mod ord delAnim modAnim">
        <pc:chgData name="Andrea Andaur" userId="c951bd3bc2a87a8c" providerId="LiveId" clId="{98593C5B-168D-483D-9AD8-FBB2C1B1F78B}" dt="2020-05-22T22:34:08.854" v="1349"/>
        <pc:sldMkLst>
          <pc:docMk/>
          <pc:sldMk cId="2034564844" sldId="363"/>
        </pc:sldMkLst>
        <pc:picChg chg="del mod">
          <ac:chgData name="Andrea Andaur" userId="c951bd3bc2a87a8c" providerId="LiveId" clId="{98593C5B-168D-483D-9AD8-FBB2C1B1F78B}" dt="2020-05-22T22:28:35.504" v="1345" actId="478"/>
          <ac:picMkLst>
            <pc:docMk/>
            <pc:sldMk cId="2034564844" sldId="363"/>
            <ac:picMk id="3" creationId="{9A10DD04-BAAA-49D5-BE59-23E8701B99D4}"/>
          </ac:picMkLst>
        </pc:picChg>
        <pc:picChg chg="mod">
          <ac:chgData name="Andrea Andaur" userId="c951bd3bc2a87a8c" providerId="LiveId" clId="{98593C5B-168D-483D-9AD8-FBB2C1B1F78B}" dt="2020-05-22T22:34:01.741" v="1348" actId="1076"/>
          <ac:picMkLst>
            <pc:docMk/>
            <pc:sldMk cId="2034564844" sldId="363"/>
            <ac:picMk id="9" creationId="{D3356E17-97BC-4082-B337-4777E1C97C9A}"/>
          </ac:picMkLst>
        </pc:picChg>
        <pc:picChg chg="add mod">
          <ac:chgData name="Andrea Andaur" userId="c951bd3bc2a87a8c" providerId="LiveId" clId="{98593C5B-168D-483D-9AD8-FBB2C1B1F78B}" dt="2020-05-20T21:27:50.881" v="602" actId="14100"/>
          <ac:picMkLst>
            <pc:docMk/>
            <pc:sldMk cId="2034564844" sldId="363"/>
            <ac:picMk id="12" creationId="{A9C31B1C-A922-423F-B8D5-3728EA8D1C8B}"/>
          </ac:picMkLst>
        </pc:picChg>
        <pc:picChg chg="add mod">
          <ac:chgData name="Andrea Andaur" userId="c951bd3bc2a87a8c" providerId="LiveId" clId="{98593C5B-168D-483D-9AD8-FBB2C1B1F78B}" dt="2020-05-20T21:27:58.664" v="605" actId="1076"/>
          <ac:picMkLst>
            <pc:docMk/>
            <pc:sldMk cId="2034564844" sldId="363"/>
            <ac:picMk id="13" creationId="{0B6399DC-033C-4FC7-B656-7C1687261F39}"/>
          </ac:picMkLst>
        </pc:picChg>
        <pc:picChg chg="del">
          <ac:chgData name="Andrea Andaur" userId="c951bd3bc2a87a8c" providerId="LiveId" clId="{98593C5B-168D-483D-9AD8-FBB2C1B1F78B}" dt="2020-05-20T21:26:57.431" v="599" actId="478"/>
          <ac:picMkLst>
            <pc:docMk/>
            <pc:sldMk cId="2034564844" sldId="363"/>
            <ac:picMk id="14" creationId="{862519B3-1837-4280-A91A-6446A6396679}"/>
          </ac:picMkLst>
        </pc:picChg>
        <pc:picChg chg="del">
          <ac:chgData name="Andrea Andaur" userId="c951bd3bc2a87a8c" providerId="LiveId" clId="{98593C5B-168D-483D-9AD8-FBB2C1B1F78B}" dt="2020-05-20T21:30:29.747" v="610" actId="478"/>
          <ac:picMkLst>
            <pc:docMk/>
            <pc:sldMk cId="2034564844" sldId="363"/>
            <ac:picMk id="18" creationId="{02E00231-E681-41E0-9463-E6F13BF4315E}"/>
          </ac:picMkLst>
        </pc:picChg>
        <pc:picChg chg="mod">
          <ac:chgData name="Andrea Andaur" userId="c951bd3bc2a87a8c" providerId="LiveId" clId="{98593C5B-168D-483D-9AD8-FBB2C1B1F78B}" dt="2020-05-22T22:33:57.352" v="1347" actId="1076"/>
          <ac:picMkLst>
            <pc:docMk/>
            <pc:sldMk cId="2034564844" sldId="363"/>
            <ac:picMk id="2050" creationId="{8144E60F-6DEF-4665-956D-098C2D141A37}"/>
          </ac:picMkLst>
        </pc:picChg>
        <pc:picChg chg="add mod">
          <ac:chgData name="Andrea Andaur" userId="c951bd3bc2a87a8c" providerId="LiveId" clId="{98593C5B-168D-483D-9AD8-FBB2C1B1F78B}" dt="2020-05-20T21:30:26.654" v="609" actId="1076"/>
          <ac:picMkLst>
            <pc:docMk/>
            <pc:sldMk cId="2034564844" sldId="363"/>
            <ac:picMk id="9218" creationId="{D30C2195-2066-454D-A23D-3AFB384E4549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2T22:34:32.182" v="1350"/>
        <pc:sldMkLst>
          <pc:docMk/>
          <pc:sldMk cId="1250065980" sldId="364"/>
        </pc:sldMkLst>
        <pc:picChg chg="mod">
          <ac:chgData name="Andrea Andaur" userId="c951bd3bc2a87a8c" providerId="LiveId" clId="{98593C5B-168D-483D-9AD8-FBB2C1B1F78B}" dt="2020-05-20T22:30:51.241" v="1194" actId="1076"/>
          <ac:picMkLst>
            <pc:docMk/>
            <pc:sldMk cId="1250065980" sldId="364"/>
            <ac:picMk id="3" creationId="{2892C789-6AF8-4F7A-A994-81D6BB8249E5}"/>
          </ac:picMkLst>
        </pc:picChg>
        <pc:picChg chg="del">
          <ac:chgData name="Andrea Andaur" userId="c951bd3bc2a87a8c" providerId="LiveId" clId="{98593C5B-168D-483D-9AD8-FBB2C1B1F78B}" dt="2020-05-20T21:30:57.066" v="624" actId="478"/>
          <ac:picMkLst>
            <pc:docMk/>
            <pc:sldMk cId="1250065980" sldId="364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1:30:55.039" v="623" actId="478"/>
          <ac:picMkLst>
            <pc:docMk/>
            <pc:sldMk cId="1250065980" sldId="364"/>
            <ac:picMk id="14" creationId="{07374E64-7551-410F-8C6E-16614D8D49F0}"/>
          </ac:picMkLst>
        </pc:picChg>
        <pc:picChg chg="mod">
          <ac:chgData name="Andrea Andaur" userId="c951bd3bc2a87a8c" providerId="LiveId" clId="{98593C5B-168D-483D-9AD8-FBB2C1B1F78B}" dt="2020-05-20T21:31:08.847" v="629" actId="1076"/>
          <ac:picMkLst>
            <pc:docMk/>
            <pc:sldMk cId="1250065980" sldId="364"/>
            <ac:picMk id="1026" creationId="{43F79ECB-0984-4BA2-81C0-8E0F6FCC3862}"/>
          </ac:picMkLst>
        </pc:picChg>
        <pc:picChg chg="mod">
          <ac:chgData name="Andrea Andaur" userId="c951bd3bc2a87a8c" providerId="LiveId" clId="{98593C5B-168D-483D-9AD8-FBB2C1B1F78B}" dt="2020-05-20T21:34:09.173" v="650" actId="14100"/>
          <ac:picMkLst>
            <pc:docMk/>
            <pc:sldMk cId="1250065980" sldId="364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30:52.433" v="622" actId="478"/>
          <ac:picMkLst>
            <pc:docMk/>
            <pc:sldMk cId="1250065980" sldId="364"/>
            <ac:picMk id="1030" creationId="{EE370810-BB4E-4CB3-9AAD-E435AFC865FC}"/>
          </ac:picMkLst>
        </pc:picChg>
        <pc:picChg chg="del">
          <ac:chgData name="Andrea Andaur" userId="c951bd3bc2a87a8c" providerId="LiveId" clId="{98593C5B-168D-483D-9AD8-FBB2C1B1F78B}" dt="2020-05-20T21:30:59.302" v="625" actId="478"/>
          <ac:picMkLst>
            <pc:docMk/>
            <pc:sldMk cId="1250065980" sldId="364"/>
            <ac:picMk id="1032" creationId="{BF361C32-8B30-411C-B9F5-9751C98F974B}"/>
          </ac:picMkLst>
        </pc:picChg>
        <pc:picChg chg="del">
          <ac:chgData name="Andrea Andaur" userId="c951bd3bc2a87a8c" providerId="LiveId" clId="{98593C5B-168D-483D-9AD8-FBB2C1B1F78B}" dt="2020-05-20T21:31:01.360" v="626" actId="478"/>
          <ac:picMkLst>
            <pc:docMk/>
            <pc:sldMk cId="1250065980" sldId="364"/>
            <ac:picMk id="1044" creationId="{2D571366-3C96-4A9E-A2A9-9965CC34BF2C}"/>
          </ac:picMkLst>
        </pc:picChg>
        <pc:picChg chg="del">
          <ac:chgData name="Andrea Andaur" userId="c951bd3bc2a87a8c" providerId="LiveId" clId="{98593C5B-168D-483D-9AD8-FBB2C1B1F78B}" dt="2020-05-20T21:31:03.110" v="627" actId="478"/>
          <ac:picMkLst>
            <pc:docMk/>
            <pc:sldMk cId="1250065980" sldId="364"/>
            <ac:picMk id="1046" creationId="{533D4079-3EC0-440A-9657-F7A55A4D5863}"/>
          </ac:picMkLst>
        </pc:picChg>
        <pc:picChg chg="add mod">
          <ac:chgData name="Andrea Andaur" userId="c951bd3bc2a87a8c" providerId="LiveId" clId="{98593C5B-168D-483D-9AD8-FBB2C1B1F78B}" dt="2020-05-20T21:33:59.681" v="647" actId="14100"/>
          <ac:picMkLst>
            <pc:docMk/>
            <pc:sldMk cId="1250065980" sldId="364"/>
            <ac:picMk id="10242" creationId="{FA47C52F-4112-43E4-A89D-2269C73C267C}"/>
          </ac:picMkLst>
        </pc:picChg>
        <pc:picChg chg="add mod">
          <ac:chgData name="Andrea Andaur" userId="c951bd3bc2a87a8c" providerId="LiveId" clId="{98593C5B-168D-483D-9AD8-FBB2C1B1F78B}" dt="2020-05-20T21:34:01.485" v="648" actId="1076"/>
          <ac:picMkLst>
            <pc:docMk/>
            <pc:sldMk cId="1250065980" sldId="364"/>
            <ac:picMk id="10244" creationId="{8608A9D1-23D4-4872-B69A-BCB483A62BE9}"/>
          </ac:picMkLst>
        </pc:picChg>
        <pc:picChg chg="add mod">
          <ac:chgData name="Andrea Andaur" userId="c951bd3bc2a87a8c" providerId="LiveId" clId="{98593C5B-168D-483D-9AD8-FBB2C1B1F78B}" dt="2020-05-20T21:34:03.921" v="649" actId="1076"/>
          <ac:picMkLst>
            <pc:docMk/>
            <pc:sldMk cId="1250065980" sldId="364"/>
            <ac:picMk id="10246" creationId="{FAC5A78C-37B8-4770-B55E-9C209A96B7A5}"/>
          </ac:picMkLst>
        </pc:picChg>
      </pc:sldChg>
      <pc:sldChg chg="addSp delSp modSp add mod modAnim">
        <pc:chgData name="Andrea Andaur" userId="c951bd3bc2a87a8c" providerId="LiveId" clId="{98593C5B-168D-483D-9AD8-FBB2C1B1F78B}" dt="2020-05-22T22:34:48.581" v="1351"/>
        <pc:sldMkLst>
          <pc:docMk/>
          <pc:sldMk cId="3245241059" sldId="365"/>
        </pc:sldMkLst>
        <pc:picChg chg="mod">
          <ac:chgData name="Andrea Andaur" userId="c951bd3bc2a87a8c" providerId="LiveId" clId="{98593C5B-168D-483D-9AD8-FBB2C1B1F78B}" dt="2020-05-20T22:33:41.801" v="1197" actId="1076"/>
          <ac:picMkLst>
            <pc:docMk/>
            <pc:sldMk cId="3245241059" sldId="365"/>
            <ac:picMk id="3" creationId="{26AA370B-7827-4C7A-8CA1-5AB6DA805AA5}"/>
          </ac:picMkLst>
        </pc:picChg>
        <pc:picChg chg="add mod">
          <ac:chgData name="Andrea Andaur" userId="c951bd3bc2a87a8c" providerId="LiveId" clId="{98593C5B-168D-483D-9AD8-FBB2C1B1F78B}" dt="2020-05-20T21:36:43.981" v="670" actId="1076"/>
          <ac:picMkLst>
            <pc:docMk/>
            <pc:sldMk cId="3245241059" sldId="365"/>
            <ac:picMk id="14" creationId="{DE60DAFA-0AC0-428F-AEDD-F25732F1D004}"/>
          </ac:picMkLst>
        </pc:picChg>
        <pc:picChg chg="add mod">
          <ac:chgData name="Andrea Andaur" userId="c951bd3bc2a87a8c" providerId="LiveId" clId="{98593C5B-168D-483D-9AD8-FBB2C1B1F78B}" dt="2020-05-20T21:36:16.028" v="668" actId="732"/>
          <ac:picMkLst>
            <pc:docMk/>
            <pc:sldMk cId="3245241059" sldId="365"/>
            <ac:picMk id="16" creationId="{68120512-ED4F-433F-B3CE-0BDE95BF5935}"/>
          </ac:picMkLst>
        </pc:picChg>
        <pc:picChg chg="add mod">
          <ac:chgData name="Andrea Andaur" userId="c951bd3bc2a87a8c" providerId="LiveId" clId="{98593C5B-168D-483D-9AD8-FBB2C1B1F78B}" dt="2020-05-20T21:41:28.294" v="695" actId="571"/>
          <ac:picMkLst>
            <pc:docMk/>
            <pc:sldMk cId="3245241059" sldId="365"/>
            <ac:picMk id="17" creationId="{FBC83B44-4D81-4AB6-B1D7-E59FC1F4DEFE}"/>
          </ac:picMkLst>
        </pc:picChg>
        <pc:picChg chg="add mod">
          <ac:chgData name="Andrea Andaur" userId="c951bd3bc2a87a8c" providerId="LiveId" clId="{98593C5B-168D-483D-9AD8-FBB2C1B1F78B}" dt="2020-05-20T21:41:28.294" v="695" actId="571"/>
          <ac:picMkLst>
            <pc:docMk/>
            <pc:sldMk cId="3245241059" sldId="365"/>
            <ac:picMk id="18" creationId="{44C4CF47-B6F5-4BD0-ABA8-181318732B71}"/>
          </ac:picMkLst>
        </pc:picChg>
        <pc:picChg chg="del">
          <ac:chgData name="Andrea Andaur" userId="c951bd3bc2a87a8c" providerId="LiveId" clId="{98593C5B-168D-483D-9AD8-FBB2C1B1F78B}" dt="2020-05-20T21:34:20.720" v="655" actId="478"/>
          <ac:picMkLst>
            <pc:docMk/>
            <pc:sldMk cId="3245241059" sldId="365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34:18.914" v="654" actId="478"/>
          <ac:picMkLst>
            <pc:docMk/>
            <pc:sldMk cId="3245241059" sldId="365"/>
            <ac:picMk id="10242" creationId="{FA47C52F-4112-43E4-A89D-2269C73C267C}"/>
          </ac:picMkLst>
        </pc:picChg>
        <pc:picChg chg="del">
          <ac:chgData name="Andrea Andaur" userId="c951bd3bc2a87a8c" providerId="LiveId" clId="{98593C5B-168D-483D-9AD8-FBB2C1B1F78B}" dt="2020-05-20T21:34:17.076" v="653" actId="478"/>
          <ac:picMkLst>
            <pc:docMk/>
            <pc:sldMk cId="3245241059" sldId="365"/>
            <ac:picMk id="10244" creationId="{8608A9D1-23D4-4872-B69A-BCB483A62BE9}"/>
          </ac:picMkLst>
        </pc:picChg>
        <pc:picChg chg="del">
          <ac:chgData name="Andrea Andaur" userId="c951bd3bc2a87a8c" providerId="LiveId" clId="{98593C5B-168D-483D-9AD8-FBB2C1B1F78B}" dt="2020-05-20T21:34:15.001" v="652" actId="478"/>
          <ac:picMkLst>
            <pc:docMk/>
            <pc:sldMk cId="3245241059" sldId="365"/>
            <ac:picMk id="10246" creationId="{FAC5A78C-37B8-4770-B55E-9C209A96B7A5}"/>
          </ac:picMkLst>
        </pc:picChg>
        <pc:picChg chg="add mod">
          <ac:chgData name="Andrea Andaur" userId="c951bd3bc2a87a8c" providerId="LiveId" clId="{98593C5B-168D-483D-9AD8-FBB2C1B1F78B}" dt="2020-05-20T21:41:22.476" v="694" actId="1076"/>
          <ac:picMkLst>
            <pc:docMk/>
            <pc:sldMk cId="3245241059" sldId="365"/>
            <ac:picMk id="11266" creationId="{346A1225-2406-47E9-88D5-AC973078B5F4}"/>
          </ac:picMkLst>
        </pc:picChg>
      </pc:sldChg>
      <pc:sldChg chg="addSp delSp modSp add mod modAnim">
        <pc:chgData name="Andrea Andaur" userId="c951bd3bc2a87a8c" providerId="LiveId" clId="{98593C5B-168D-483D-9AD8-FBB2C1B1F78B}" dt="2020-05-22T22:34:55.689" v="1352"/>
        <pc:sldMkLst>
          <pc:docMk/>
          <pc:sldMk cId="2631846446" sldId="366"/>
        </pc:sldMkLst>
        <pc:picChg chg="mod">
          <ac:chgData name="Andrea Andaur" userId="c951bd3bc2a87a8c" providerId="LiveId" clId="{98593C5B-168D-483D-9AD8-FBB2C1B1F78B}" dt="2020-05-20T22:36:29.271" v="1200" actId="1076"/>
          <ac:picMkLst>
            <pc:docMk/>
            <pc:sldMk cId="2631846446" sldId="366"/>
            <ac:picMk id="3" creationId="{93F67DB5-F1AA-4AD9-AE0E-40CEC93C5B30}"/>
          </ac:picMkLst>
        </pc:picChg>
        <pc:picChg chg="add mod">
          <ac:chgData name="Andrea Andaur" userId="c951bd3bc2a87a8c" providerId="LiveId" clId="{98593C5B-168D-483D-9AD8-FBB2C1B1F78B}" dt="2020-05-20T21:37:07.573" v="677" actId="1076"/>
          <ac:picMkLst>
            <pc:docMk/>
            <pc:sldMk cId="2631846446" sldId="366"/>
            <ac:picMk id="13" creationId="{EEEA003A-BDF2-420F-9552-76C6660C28AE}"/>
          </ac:picMkLst>
        </pc:picChg>
        <pc:picChg chg="del">
          <ac:chgData name="Andrea Andaur" userId="c951bd3bc2a87a8c" providerId="LiveId" clId="{98593C5B-168D-483D-9AD8-FBB2C1B1F78B}" dt="2020-05-20T21:37:01.234" v="674" actId="478"/>
          <ac:picMkLst>
            <pc:docMk/>
            <pc:sldMk cId="2631846446" sldId="366"/>
            <ac:picMk id="14" creationId="{DE60DAFA-0AC0-428F-AEDD-F25732F1D004}"/>
          </ac:picMkLst>
        </pc:picChg>
        <pc:picChg chg="del">
          <ac:chgData name="Andrea Andaur" userId="c951bd3bc2a87a8c" providerId="LiveId" clId="{98593C5B-168D-483D-9AD8-FBB2C1B1F78B}" dt="2020-05-20T21:36:53.473" v="673" actId="478"/>
          <ac:picMkLst>
            <pc:docMk/>
            <pc:sldMk cId="2631846446" sldId="366"/>
            <ac:picMk id="16" creationId="{68120512-ED4F-433F-B3CE-0BDE95BF5935}"/>
          </ac:picMkLst>
        </pc:picChg>
        <pc:picChg chg="del">
          <ac:chgData name="Andrea Andaur" userId="c951bd3bc2a87a8c" providerId="LiveId" clId="{98593C5B-168D-483D-9AD8-FBB2C1B1F78B}" dt="2020-05-20T21:36:51.327" v="672" actId="478"/>
          <ac:picMkLst>
            <pc:docMk/>
            <pc:sldMk cId="2631846446" sldId="366"/>
            <ac:picMk id="11266" creationId="{346A1225-2406-47E9-88D5-AC973078B5F4}"/>
          </ac:picMkLst>
        </pc:picChg>
        <pc:picChg chg="add mod">
          <ac:chgData name="Andrea Andaur" userId="c951bd3bc2a87a8c" providerId="LiveId" clId="{98593C5B-168D-483D-9AD8-FBB2C1B1F78B}" dt="2020-05-20T21:37:55.360" v="681" actId="1076"/>
          <ac:picMkLst>
            <pc:docMk/>
            <pc:sldMk cId="2631846446" sldId="366"/>
            <ac:picMk id="12290" creationId="{CB902554-112A-481D-9BC9-1DF769B819E9}"/>
          </ac:picMkLst>
        </pc:picChg>
        <pc:picChg chg="add mod">
          <ac:chgData name="Andrea Andaur" userId="c951bd3bc2a87a8c" providerId="LiveId" clId="{98593C5B-168D-483D-9AD8-FBB2C1B1F78B}" dt="2020-05-20T21:40:40.306" v="685" actId="1076"/>
          <ac:picMkLst>
            <pc:docMk/>
            <pc:sldMk cId="2631846446" sldId="366"/>
            <ac:picMk id="12292" creationId="{5336799B-D8D9-4029-AAEB-C0D6F413B2B1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2T22:35:06.073" v="1353"/>
        <pc:sldMkLst>
          <pc:docMk/>
          <pc:sldMk cId="2693406555" sldId="367"/>
        </pc:sldMkLst>
        <pc:picChg chg="mod">
          <ac:chgData name="Andrea Andaur" userId="c951bd3bc2a87a8c" providerId="LiveId" clId="{98593C5B-168D-483D-9AD8-FBB2C1B1F78B}" dt="2020-05-20T22:38:48.388" v="1207" actId="1076"/>
          <ac:picMkLst>
            <pc:docMk/>
            <pc:sldMk cId="2693406555" sldId="367"/>
            <ac:picMk id="3" creationId="{AD1914AE-7B09-4AA2-AFE6-13FE6AF02509}"/>
          </ac:picMkLst>
        </pc:picChg>
        <pc:picChg chg="del">
          <ac:chgData name="Andrea Andaur" userId="c951bd3bc2a87a8c" providerId="LiveId" clId="{98593C5B-168D-483D-9AD8-FBB2C1B1F78B}" dt="2020-05-20T21:40:58.199" v="688" actId="478"/>
          <ac:picMkLst>
            <pc:docMk/>
            <pc:sldMk cId="2693406555" sldId="367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1:40:56.457" v="687" actId="478"/>
          <ac:picMkLst>
            <pc:docMk/>
            <pc:sldMk cId="2693406555" sldId="367"/>
            <ac:picMk id="14" creationId="{07374E64-7551-410F-8C6E-16614D8D49F0}"/>
          </ac:picMkLst>
        </pc:picChg>
        <pc:picChg chg="add mod">
          <ac:chgData name="Andrea Andaur" userId="c951bd3bc2a87a8c" providerId="LiveId" clId="{98593C5B-168D-483D-9AD8-FBB2C1B1F78B}" dt="2020-05-20T21:41:31.890" v="696"/>
          <ac:picMkLst>
            <pc:docMk/>
            <pc:sldMk cId="2693406555" sldId="367"/>
            <ac:picMk id="17" creationId="{99E2934C-1E09-4A34-A38F-7A6C2789EF78}"/>
          </ac:picMkLst>
        </pc:picChg>
        <pc:picChg chg="add mod">
          <ac:chgData name="Andrea Andaur" userId="c951bd3bc2a87a8c" providerId="LiveId" clId="{98593C5B-168D-483D-9AD8-FBB2C1B1F78B}" dt="2020-05-20T21:41:31.890" v="696"/>
          <ac:picMkLst>
            <pc:docMk/>
            <pc:sldMk cId="2693406555" sldId="367"/>
            <ac:picMk id="18" creationId="{93E0E2FB-07B3-4BE7-B742-D0C246B472D3}"/>
          </ac:picMkLst>
        </pc:picChg>
        <pc:picChg chg="add mod">
          <ac:chgData name="Andrea Andaur" userId="c951bd3bc2a87a8c" providerId="LiveId" clId="{98593C5B-168D-483D-9AD8-FBB2C1B1F78B}" dt="2020-05-20T21:42:57.298" v="705" actId="1076"/>
          <ac:picMkLst>
            <pc:docMk/>
            <pc:sldMk cId="2693406555" sldId="367"/>
            <ac:picMk id="20" creationId="{655199AB-6BDB-4B2F-8E52-91DC25AEBACE}"/>
          </ac:picMkLst>
        </pc:picChg>
        <pc:picChg chg="mod">
          <ac:chgData name="Andrea Andaur" userId="c951bd3bc2a87a8c" providerId="LiveId" clId="{98593C5B-168D-483D-9AD8-FBB2C1B1F78B}" dt="2020-05-20T21:41:51.915" v="699" actId="1076"/>
          <ac:picMkLst>
            <pc:docMk/>
            <pc:sldMk cId="2693406555" sldId="367"/>
            <ac:picMk id="1026" creationId="{43F79ECB-0984-4BA2-81C0-8E0F6FCC3862}"/>
          </ac:picMkLst>
        </pc:picChg>
        <pc:picChg chg="del">
          <ac:chgData name="Andrea Andaur" userId="c951bd3bc2a87a8c" providerId="LiveId" clId="{98593C5B-168D-483D-9AD8-FBB2C1B1F78B}" dt="2020-05-20T21:41:00.143" v="689" actId="478"/>
          <ac:picMkLst>
            <pc:docMk/>
            <pc:sldMk cId="2693406555" sldId="367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41:01.965" v="690" actId="478"/>
          <ac:picMkLst>
            <pc:docMk/>
            <pc:sldMk cId="2693406555" sldId="367"/>
            <ac:picMk id="1030" creationId="{EE370810-BB4E-4CB3-9AAD-E435AFC865FC}"/>
          </ac:picMkLst>
        </pc:picChg>
        <pc:picChg chg="del">
          <ac:chgData name="Andrea Andaur" userId="c951bd3bc2a87a8c" providerId="LiveId" clId="{98593C5B-168D-483D-9AD8-FBB2C1B1F78B}" dt="2020-05-20T21:41:04.118" v="691" actId="478"/>
          <ac:picMkLst>
            <pc:docMk/>
            <pc:sldMk cId="2693406555" sldId="367"/>
            <ac:picMk id="1032" creationId="{BF361C32-8B30-411C-B9F5-9751C98F974B}"/>
          </ac:picMkLst>
        </pc:picChg>
        <pc:picChg chg="mod">
          <ac:chgData name="Andrea Andaur" userId="c951bd3bc2a87a8c" providerId="LiveId" clId="{98593C5B-168D-483D-9AD8-FBB2C1B1F78B}" dt="2020-05-20T21:41:54.655" v="700" actId="1076"/>
          <ac:picMkLst>
            <pc:docMk/>
            <pc:sldMk cId="2693406555" sldId="367"/>
            <ac:picMk id="1044" creationId="{2D571366-3C96-4A9E-A2A9-9965CC34BF2C}"/>
          </ac:picMkLst>
        </pc:picChg>
        <pc:picChg chg="del">
          <ac:chgData name="Andrea Andaur" userId="c951bd3bc2a87a8c" providerId="LiveId" clId="{98593C5B-168D-483D-9AD8-FBB2C1B1F78B}" dt="2020-05-20T21:41:06.153" v="692" actId="478"/>
          <ac:picMkLst>
            <pc:docMk/>
            <pc:sldMk cId="2693406555" sldId="367"/>
            <ac:picMk id="1046" creationId="{533D4079-3EC0-440A-9657-F7A55A4D5863}"/>
          </ac:picMkLst>
        </pc:picChg>
        <pc:picChg chg="add mod">
          <ac:chgData name="Andrea Andaur" userId="c951bd3bc2a87a8c" providerId="LiveId" clId="{98593C5B-168D-483D-9AD8-FBB2C1B1F78B}" dt="2020-05-20T21:42:52.022" v="703" actId="1076"/>
          <ac:picMkLst>
            <pc:docMk/>
            <pc:sldMk cId="2693406555" sldId="367"/>
            <ac:picMk id="13314" creationId="{43707B91-145C-4881-A0F4-9716FC1C5E54}"/>
          </ac:picMkLst>
        </pc:picChg>
      </pc:sldChg>
      <pc:sldChg chg="addSp delSp modSp add mod ord modAnim">
        <pc:chgData name="Andrea Andaur" userId="c951bd3bc2a87a8c" providerId="LiveId" clId="{98593C5B-168D-483D-9AD8-FBB2C1B1F78B}" dt="2020-05-20T22:41:06.601" v="1211"/>
        <pc:sldMkLst>
          <pc:docMk/>
          <pc:sldMk cId="2020562846" sldId="368"/>
        </pc:sldMkLst>
        <pc:picChg chg="mod">
          <ac:chgData name="Andrea Andaur" userId="c951bd3bc2a87a8c" providerId="LiveId" clId="{98593C5B-168D-483D-9AD8-FBB2C1B1F78B}" dt="2020-05-20T22:40:59.071" v="1210" actId="1076"/>
          <ac:picMkLst>
            <pc:docMk/>
            <pc:sldMk cId="2020562846" sldId="368"/>
            <ac:picMk id="3" creationId="{2E3C76D9-A8BD-4F09-89D3-C1933374F682}"/>
          </ac:picMkLst>
        </pc:picChg>
        <pc:picChg chg="del">
          <ac:chgData name="Andrea Andaur" userId="c951bd3bc2a87a8c" providerId="LiveId" clId="{98593C5B-168D-483D-9AD8-FBB2C1B1F78B}" dt="2020-05-20T21:43:20.575" v="709" actId="478"/>
          <ac:picMkLst>
            <pc:docMk/>
            <pc:sldMk cId="2020562846" sldId="368"/>
            <ac:picMk id="14" creationId="{DE60DAFA-0AC0-428F-AEDD-F25732F1D004}"/>
          </ac:picMkLst>
        </pc:picChg>
        <pc:picChg chg="add mod">
          <ac:chgData name="Andrea Andaur" userId="c951bd3bc2a87a8c" providerId="LiveId" clId="{98593C5B-168D-483D-9AD8-FBB2C1B1F78B}" dt="2020-05-20T21:43:47.799" v="714" actId="1076"/>
          <ac:picMkLst>
            <pc:docMk/>
            <pc:sldMk cId="2020562846" sldId="368"/>
            <ac:picMk id="15" creationId="{306C7A07-0CCE-41DC-8ED1-247C505E7630}"/>
          </ac:picMkLst>
        </pc:picChg>
        <pc:picChg chg="del">
          <ac:chgData name="Andrea Andaur" userId="c951bd3bc2a87a8c" providerId="LiveId" clId="{98593C5B-168D-483D-9AD8-FBB2C1B1F78B}" dt="2020-05-20T21:45:10.248" v="718" actId="478"/>
          <ac:picMkLst>
            <pc:docMk/>
            <pc:sldMk cId="2020562846" sldId="368"/>
            <ac:picMk id="16" creationId="{68120512-ED4F-433F-B3CE-0BDE95BF5935}"/>
          </ac:picMkLst>
        </pc:picChg>
        <pc:picChg chg="del">
          <ac:chgData name="Andrea Andaur" userId="c951bd3bc2a87a8c" providerId="LiveId" clId="{98593C5B-168D-483D-9AD8-FBB2C1B1F78B}" dt="2020-05-20T21:45:06.299" v="716" actId="478"/>
          <ac:picMkLst>
            <pc:docMk/>
            <pc:sldMk cId="2020562846" sldId="368"/>
            <ac:picMk id="17" creationId="{FBC83B44-4D81-4AB6-B1D7-E59FC1F4DEFE}"/>
          </ac:picMkLst>
        </pc:picChg>
        <pc:picChg chg="del">
          <ac:chgData name="Andrea Andaur" userId="c951bd3bc2a87a8c" providerId="LiveId" clId="{98593C5B-168D-483D-9AD8-FBB2C1B1F78B}" dt="2020-05-20T21:45:08.320" v="717" actId="478"/>
          <ac:picMkLst>
            <pc:docMk/>
            <pc:sldMk cId="2020562846" sldId="368"/>
            <ac:picMk id="18" creationId="{44C4CF47-B6F5-4BD0-ABA8-181318732B71}"/>
          </ac:picMkLst>
        </pc:picChg>
        <pc:picChg chg="add mod">
          <ac:chgData name="Andrea Andaur" userId="c951bd3bc2a87a8c" providerId="LiveId" clId="{98593C5B-168D-483D-9AD8-FBB2C1B1F78B}" dt="2020-05-20T21:46:32.839" v="733" actId="1076"/>
          <ac:picMkLst>
            <pc:docMk/>
            <pc:sldMk cId="2020562846" sldId="368"/>
            <ac:picMk id="19" creationId="{6A3CD8BA-3FFF-4673-850F-0FF3D2D0D7AC}"/>
          </ac:picMkLst>
        </pc:picChg>
        <pc:picChg chg="del">
          <ac:chgData name="Andrea Andaur" userId="c951bd3bc2a87a8c" providerId="LiveId" clId="{98593C5B-168D-483D-9AD8-FBB2C1B1F78B}" dt="2020-05-20T21:45:12.108" v="719" actId="478"/>
          <ac:picMkLst>
            <pc:docMk/>
            <pc:sldMk cId="2020562846" sldId="368"/>
            <ac:picMk id="11266" creationId="{346A1225-2406-47E9-88D5-AC973078B5F4}"/>
          </ac:picMkLst>
        </pc:picChg>
        <pc:picChg chg="add del mod">
          <ac:chgData name="Andrea Andaur" userId="c951bd3bc2a87a8c" providerId="LiveId" clId="{98593C5B-168D-483D-9AD8-FBB2C1B1F78B}" dt="2020-05-20T21:45:56.137" v="723" actId="478"/>
          <ac:picMkLst>
            <pc:docMk/>
            <pc:sldMk cId="2020562846" sldId="368"/>
            <ac:picMk id="14338" creationId="{A515A8F1-BFEB-416B-B94B-4EB9E96C6C55}"/>
          </ac:picMkLst>
        </pc:picChg>
        <pc:picChg chg="add mod">
          <ac:chgData name="Andrea Andaur" userId="c951bd3bc2a87a8c" providerId="LiveId" clId="{98593C5B-168D-483D-9AD8-FBB2C1B1F78B}" dt="2020-05-20T21:46:19.890" v="730" actId="1076"/>
          <ac:picMkLst>
            <pc:docMk/>
            <pc:sldMk cId="2020562846" sldId="368"/>
            <ac:picMk id="14340" creationId="{75420DAD-9C22-4F32-B12F-09B95161B214}"/>
          </ac:picMkLst>
        </pc:picChg>
        <pc:picChg chg="add mod">
          <ac:chgData name="Andrea Andaur" userId="c951bd3bc2a87a8c" providerId="LiveId" clId="{98593C5B-168D-483D-9AD8-FBB2C1B1F78B}" dt="2020-05-20T22:10:35.738" v="1074" actId="1076"/>
          <ac:picMkLst>
            <pc:docMk/>
            <pc:sldMk cId="2020562846" sldId="368"/>
            <ac:picMk id="14342" creationId="{42DF5BBD-7B1B-4A56-86DD-2C6AEF080ACB}"/>
          </ac:picMkLst>
        </pc:picChg>
      </pc:sldChg>
      <pc:sldChg chg="addSp delSp modSp add del mod delAnim modAnim">
        <pc:chgData name="Andrea Andaur" userId="c951bd3bc2a87a8c" providerId="LiveId" clId="{98593C5B-168D-483D-9AD8-FBB2C1B1F78B}" dt="2020-05-22T22:24:06.933" v="1344" actId="1076"/>
        <pc:sldMkLst>
          <pc:docMk/>
          <pc:sldMk cId="315952545" sldId="369"/>
        </pc:sldMkLst>
        <pc:spChg chg="add del mod">
          <ac:chgData name="Andrea Andaur" userId="c951bd3bc2a87a8c" providerId="LiveId" clId="{98593C5B-168D-483D-9AD8-FBB2C1B1F78B}" dt="2020-05-20T21:59:51.327" v="941" actId="478"/>
          <ac:spMkLst>
            <pc:docMk/>
            <pc:sldMk cId="315952545" sldId="369"/>
            <ac:spMk id="2" creationId="{FAFD1FDC-3E07-472B-9989-CD8655B609EC}"/>
          </ac:spMkLst>
        </pc:spChg>
        <pc:spChg chg="del">
          <ac:chgData name="Andrea Andaur" userId="c951bd3bc2a87a8c" providerId="LiveId" clId="{98593C5B-168D-483D-9AD8-FBB2C1B1F78B}" dt="2020-05-20T21:50:18.425" v="785" actId="478"/>
          <ac:spMkLst>
            <pc:docMk/>
            <pc:sldMk cId="315952545" sldId="369"/>
            <ac:spMk id="3" creationId="{45F0FA95-8DBB-43F2-B0EC-47200D540CDD}"/>
          </ac:spMkLst>
        </pc:spChg>
        <pc:spChg chg="mod">
          <ac:chgData name="Andrea Andaur" userId="c951bd3bc2a87a8c" providerId="LiveId" clId="{98593C5B-168D-483D-9AD8-FBB2C1B1F78B}" dt="2020-05-22T22:24:00.838" v="1342" actId="1076"/>
          <ac:spMkLst>
            <pc:docMk/>
            <pc:sldMk cId="315952545" sldId="369"/>
            <ac:spMk id="4" creationId="{D2235C12-F9ED-40C5-8127-ED4231A5689E}"/>
          </ac:spMkLst>
        </pc:spChg>
        <pc:spChg chg="del">
          <ac:chgData name="Andrea Andaur" userId="c951bd3bc2a87a8c" providerId="LiveId" clId="{98593C5B-168D-483D-9AD8-FBB2C1B1F78B}" dt="2020-05-20T21:50:24.561" v="787" actId="478"/>
          <ac:spMkLst>
            <pc:docMk/>
            <pc:sldMk cId="315952545" sldId="369"/>
            <ac:spMk id="12" creationId="{50BCD6E1-84E6-4DB9-8C74-64841D525139}"/>
          </ac:spMkLst>
        </pc:spChg>
        <pc:spChg chg="add del mod">
          <ac:chgData name="Andrea Andaur" userId="c951bd3bc2a87a8c" providerId="LiveId" clId="{98593C5B-168D-483D-9AD8-FBB2C1B1F78B}" dt="2020-05-20T21:53:44.822" v="853" actId="478"/>
          <ac:spMkLst>
            <pc:docMk/>
            <pc:sldMk cId="315952545" sldId="369"/>
            <ac:spMk id="19" creationId="{62D8A99A-8B1E-4917-8AF2-E8391CB28D0F}"/>
          </ac:spMkLst>
        </pc:spChg>
        <pc:spChg chg="add del mod">
          <ac:chgData name="Andrea Andaur" userId="c951bd3bc2a87a8c" providerId="LiveId" clId="{98593C5B-168D-483D-9AD8-FBB2C1B1F78B}" dt="2020-05-20T21:59:53.287" v="942" actId="478"/>
          <ac:spMkLst>
            <pc:docMk/>
            <pc:sldMk cId="315952545" sldId="369"/>
            <ac:spMk id="20" creationId="{9C6D6901-0438-4D13-B451-630DF471086C}"/>
          </ac:spMkLst>
        </pc:spChg>
        <pc:picChg chg="mod">
          <ac:chgData name="Andrea Andaur" userId="c951bd3bc2a87a8c" providerId="LiveId" clId="{98593C5B-168D-483D-9AD8-FBB2C1B1F78B}" dt="2020-05-20T22:41:31.108" v="1212" actId="1076"/>
          <ac:picMkLst>
            <pc:docMk/>
            <pc:sldMk cId="315952545" sldId="369"/>
            <ac:picMk id="5" creationId="{817AFF28-367E-456D-97D3-14071545220E}"/>
          </ac:picMkLst>
        </pc:picChg>
        <pc:picChg chg="add mod">
          <ac:chgData name="Andrea Andaur" userId="c951bd3bc2a87a8c" providerId="LiveId" clId="{98593C5B-168D-483D-9AD8-FBB2C1B1F78B}" dt="2020-05-22T22:23:56.394" v="1341" actId="167"/>
          <ac:picMkLst>
            <pc:docMk/>
            <pc:sldMk cId="315952545" sldId="369"/>
            <ac:picMk id="7" creationId="{8D0A3B9D-6D33-49FF-B489-75DDEFCE9A4B}"/>
          </ac:picMkLst>
        </pc:picChg>
        <pc:picChg chg="add mod">
          <ac:chgData name="Andrea Andaur" userId="c951bd3bc2a87a8c" providerId="LiveId" clId="{98593C5B-168D-483D-9AD8-FBB2C1B1F78B}" dt="2020-05-22T22:24:06.933" v="1344" actId="1076"/>
          <ac:picMkLst>
            <pc:docMk/>
            <pc:sldMk cId="315952545" sldId="369"/>
            <ac:picMk id="11" creationId="{424AF3F8-D8C2-4A47-8D8F-BB655576E386}"/>
          </ac:picMkLst>
        </pc:picChg>
        <pc:picChg chg="del">
          <ac:chgData name="Andrea Andaur" userId="c951bd3bc2a87a8c" providerId="LiveId" clId="{98593C5B-168D-483D-9AD8-FBB2C1B1F78B}" dt="2020-05-20T21:50:16.040" v="784" actId="478"/>
          <ac:picMkLst>
            <pc:docMk/>
            <pc:sldMk cId="315952545" sldId="369"/>
            <ac:picMk id="13" creationId="{77A095A0-C5EE-44BB-8525-CBF061D55D7F}"/>
          </ac:picMkLst>
        </pc:picChg>
        <pc:picChg chg="del">
          <ac:chgData name="Andrea Andaur" userId="c951bd3bc2a87a8c" providerId="LiveId" clId="{98593C5B-168D-483D-9AD8-FBB2C1B1F78B}" dt="2020-05-20T21:50:10.166" v="781" actId="478"/>
          <ac:picMkLst>
            <pc:docMk/>
            <pc:sldMk cId="315952545" sldId="369"/>
            <ac:picMk id="14" creationId="{EAA48AB1-1987-45EE-B6C3-F94861A2A9EB}"/>
          </ac:picMkLst>
        </pc:picChg>
        <pc:picChg chg="del">
          <ac:chgData name="Andrea Andaur" userId="c951bd3bc2a87a8c" providerId="LiveId" clId="{98593C5B-168D-483D-9AD8-FBB2C1B1F78B}" dt="2020-05-20T21:50:14.201" v="783" actId="478"/>
          <ac:picMkLst>
            <pc:docMk/>
            <pc:sldMk cId="315952545" sldId="369"/>
            <ac:picMk id="15" creationId="{538AB4CB-29C9-4557-AF60-07A4BCDCE959}"/>
          </ac:picMkLst>
        </pc:picChg>
        <pc:picChg chg="del">
          <ac:chgData name="Andrea Andaur" userId="c951bd3bc2a87a8c" providerId="LiveId" clId="{98593C5B-168D-483D-9AD8-FBB2C1B1F78B}" dt="2020-05-20T21:50:12.244" v="782" actId="478"/>
          <ac:picMkLst>
            <pc:docMk/>
            <pc:sldMk cId="315952545" sldId="369"/>
            <ac:picMk id="16" creationId="{17389D92-0C97-4B0C-92ED-4B3A823B17A8}"/>
          </ac:picMkLst>
        </pc:picChg>
        <pc:picChg chg="del">
          <ac:chgData name="Andrea Andaur" userId="c951bd3bc2a87a8c" providerId="LiveId" clId="{98593C5B-168D-483D-9AD8-FBB2C1B1F78B}" dt="2020-05-20T21:50:20.253" v="786" actId="478"/>
          <ac:picMkLst>
            <pc:docMk/>
            <pc:sldMk cId="315952545" sldId="369"/>
            <ac:picMk id="17" creationId="{5F7B2D21-712F-4FDA-9103-4636C053208E}"/>
          </ac:picMkLst>
        </pc:picChg>
        <pc:picChg chg="del">
          <ac:chgData name="Andrea Andaur" userId="c951bd3bc2a87a8c" providerId="LiveId" clId="{98593C5B-168D-483D-9AD8-FBB2C1B1F78B}" dt="2020-05-20T21:50:28.580" v="788" actId="478"/>
          <ac:picMkLst>
            <pc:docMk/>
            <pc:sldMk cId="315952545" sldId="369"/>
            <ac:picMk id="18" creationId="{ACB73FAC-C2C5-4FDE-8346-38A43AB820D0}"/>
          </ac:picMkLst>
        </pc:picChg>
        <pc:picChg chg="add mod">
          <ac:chgData name="Andrea Andaur" userId="c951bd3bc2a87a8c" providerId="LiveId" clId="{98593C5B-168D-483D-9AD8-FBB2C1B1F78B}" dt="2020-05-20T22:01:26.232" v="958" actId="339"/>
          <ac:picMkLst>
            <pc:docMk/>
            <pc:sldMk cId="315952545" sldId="369"/>
            <ac:picMk id="21" creationId="{BEA347F4-01BE-45B8-91E5-5E86A92B090C}"/>
          </ac:picMkLst>
        </pc:picChg>
        <pc:picChg chg="add mod">
          <ac:chgData name="Andrea Andaur" userId="c951bd3bc2a87a8c" providerId="LiveId" clId="{98593C5B-168D-483D-9AD8-FBB2C1B1F78B}" dt="2020-05-22T22:24:04.014" v="1343" actId="1076"/>
          <ac:picMkLst>
            <pc:docMk/>
            <pc:sldMk cId="315952545" sldId="369"/>
            <ac:picMk id="22" creationId="{C167A696-16AC-4642-82B5-989031F79DB5}"/>
          </ac:picMkLst>
        </pc:picChg>
      </pc:sldChg>
      <pc:sldChg chg="addSp delSp modSp add del mod modAnim">
        <pc:chgData name="Andrea Andaur" userId="c951bd3bc2a87a8c" providerId="LiveId" clId="{98593C5B-168D-483D-9AD8-FBB2C1B1F78B}" dt="2020-05-20T21:58:39.446" v="910" actId="47"/>
        <pc:sldMkLst>
          <pc:docMk/>
          <pc:sldMk cId="2114344911" sldId="370"/>
        </pc:sldMkLst>
        <pc:spChg chg="mod">
          <ac:chgData name="Andrea Andaur" userId="c951bd3bc2a87a8c" providerId="LiveId" clId="{98593C5B-168D-483D-9AD8-FBB2C1B1F78B}" dt="2020-05-20T21:55:20.808" v="886" actId="1076"/>
          <ac:spMkLst>
            <pc:docMk/>
            <pc:sldMk cId="2114344911" sldId="370"/>
            <ac:spMk id="2" creationId="{FAFD1FDC-3E07-472B-9989-CD8655B609EC}"/>
          </ac:spMkLst>
        </pc:spChg>
        <pc:spChg chg="mod">
          <ac:chgData name="Andrea Andaur" userId="c951bd3bc2a87a8c" providerId="LiveId" clId="{98593C5B-168D-483D-9AD8-FBB2C1B1F78B}" dt="2020-05-20T21:55:15.057" v="885" actId="1076"/>
          <ac:spMkLst>
            <pc:docMk/>
            <pc:sldMk cId="2114344911" sldId="370"/>
            <ac:spMk id="20" creationId="{9C6D6901-0438-4D13-B451-630DF471086C}"/>
          </ac:spMkLst>
        </pc:spChg>
        <pc:picChg chg="add mod">
          <ac:chgData name="Andrea Andaur" userId="c951bd3bc2a87a8c" providerId="LiveId" clId="{98593C5B-168D-483D-9AD8-FBB2C1B1F78B}" dt="2020-05-20T21:55:22.416" v="887" actId="1076"/>
          <ac:picMkLst>
            <pc:docMk/>
            <pc:sldMk cId="2114344911" sldId="370"/>
            <ac:picMk id="6" creationId="{14291712-1CB9-438F-B9A8-E8AB5AE61DE4}"/>
          </ac:picMkLst>
        </pc:picChg>
        <pc:picChg chg="del">
          <ac:chgData name="Andrea Andaur" userId="c951bd3bc2a87a8c" providerId="LiveId" clId="{98593C5B-168D-483D-9AD8-FBB2C1B1F78B}" dt="2020-05-20T21:54:30.300" v="868" actId="478"/>
          <ac:picMkLst>
            <pc:docMk/>
            <pc:sldMk cId="2114344911" sldId="370"/>
            <ac:picMk id="11" creationId="{424AF3F8-D8C2-4A47-8D8F-BB655576E386}"/>
          </ac:picMkLst>
        </pc:picChg>
      </pc:sldChg>
      <pc:sldChg chg="addSp delSp modSp add mod modAnim">
        <pc:chgData name="Andrea Andaur" userId="c951bd3bc2a87a8c" providerId="LiveId" clId="{98593C5B-168D-483D-9AD8-FBB2C1B1F78B}" dt="2020-05-22T22:20:16.331" v="1292"/>
        <pc:sldMkLst>
          <pc:docMk/>
          <pc:sldMk cId="2118883070" sldId="370"/>
        </pc:sldMkLst>
        <pc:spChg chg="mod">
          <ac:chgData name="Andrea Andaur" userId="c951bd3bc2a87a8c" providerId="LiveId" clId="{98593C5B-168D-483D-9AD8-FBB2C1B1F78B}" dt="2020-05-22T22:19:42.606" v="1289" actId="1076"/>
          <ac:spMkLst>
            <pc:docMk/>
            <pc:sldMk cId="2118883070" sldId="370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2T22:19:44.688" v="1290" actId="1076"/>
          <ac:picMkLst>
            <pc:docMk/>
            <pc:sldMk cId="2118883070" sldId="370"/>
            <ac:picMk id="6" creationId="{B0527865-7E04-4596-9862-F5B838199EC1}"/>
          </ac:picMkLst>
        </pc:picChg>
        <pc:picChg chg="add mod">
          <ac:chgData name="Andrea Andaur" userId="c951bd3bc2a87a8c" providerId="LiveId" clId="{98593C5B-168D-483D-9AD8-FBB2C1B1F78B}" dt="2020-05-20T22:41:47.110" v="1214"/>
          <ac:picMkLst>
            <pc:docMk/>
            <pc:sldMk cId="2118883070" sldId="370"/>
            <ac:picMk id="7" creationId="{3848551E-F414-4BC0-A57F-612D5231AA62}"/>
          </ac:picMkLst>
        </pc:picChg>
        <pc:picChg chg="del">
          <ac:chgData name="Andrea Andaur" userId="c951bd3bc2a87a8c" providerId="LiveId" clId="{98593C5B-168D-483D-9AD8-FBB2C1B1F78B}" dt="2020-05-20T22:02:02.334" v="962" actId="478"/>
          <ac:picMkLst>
            <pc:docMk/>
            <pc:sldMk cId="2118883070" sldId="370"/>
            <ac:picMk id="11" creationId="{424AF3F8-D8C2-4A47-8D8F-BB655576E386}"/>
          </ac:picMkLst>
        </pc:picChg>
        <pc:picChg chg="mod">
          <ac:chgData name="Andrea Andaur" userId="c951bd3bc2a87a8c" providerId="LiveId" clId="{98593C5B-168D-483D-9AD8-FBB2C1B1F78B}" dt="2020-05-22T22:19:36.238" v="1288" actId="1076"/>
          <ac:picMkLst>
            <pc:docMk/>
            <pc:sldMk cId="2118883070" sldId="370"/>
            <ac:picMk id="21" creationId="{BEA347F4-01BE-45B8-91E5-5E86A92B090C}"/>
          </ac:picMkLst>
        </pc:picChg>
        <pc:picChg chg="mod">
          <ac:chgData name="Andrea Andaur" userId="c951bd3bc2a87a8c" providerId="LiveId" clId="{98593C5B-168D-483D-9AD8-FBB2C1B1F78B}" dt="2020-05-22T22:19:48.075" v="1291" actId="1076"/>
          <ac:picMkLst>
            <pc:docMk/>
            <pc:sldMk cId="2118883070" sldId="370"/>
            <ac:picMk id="22" creationId="{C167A696-16AC-4642-82B5-989031F79DB5}"/>
          </ac:picMkLst>
        </pc:picChg>
        <pc:picChg chg="add del mod">
          <ac:chgData name="Andrea Andaur" userId="c951bd3bc2a87a8c" providerId="LiveId" clId="{98593C5B-168D-483D-9AD8-FBB2C1B1F78B}" dt="2020-05-22T22:12:15.897" v="1270" actId="478"/>
          <ac:picMkLst>
            <pc:docMk/>
            <pc:sldMk cId="2118883070" sldId="370"/>
            <ac:picMk id="1026" creationId="{543D2301-8B91-4A9A-90FA-846BA4B7D96D}"/>
          </ac:picMkLst>
        </pc:picChg>
        <pc:picChg chg="add del mod">
          <ac:chgData name="Andrea Andaur" userId="c951bd3bc2a87a8c" providerId="LiveId" clId="{98593C5B-168D-483D-9AD8-FBB2C1B1F78B}" dt="2020-05-22T22:15:52.290" v="1276" actId="478"/>
          <ac:picMkLst>
            <pc:docMk/>
            <pc:sldMk cId="2118883070" sldId="370"/>
            <ac:picMk id="1028" creationId="{863E5F57-A066-4C29-A941-4D33E1B56028}"/>
          </ac:picMkLst>
        </pc:picChg>
        <pc:picChg chg="add del mod">
          <ac:chgData name="Andrea Andaur" userId="c951bd3bc2a87a8c" providerId="LiveId" clId="{98593C5B-168D-483D-9AD8-FBB2C1B1F78B}" dt="2020-05-22T22:18:18.161" v="1280" actId="478"/>
          <ac:picMkLst>
            <pc:docMk/>
            <pc:sldMk cId="2118883070" sldId="370"/>
            <ac:picMk id="1030" creationId="{A1E89963-EAEE-4D35-88BD-5824F1A34EDB}"/>
          </ac:picMkLst>
        </pc:picChg>
        <pc:picChg chg="add mod">
          <ac:chgData name="Andrea Andaur" userId="c951bd3bc2a87a8c" providerId="LiveId" clId="{98593C5B-168D-483D-9AD8-FBB2C1B1F78B}" dt="2020-05-22T22:19:30.971" v="1287" actId="167"/>
          <ac:picMkLst>
            <pc:docMk/>
            <pc:sldMk cId="2118883070" sldId="370"/>
            <ac:picMk id="1032" creationId="{E2DA59D5-7B3D-40A4-A7D0-D61E2BC86C05}"/>
          </ac:picMkLst>
        </pc:picChg>
      </pc:sldChg>
      <pc:sldChg chg="addSp delSp modSp add modAnim">
        <pc:chgData name="Andrea Andaur" userId="c951bd3bc2a87a8c" providerId="LiveId" clId="{98593C5B-168D-483D-9AD8-FBB2C1B1F78B}" dt="2020-05-22T22:20:46.926" v="1295" actId="1076"/>
        <pc:sldMkLst>
          <pc:docMk/>
          <pc:sldMk cId="122678800" sldId="371"/>
        </pc:sldMkLst>
        <pc:picChg chg="add mod">
          <ac:chgData name="Andrea Andaur" userId="c951bd3bc2a87a8c" providerId="LiveId" clId="{98593C5B-168D-483D-9AD8-FBB2C1B1F78B}" dt="2020-05-20T22:04:04.128" v="975" actId="1076"/>
          <ac:picMkLst>
            <pc:docMk/>
            <pc:sldMk cId="122678800" sldId="371"/>
            <ac:picMk id="6" creationId="{110CD81C-DC42-42B8-8FA9-1E8A58A91083}"/>
          </ac:picMkLst>
        </pc:picChg>
        <pc:picChg chg="add mod">
          <ac:chgData name="Andrea Andaur" userId="c951bd3bc2a87a8c" providerId="LiveId" clId="{98593C5B-168D-483D-9AD8-FBB2C1B1F78B}" dt="2020-05-20T22:41:57.925" v="1215"/>
          <ac:picMkLst>
            <pc:docMk/>
            <pc:sldMk cId="122678800" sldId="371"/>
            <ac:picMk id="7" creationId="{7F064CB6-58CD-467C-94F4-7073C0A71680}"/>
          </ac:picMkLst>
        </pc:picChg>
        <pc:picChg chg="add mod">
          <ac:chgData name="Andrea Andaur" userId="c951bd3bc2a87a8c" providerId="LiveId" clId="{98593C5B-168D-483D-9AD8-FBB2C1B1F78B}" dt="2020-05-22T22:20:39.322" v="1294" actId="167"/>
          <ac:picMkLst>
            <pc:docMk/>
            <pc:sldMk cId="122678800" sldId="371"/>
            <ac:picMk id="8" creationId="{AD2E7C34-3D34-4378-820A-800865AAE0BE}"/>
          </ac:picMkLst>
        </pc:picChg>
        <pc:picChg chg="del">
          <ac:chgData name="Andrea Andaur" userId="c951bd3bc2a87a8c" providerId="LiveId" clId="{98593C5B-168D-483D-9AD8-FBB2C1B1F78B}" dt="2020-05-20T22:03:47.969" v="971" actId="478"/>
          <ac:picMkLst>
            <pc:docMk/>
            <pc:sldMk cId="122678800" sldId="371"/>
            <ac:picMk id="11" creationId="{424AF3F8-D8C2-4A47-8D8F-BB655576E386}"/>
          </ac:picMkLst>
        </pc:picChg>
        <pc:picChg chg="mod">
          <ac:chgData name="Andrea Andaur" userId="c951bd3bc2a87a8c" providerId="LiveId" clId="{98593C5B-168D-483D-9AD8-FBB2C1B1F78B}" dt="2020-05-22T22:20:46.926" v="1295" actId="1076"/>
          <ac:picMkLst>
            <pc:docMk/>
            <pc:sldMk cId="122678800" sldId="371"/>
            <ac:picMk id="22" creationId="{C167A696-16AC-4642-82B5-989031F79DB5}"/>
          </ac:picMkLst>
        </pc:picChg>
      </pc:sldChg>
      <pc:sldChg chg="addSp delSp modSp add del mod modAnim">
        <pc:chgData name="Andrea Andaur" userId="c951bd3bc2a87a8c" providerId="LiveId" clId="{98593C5B-168D-483D-9AD8-FBB2C1B1F78B}" dt="2020-05-20T21:58:37.453" v="909" actId="47"/>
        <pc:sldMkLst>
          <pc:docMk/>
          <pc:sldMk cId="568261338" sldId="371"/>
        </pc:sldMkLst>
        <pc:spChg chg="mod">
          <ac:chgData name="Andrea Andaur" userId="c951bd3bc2a87a8c" providerId="LiveId" clId="{98593C5B-168D-483D-9AD8-FBB2C1B1F78B}" dt="2020-05-20T21:57:52.947" v="904" actId="20577"/>
          <ac:spMkLst>
            <pc:docMk/>
            <pc:sldMk cId="568261338" sldId="371"/>
            <ac:spMk id="2" creationId="{FAFD1FDC-3E07-472B-9989-CD8655B609EC}"/>
          </ac:spMkLst>
        </pc:spChg>
        <pc:spChg chg="mod">
          <ac:chgData name="Andrea Andaur" userId="c951bd3bc2a87a8c" providerId="LiveId" clId="{98593C5B-168D-483D-9AD8-FBB2C1B1F78B}" dt="2020-05-20T21:57:47.135" v="899" actId="20577"/>
          <ac:spMkLst>
            <pc:docMk/>
            <pc:sldMk cId="568261338" sldId="371"/>
            <ac:spMk id="20" creationId="{9C6D6901-0438-4D13-B451-630DF471086C}"/>
          </ac:spMkLst>
        </pc:spChg>
        <pc:picChg chg="del">
          <ac:chgData name="Andrea Andaur" userId="c951bd3bc2a87a8c" providerId="LiveId" clId="{98593C5B-168D-483D-9AD8-FBB2C1B1F78B}" dt="2020-05-20T21:57:02.494" v="890" actId="478"/>
          <ac:picMkLst>
            <pc:docMk/>
            <pc:sldMk cId="568261338" sldId="371"/>
            <ac:picMk id="6" creationId="{14291712-1CB9-438F-B9A8-E8AB5AE61DE4}"/>
          </ac:picMkLst>
        </pc:picChg>
        <pc:picChg chg="add mod">
          <ac:chgData name="Andrea Andaur" userId="c951bd3bc2a87a8c" providerId="LiveId" clId="{98593C5B-168D-483D-9AD8-FBB2C1B1F78B}" dt="2020-05-20T21:57:37.313" v="895" actId="1076"/>
          <ac:picMkLst>
            <pc:docMk/>
            <pc:sldMk cId="568261338" sldId="371"/>
            <ac:picMk id="7" creationId="{DA5A4771-B6D9-490C-AB98-44476EB7AFBF}"/>
          </ac:picMkLst>
        </pc:picChg>
      </pc:sldChg>
      <pc:sldChg chg="addSp delSp modSp add del modAnim">
        <pc:chgData name="Andrea Andaur" userId="c951bd3bc2a87a8c" providerId="LiveId" clId="{98593C5B-168D-483D-9AD8-FBB2C1B1F78B}" dt="2020-05-22T22:21:00.217" v="1298" actId="1076"/>
        <pc:sldMkLst>
          <pc:docMk/>
          <pc:sldMk cId="2376420734" sldId="372"/>
        </pc:sldMkLst>
        <pc:picChg chg="del">
          <ac:chgData name="Andrea Andaur" userId="c951bd3bc2a87a8c" providerId="LiveId" clId="{98593C5B-168D-483D-9AD8-FBB2C1B1F78B}" dt="2020-05-20T22:04:12.334" v="977" actId="478"/>
          <ac:picMkLst>
            <pc:docMk/>
            <pc:sldMk cId="2376420734" sldId="372"/>
            <ac:picMk id="6" creationId="{B0527865-7E04-4596-9862-F5B838199EC1}"/>
          </ac:picMkLst>
        </pc:picChg>
        <pc:picChg chg="add mod">
          <ac:chgData name="Andrea Andaur" userId="c951bd3bc2a87a8c" providerId="LiveId" clId="{98593C5B-168D-483D-9AD8-FBB2C1B1F78B}" dt="2020-05-20T22:04:38.250" v="981" actId="1076"/>
          <ac:picMkLst>
            <pc:docMk/>
            <pc:sldMk cId="2376420734" sldId="372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0T22:42:01.967" v="1216"/>
          <ac:picMkLst>
            <pc:docMk/>
            <pc:sldMk cId="2376420734" sldId="372"/>
            <ac:picMk id="8" creationId="{153A6674-37AB-46AD-AF50-2EF78FBA12DA}"/>
          </ac:picMkLst>
        </pc:picChg>
        <pc:picChg chg="add mod">
          <ac:chgData name="Andrea Andaur" userId="c951bd3bc2a87a8c" providerId="LiveId" clId="{98593C5B-168D-483D-9AD8-FBB2C1B1F78B}" dt="2020-05-22T22:20:56.794" v="1297" actId="167"/>
          <ac:picMkLst>
            <pc:docMk/>
            <pc:sldMk cId="2376420734" sldId="372"/>
            <ac:picMk id="9" creationId="{B1F1E9D9-7BB4-438C-8883-69719719585C}"/>
          </ac:picMkLst>
        </pc:picChg>
        <pc:picChg chg="mod">
          <ac:chgData name="Andrea Andaur" userId="c951bd3bc2a87a8c" providerId="LiveId" clId="{98593C5B-168D-483D-9AD8-FBB2C1B1F78B}" dt="2020-05-22T22:21:00.217" v="1298" actId="1076"/>
          <ac:picMkLst>
            <pc:docMk/>
            <pc:sldMk cId="2376420734" sldId="372"/>
            <ac:picMk id="22" creationId="{C167A696-16AC-4642-82B5-989031F79DB5}"/>
          </ac:picMkLst>
        </pc:picChg>
      </pc:sldChg>
      <pc:sldChg chg="add del">
        <pc:chgData name="Andrea Andaur" userId="c951bd3bc2a87a8c" providerId="LiveId" clId="{98593C5B-168D-483D-9AD8-FBB2C1B1F78B}" dt="2020-05-20T21:58:33.003" v="907" actId="47"/>
        <pc:sldMkLst>
          <pc:docMk/>
          <pc:sldMk cId="3441396938" sldId="372"/>
        </pc:sldMkLst>
      </pc:sldChg>
      <pc:sldChg chg="addSp delSp modSp add modAnim">
        <pc:chgData name="Andrea Andaur" userId="c951bd3bc2a87a8c" providerId="LiveId" clId="{98593C5B-168D-483D-9AD8-FBB2C1B1F78B}" dt="2020-05-22T22:21:09.786" v="1301" actId="1076"/>
        <pc:sldMkLst>
          <pc:docMk/>
          <pc:sldMk cId="3022234169" sldId="373"/>
        </pc:sldMkLst>
        <pc:picChg chg="del">
          <ac:chgData name="Andrea Andaur" userId="c951bd3bc2a87a8c" providerId="LiveId" clId="{98593C5B-168D-483D-9AD8-FBB2C1B1F78B}" dt="2020-05-20T22:05:15.994" v="985" actId="478"/>
          <ac:picMkLst>
            <pc:docMk/>
            <pc:sldMk cId="3022234169" sldId="373"/>
            <ac:picMk id="6" creationId="{110CD81C-DC42-42B8-8FA9-1E8A58A91083}"/>
          </ac:picMkLst>
        </pc:picChg>
        <pc:picChg chg="add mod">
          <ac:chgData name="Andrea Andaur" userId="c951bd3bc2a87a8c" providerId="LiveId" clId="{98593C5B-168D-483D-9AD8-FBB2C1B1F78B}" dt="2020-05-20T22:05:36.475" v="989" actId="1076"/>
          <ac:picMkLst>
            <pc:docMk/>
            <pc:sldMk cId="3022234169" sldId="373"/>
            <ac:picMk id="7" creationId="{911B8D2F-F507-4845-ADBE-185B5E90A8EC}"/>
          </ac:picMkLst>
        </pc:picChg>
        <pc:picChg chg="add mod">
          <ac:chgData name="Andrea Andaur" userId="c951bd3bc2a87a8c" providerId="LiveId" clId="{98593C5B-168D-483D-9AD8-FBB2C1B1F78B}" dt="2020-05-20T22:42:03.968" v="1217"/>
          <ac:picMkLst>
            <pc:docMk/>
            <pc:sldMk cId="3022234169" sldId="373"/>
            <ac:picMk id="8" creationId="{1A1542D3-48AC-4144-85F6-D301FDD85150}"/>
          </ac:picMkLst>
        </pc:picChg>
        <pc:picChg chg="add mod">
          <ac:chgData name="Andrea Andaur" userId="c951bd3bc2a87a8c" providerId="LiveId" clId="{98593C5B-168D-483D-9AD8-FBB2C1B1F78B}" dt="2020-05-22T22:21:05.728" v="1300" actId="167"/>
          <ac:picMkLst>
            <pc:docMk/>
            <pc:sldMk cId="3022234169" sldId="373"/>
            <ac:picMk id="9" creationId="{425B767B-2EC5-4A84-BBE1-2252342F2BA3}"/>
          </ac:picMkLst>
        </pc:picChg>
        <pc:picChg chg="mod">
          <ac:chgData name="Andrea Andaur" userId="c951bd3bc2a87a8c" providerId="LiveId" clId="{98593C5B-168D-483D-9AD8-FBB2C1B1F78B}" dt="2020-05-22T22:21:09.786" v="1301" actId="1076"/>
          <ac:picMkLst>
            <pc:docMk/>
            <pc:sldMk cId="3022234169" sldId="373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23.495" v="1304" actId="1076"/>
        <pc:sldMkLst>
          <pc:docMk/>
          <pc:sldMk cId="3845647565" sldId="374"/>
        </pc:sldMkLst>
        <pc:picChg chg="add mod">
          <ac:chgData name="Andrea Andaur" userId="c951bd3bc2a87a8c" providerId="LiveId" clId="{98593C5B-168D-483D-9AD8-FBB2C1B1F78B}" dt="2020-05-20T22:06:22.803" v="999" actId="1076"/>
          <ac:picMkLst>
            <pc:docMk/>
            <pc:sldMk cId="3845647565" sldId="374"/>
            <ac:picMk id="6" creationId="{40F60FE9-613C-4BA7-B80F-4AB46D48AF74}"/>
          </ac:picMkLst>
        </pc:picChg>
        <pc:picChg chg="del">
          <ac:chgData name="Andrea Andaur" userId="c951bd3bc2a87a8c" providerId="LiveId" clId="{98593C5B-168D-483D-9AD8-FBB2C1B1F78B}" dt="2020-05-20T22:06:12.493" v="993" actId="478"/>
          <ac:picMkLst>
            <pc:docMk/>
            <pc:sldMk cId="3845647565" sldId="374"/>
            <ac:picMk id="7" creationId="{911B8D2F-F507-4845-ADBE-185B5E90A8EC}"/>
          </ac:picMkLst>
        </pc:picChg>
        <pc:picChg chg="add mod">
          <ac:chgData name="Andrea Andaur" userId="c951bd3bc2a87a8c" providerId="LiveId" clId="{98593C5B-168D-483D-9AD8-FBB2C1B1F78B}" dt="2020-05-22T22:21:20.061" v="1303" actId="167"/>
          <ac:picMkLst>
            <pc:docMk/>
            <pc:sldMk cId="3845647565" sldId="374"/>
            <ac:picMk id="7" creationId="{AE997416-A453-4E88-ABF8-704C4E0C312D}"/>
          </ac:picMkLst>
        </pc:picChg>
        <pc:picChg chg="add mod">
          <ac:chgData name="Andrea Andaur" userId="c951bd3bc2a87a8c" providerId="LiveId" clId="{98593C5B-168D-483D-9AD8-FBB2C1B1F78B}" dt="2020-05-20T22:42:05.737" v="1218"/>
          <ac:picMkLst>
            <pc:docMk/>
            <pc:sldMk cId="3845647565" sldId="374"/>
            <ac:picMk id="8" creationId="{35D59185-D6BB-4460-98C2-FFE7E8F028BA}"/>
          </ac:picMkLst>
        </pc:picChg>
        <pc:picChg chg="add del mod">
          <ac:chgData name="Andrea Andaur" userId="c951bd3bc2a87a8c" providerId="LiveId" clId="{98593C5B-168D-483D-9AD8-FBB2C1B1F78B}" dt="2020-05-21T03:11:17.067" v="1264" actId="478"/>
          <ac:picMkLst>
            <pc:docMk/>
            <pc:sldMk cId="3845647565" sldId="374"/>
            <ac:picMk id="9" creationId="{F1F2EE6F-B595-4E3C-9384-A5D03AB0991E}"/>
          </ac:picMkLst>
        </pc:picChg>
        <pc:picChg chg="mod">
          <ac:chgData name="Andrea Andaur" userId="c951bd3bc2a87a8c" providerId="LiveId" clId="{98593C5B-168D-483D-9AD8-FBB2C1B1F78B}" dt="2020-05-22T22:21:23.495" v="1304" actId="1076"/>
          <ac:picMkLst>
            <pc:docMk/>
            <pc:sldMk cId="3845647565" sldId="374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31.736" v="1307" actId="1076"/>
        <pc:sldMkLst>
          <pc:docMk/>
          <pc:sldMk cId="71881004" sldId="375"/>
        </pc:sldMkLst>
        <pc:picChg chg="add mod">
          <ac:chgData name="Andrea Andaur" userId="c951bd3bc2a87a8c" providerId="LiveId" clId="{98593C5B-168D-483D-9AD8-FBB2C1B1F78B}" dt="2020-05-20T22:07:12.853" v="1010" actId="1076"/>
          <ac:picMkLst>
            <pc:docMk/>
            <pc:sldMk cId="71881004" sldId="375"/>
            <ac:picMk id="6" creationId="{FFB445C3-93A5-4E08-8764-7FDB932780B6}"/>
          </ac:picMkLst>
        </pc:picChg>
        <pc:picChg chg="del">
          <ac:chgData name="Andrea Andaur" userId="c951bd3bc2a87a8c" providerId="LiveId" clId="{98593C5B-168D-483D-9AD8-FBB2C1B1F78B}" dt="2020-05-20T22:07:07.112" v="1006" actId="478"/>
          <ac:picMkLst>
            <pc:docMk/>
            <pc:sldMk cId="71881004" sldId="375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2T22:21:28.750" v="1306" actId="167"/>
          <ac:picMkLst>
            <pc:docMk/>
            <pc:sldMk cId="71881004" sldId="375"/>
            <ac:picMk id="7" creationId="{BB6793EB-EA28-4D61-9D9F-5B477F564C8A}"/>
          </ac:picMkLst>
        </pc:picChg>
        <pc:picChg chg="add mod">
          <ac:chgData name="Andrea Andaur" userId="c951bd3bc2a87a8c" providerId="LiveId" clId="{98593C5B-168D-483D-9AD8-FBB2C1B1F78B}" dt="2020-05-20T22:42:09.262" v="1219"/>
          <ac:picMkLst>
            <pc:docMk/>
            <pc:sldMk cId="71881004" sldId="375"/>
            <ac:picMk id="8" creationId="{83ED96DF-C797-4403-89EE-5C25A8D90CE3}"/>
          </ac:picMkLst>
        </pc:picChg>
        <pc:picChg chg="mod">
          <ac:chgData name="Andrea Andaur" userId="c951bd3bc2a87a8c" providerId="LiveId" clId="{98593C5B-168D-483D-9AD8-FBB2C1B1F78B}" dt="2020-05-22T22:21:31.736" v="1307" actId="1076"/>
          <ac:picMkLst>
            <pc:docMk/>
            <pc:sldMk cId="71881004" sldId="375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44.393" v="1310" actId="1076"/>
        <pc:sldMkLst>
          <pc:docMk/>
          <pc:sldMk cId="2791969644" sldId="376"/>
        </pc:sldMkLst>
        <pc:picChg chg="add mod">
          <ac:chgData name="Andrea Andaur" userId="c951bd3bc2a87a8c" providerId="LiveId" clId="{98593C5B-168D-483D-9AD8-FBB2C1B1F78B}" dt="2020-05-20T22:07:57.387" v="1015" actId="1076"/>
          <ac:picMkLst>
            <pc:docMk/>
            <pc:sldMk cId="2791969644" sldId="376"/>
            <ac:picMk id="6" creationId="{A32803D4-2BBD-473F-B1DC-C6A27E8B080D}"/>
          </ac:picMkLst>
        </pc:picChg>
        <pc:picChg chg="del">
          <ac:chgData name="Andrea Andaur" userId="c951bd3bc2a87a8c" providerId="LiveId" clId="{98593C5B-168D-483D-9AD8-FBB2C1B1F78B}" dt="2020-05-20T22:07:50.819" v="1011" actId="478"/>
          <ac:picMkLst>
            <pc:docMk/>
            <pc:sldMk cId="2791969644" sldId="376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2T22:21:40.023" v="1309" actId="167"/>
          <ac:picMkLst>
            <pc:docMk/>
            <pc:sldMk cId="2791969644" sldId="376"/>
            <ac:picMk id="7" creationId="{BA38ECF9-7E71-48EA-A86F-C76BC834DE16}"/>
          </ac:picMkLst>
        </pc:picChg>
        <pc:picChg chg="add mod">
          <ac:chgData name="Andrea Andaur" userId="c951bd3bc2a87a8c" providerId="LiveId" clId="{98593C5B-168D-483D-9AD8-FBB2C1B1F78B}" dt="2020-05-20T22:42:11.155" v="1220"/>
          <ac:picMkLst>
            <pc:docMk/>
            <pc:sldMk cId="2791969644" sldId="376"/>
            <ac:picMk id="8" creationId="{9BF2E869-5F62-48C5-8307-D3A56F4C1311}"/>
          </ac:picMkLst>
        </pc:picChg>
        <pc:picChg chg="mod">
          <ac:chgData name="Andrea Andaur" userId="c951bd3bc2a87a8c" providerId="LiveId" clId="{98593C5B-168D-483D-9AD8-FBB2C1B1F78B}" dt="2020-05-22T22:21:44.393" v="1310" actId="1076"/>
          <ac:picMkLst>
            <pc:docMk/>
            <pc:sldMk cId="2791969644" sldId="376"/>
            <ac:picMk id="22" creationId="{C167A696-16AC-4642-82B5-989031F79DB5}"/>
          </ac:picMkLst>
        </pc:picChg>
      </pc:sldChg>
      <pc:sldChg chg="addSp delSp modSp add mod ord modAnim">
        <pc:chgData name="Andrea Andaur" userId="c951bd3bc2a87a8c" providerId="LiveId" clId="{98593C5B-168D-483D-9AD8-FBB2C1B1F78B}" dt="2020-05-22T22:22:26.930" v="1318" actId="1076"/>
        <pc:sldMkLst>
          <pc:docMk/>
          <pc:sldMk cId="1138334674" sldId="377"/>
        </pc:sldMkLst>
        <pc:spChg chg="mod">
          <ac:chgData name="Andrea Andaur" userId="c951bd3bc2a87a8c" providerId="LiveId" clId="{98593C5B-168D-483D-9AD8-FBB2C1B1F78B}" dt="2020-05-22T22:22:26.930" v="1318" actId="1076"/>
          <ac:spMkLst>
            <pc:docMk/>
            <pc:sldMk cId="1138334674" sldId="377"/>
            <ac:spMk id="4" creationId="{D2235C12-F9ED-40C5-8127-ED4231A5689E}"/>
          </ac:spMkLst>
        </pc:spChg>
        <pc:picChg chg="mod">
          <ac:chgData name="Andrea Andaur" userId="c951bd3bc2a87a8c" providerId="LiveId" clId="{98593C5B-168D-483D-9AD8-FBB2C1B1F78B}" dt="2020-05-20T22:42:39.791" v="1221" actId="1076"/>
          <ac:picMkLst>
            <pc:docMk/>
            <pc:sldMk cId="1138334674" sldId="377"/>
            <ac:picMk id="2" creationId="{8A91C8C2-0856-4328-939C-1C1CF42E8ABE}"/>
          </ac:picMkLst>
        </pc:picChg>
        <pc:picChg chg="del">
          <ac:chgData name="Andrea Andaur" userId="c951bd3bc2a87a8c" providerId="LiveId" clId="{98593C5B-168D-483D-9AD8-FBB2C1B1F78B}" dt="2020-05-20T22:08:55.108" v="1055" actId="478"/>
          <ac:picMkLst>
            <pc:docMk/>
            <pc:sldMk cId="1138334674" sldId="377"/>
            <ac:picMk id="6" creationId="{A32803D4-2BBD-473F-B1DC-C6A27E8B080D}"/>
          </ac:picMkLst>
        </pc:picChg>
        <pc:picChg chg="add mod">
          <ac:chgData name="Andrea Andaur" userId="c951bd3bc2a87a8c" providerId="LiveId" clId="{98593C5B-168D-483D-9AD8-FBB2C1B1F78B}" dt="2020-05-20T22:10:02.895" v="1068" actId="1076"/>
          <ac:picMkLst>
            <pc:docMk/>
            <pc:sldMk cId="1138334674" sldId="377"/>
            <ac:picMk id="7" creationId="{406C413D-6E15-48AA-B0D5-022054146B00}"/>
          </ac:picMkLst>
        </pc:picChg>
        <pc:picChg chg="add del mod">
          <ac:chgData name="Andrea Andaur" userId="c951bd3bc2a87a8c" providerId="LiveId" clId="{98593C5B-168D-483D-9AD8-FBB2C1B1F78B}" dt="2020-05-22T22:21:58.691" v="1316" actId="478"/>
          <ac:picMkLst>
            <pc:docMk/>
            <pc:sldMk cId="1138334674" sldId="377"/>
            <ac:picMk id="8" creationId="{22A38D34-D2A1-47F5-8F4F-FB05B3819B8B}"/>
          </ac:picMkLst>
        </pc:picChg>
        <pc:picChg chg="add mod">
          <ac:chgData name="Andrea Andaur" userId="c951bd3bc2a87a8c" providerId="LiveId" clId="{98593C5B-168D-483D-9AD8-FBB2C1B1F78B}" dt="2020-05-20T22:11:35.810" v="1078"/>
          <ac:picMkLst>
            <pc:docMk/>
            <pc:sldMk cId="1138334674" sldId="377"/>
            <ac:picMk id="9" creationId="{3C8BE6C4-3A25-4041-9B2D-78194BBDE54F}"/>
          </ac:picMkLst>
        </pc:picChg>
        <pc:picChg chg="add mod">
          <ac:chgData name="Andrea Andaur" userId="c951bd3bc2a87a8c" providerId="LiveId" clId="{98593C5B-168D-483D-9AD8-FBB2C1B1F78B}" dt="2020-05-22T22:22:01.101" v="1317" actId="1076"/>
          <ac:picMkLst>
            <pc:docMk/>
            <pc:sldMk cId="1138334674" sldId="377"/>
            <ac:picMk id="10" creationId="{18166C00-AF3B-4676-BBFC-68018100F879}"/>
          </ac:picMkLst>
        </pc:picChg>
        <pc:picChg chg="add mod">
          <ac:chgData name="Andrea Andaur" userId="c951bd3bc2a87a8c" providerId="LiveId" clId="{98593C5B-168D-483D-9AD8-FBB2C1B1F78B}" dt="2020-05-22T22:21:49.561" v="1312" actId="167"/>
          <ac:picMkLst>
            <pc:docMk/>
            <pc:sldMk cId="1138334674" sldId="377"/>
            <ac:picMk id="11" creationId="{C49CB596-E6CC-4DB9-9EBF-4E4FC04C1865}"/>
          </ac:picMkLst>
        </pc:picChg>
        <pc:picChg chg="del">
          <ac:chgData name="Andrea Andaur" userId="c951bd3bc2a87a8c" providerId="LiveId" clId="{98593C5B-168D-483D-9AD8-FBB2C1B1F78B}" dt="2020-05-20T22:08:51.713" v="1053" actId="478"/>
          <ac:picMkLst>
            <pc:docMk/>
            <pc:sldMk cId="1138334674" sldId="377"/>
            <ac:picMk id="21" creationId="{BEA347F4-01BE-45B8-91E5-5E86A92B090C}"/>
          </ac:picMkLst>
        </pc:picChg>
        <pc:picChg chg="del">
          <ac:chgData name="Andrea Andaur" userId="c951bd3bc2a87a8c" providerId="LiveId" clId="{98593C5B-168D-483D-9AD8-FBB2C1B1F78B}" dt="2020-05-20T22:08:53.267" v="1054" actId="478"/>
          <ac:picMkLst>
            <pc:docMk/>
            <pc:sldMk cId="1138334674" sldId="377"/>
            <ac:picMk id="22" creationId="{C167A696-16AC-4642-82B5-989031F79DB5}"/>
          </ac:picMkLst>
        </pc:picChg>
      </pc:sldChg>
      <pc:sldChg chg="addSp modSp add mod modAnim">
        <pc:chgData name="Andrea Andaur" userId="c951bd3bc2a87a8c" providerId="LiveId" clId="{98593C5B-168D-483D-9AD8-FBB2C1B1F78B}" dt="2020-05-22T22:22:39.268" v="1322" actId="1076"/>
        <pc:sldMkLst>
          <pc:docMk/>
          <pc:sldMk cId="2573793417" sldId="378"/>
        </pc:sldMkLst>
        <pc:spChg chg="mod">
          <ac:chgData name="Andrea Andaur" userId="c951bd3bc2a87a8c" providerId="LiveId" clId="{98593C5B-168D-483D-9AD8-FBB2C1B1F78B}" dt="2020-05-22T22:22:36.390" v="1321" actId="1076"/>
          <ac:spMkLst>
            <pc:docMk/>
            <pc:sldMk cId="2573793417" sldId="378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2:07.211" v="1081" actId="1076"/>
          <ac:picMkLst>
            <pc:docMk/>
            <pc:sldMk cId="2573793417" sldId="378"/>
            <ac:picMk id="3" creationId="{8750AF5F-8219-40A7-B707-537749524EFE}"/>
          </ac:picMkLst>
        </pc:picChg>
        <pc:picChg chg="add mod">
          <ac:chgData name="Andrea Andaur" userId="c951bd3bc2a87a8c" providerId="LiveId" clId="{98593C5B-168D-483D-9AD8-FBB2C1B1F78B}" dt="2020-05-20T22:13:43.496" v="1091"/>
          <ac:picMkLst>
            <pc:docMk/>
            <pc:sldMk cId="2573793417" sldId="378"/>
            <ac:picMk id="5" creationId="{A757FCD0-EDDE-41AF-BDCC-43AAE086D1BE}"/>
          </ac:picMkLst>
        </pc:picChg>
        <pc:picChg chg="add mod">
          <ac:chgData name="Andrea Andaur" userId="c951bd3bc2a87a8c" providerId="LiveId" clId="{98593C5B-168D-483D-9AD8-FBB2C1B1F78B}" dt="2020-05-22T22:22:39.268" v="1322" actId="1076"/>
          <ac:picMkLst>
            <pc:docMk/>
            <pc:sldMk cId="2573793417" sldId="378"/>
            <ac:picMk id="6" creationId="{731AA78B-E149-48D4-BB90-8D232996437B}"/>
          </ac:picMkLst>
        </pc:picChg>
        <pc:picChg chg="add mod">
          <ac:chgData name="Andrea Andaur" userId="c951bd3bc2a87a8c" providerId="LiveId" clId="{98593C5B-168D-483D-9AD8-FBB2C1B1F78B}" dt="2020-05-20T22:42:51.880" v="1225"/>
          <ac:picMkLst>
            <pc:docMk/>
            <pc:sldMk cId="2573793417" sldId="378"/>
            <ac:picMk id="7" creationId="{C80948CB-7A97-47EE-8A58-4B3B994EDF0B}"/>
          </ac:picMkLst>
        </pc:picChg>
        <pc:picChg chg="add mod">
          <ac:chgData name="Andrea Andaur" userId="c951bd3bc2a87a8c" providerId="LiveId" clId="{98593C5B-168D-483D-9AD8-FBB2C1B1F78B}" dt="2020-05-22T22:22:32.236" v="1320" actId="167"/>
          <ac:picMkLst>
            <pc:docMk/>
            <pc:sldMk cId="2573793417" sldId="378"/>
            <ac:picMk id="8" creationId="{3DB92F2F-FFAB-4573-B0D3-8BF3DD9C4522}"/>
          </ac:picMkLst>
        </pc:picChg>
      </pc:sldChg>
      <pc:sldChg chg="addSp modSp add mod modAnim">
        <pc:chgData name="Andrea Andaur" userId="c951bd3bc2a87a8c" providerId="LiveId" clId="{98593C5B-168D-483D-9AD8-FBB2C1B1F78B}" dt="2020-05-22T22:22:59.945" v="1326" actId="1076"/>
        <pc:sldMkLst>
          <pc:docMk/>
          <pc:sldMk cId="269304071" sldId="379"/>
        </pc:sldMkLst>
        <pc:spChg chg="mod">
          <ac:chgData name="Andrea Andaur" userId="c951bd3bc2a87a8c" providerId="LiveId" clId="{98593C5B-168D-483D-9AD8-FBB2C1B1F78B}" dt="2020-05-22T22:22:57.880" v="1325" actId="1076"/>
          <ac:spMkLst>
            <pc:docMk/>
            <pc:sldMk cId="269304071" sldId="379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4:18.352" v="1095" actId="1076"/>
          <ac:picMkLst>
            <pc:docMk/>
            <pc:sldMk cId="269304071" sldId="379"/>
            <ac:picMk id="3" creationId="{BDBF519C-139F-4A7E-AB4A-417F25595B4D}"/>
          </ac:picMkLst>
        </pc:picChg>
        <pc:picChg chg="add mod">
          <ac:chgData name="Andrea Andaur" userId="c951bd3bc2a87a8c" providerId="LiveId" clId="{98593C5B-168D-483D-9AD8-FBB2C1B1F78B}" dt="2020-05-22T22:22:59.945" v="1326" actId="1076"/>
          <ac:picMkLst>
            <pc:docMk/>
            <pc:sldMk cId="269304071" sldId="379"/>
            <ac:picMk id="5" creationId="{708271ED-EA3A-483A-88B4-2382DBB0E4DF}"/>
          </ac:picMkLst>
        </pc:picChg>
        <pc:picChg chg="add mod">
          <ac:chgData name="Andrea Andaur" userId="c951bd3bc2a87a8c" providerId="LiveId" clId="{98593C5B-168D-483D-9AD8-FBB2C1B1F78B}" dt="2020-05-20T22:16:27.118" v="1110"/>
          <ac:picMkLst>
            <pc:docMk/>
            <pc:sldMk cId="269304071" sldId="379"/>
            <ac:picMk id="6" creationId="{A2F6AD86-A4E6-4965-97A4-A269BA04420C}"/>
          </ac:picMkLst>
        </pc:picChg>
        <pc:picChg chg="add mod">
          <ac:chgData name="Andrea Andaur" userId="c951bd3bc2a87a8c" providerId="LiveId" clId="{98593C5B-168D-483D-9AD8-FBB2C1B1F78B}" dt="2020-05-20T22:42:54.036" v="1226"/>
          <ac:picMkLst>
            <pc:docMk/>
            <pc:sldMk cId="269304071" sldId="379"/>
            <ac:picMk id="7" creationId="{A027C181-CCE4-4C35-8A61-62822D7A9DF9}"/>
          </ac:picMkLst>
        </pc:picChg>
        <pc:picChg chg="add mod">
          <ac:chgData name="Andrea Andaur" userId="c951bd3bc2a87a8c" providerId="LiveId" clId="{98593C5B-168D-483D-9AD8-FBB2C1B1F78B}" dt="2020-05-22T22:22:51.801" v="1324" actId="167"/>
          <ac:picMkLst>
            <pc:docMk/>
            <pc:sldMk cId="269304071" sldId="379"/>
            <ac:picMk id="8" creationId="{E727E2FA-036B-44AC-AEBD-30ACF4ADF229}"/>
          </ac:picMkLst>
        </pc:picChg>
      </pc:sldChg>
      <pc:sldChg chg="add del">
        <pc:chgData name="Andrea Andaur" userId="c951bd3bc2a87a8c" providerId="LiveId" clId="{98593C5B-168D-483D-9AD8-FBB2C1B1F78B}" dt="2020-05-20T22:09:20.405" v="1061" actId="47"/>
        <pc:sldMkLst>
          <pc:docMk/>
          <pc:sldMk cId="3420668102" sldId="379"/>
        </pc:sldMkLst>
      </pc:sldChg>
      <pc:sldChg chg="add del">
        <pc:chgData name="Andrea Andaur" userId="c951bd3bc2a87a8c" providerId="LiveId" clId="{98593C5B-168D-483D-9AD8-FBB2C1B1F78B}" dt="2020-05-20T22:09:14.755" v="1060" actId="47"/>
        <pc:sldMkLst>
          <pc:docMk/>
          <pc:sldMk cId="1053208565" sldId="380"/>
        </pc:sldMkLst>
      </pc:sldChg>
      <pc:sldChg chg="addSp modSp add modAnim">
        <pc:chgData name="Andrea Andaur" userId="c951bd3bc2a87a8c" providerId="LiveId" clId="{98593C5B-168D-483D-9AD8-FBB2C1B1F78B}" dt="2020-05-22T22:37:28.161" v="1364"/>
        <pc:sldMkLst>
          <pc:docMk/>
          <pc:sldMk cId="1850317170" sldId="380"/>
        </pc:sldMkLst>
        <pc:picChg chg="add mod">
          <ac:chgData name="Andrea Andaur" userId="c951bd3bc2a87a8c" providerId="LiveId" clId="{98593C5B-168D-483D-9AD8-FBB2C1B1F78B}" dt="2020-05-22T22:37:28.161" v="1364"/>
          <ac:picMkLst>
            <pc:docMk/>
            <pc:sldMk cId="1850317170" sldId="380"/>
            <ac:picMk id="7" creationId="{E05A2D22-6B42-4500-B891-5C84A7C39831}"/>
          </ac:picMkLst>
        </pc:picChg>
      </pc:sldChg>
      <pc:sldChg chg="addSp modSp add mod modAnim">
        <pc:chgData name="Andrea Andaur" userId="c951bd3bc2a87a8c" providerId="LiveId" clId="{98593C5B-168D-483D-9AD8-FBB2C1B1F78B}" dt="2020-05-22T22:23:16.700" v="1331" actId="1076"/>
        <pc:sldMkLst>
          <pc:docMk/>
          <pc:sldMk cId="2582123261" sldId="381"/>
        </pc:sldMkLst>
        <pc:spChg chg="mod">
          <ac:chgData name="Andrea Andaur" userId="c951bd3bc2a87a8c" providerId="LiveId" clId="{98593C5B-168D-483D-9AD8-FBB2C1B1F78B}" dt="2020-05-22T22:23:12.650" v="1329" actId="1076"/>
          <ac:spMkLst>
            <pc:docMk/>
            <pc:sldMk cId="2582123261" sldId="381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5:33.849" v="1103" actId="1076"/>
          <ac:picMkLst>
            <pc:docMk/>
            <pc:sldMk cId="2582123261" sldId="381"/>
            <ac:picMk id="3" creationId="{103D3BF1-55FB-4071-A014-F47DBF7D1C6D}"/>
          </ac:picMkLst>
        </pc:picChg>
        <pc:picChg chg="add mod">
          <ac:chgData name="Andrea Andaur" userId="c951bd3bc2a87a8c" providerId="LiveId" clId="{98593C5B-168D-483D-9AD8-FBB2C1B1F78B}" dt="2020-05-22T22:23:16.700" v="1331" actId="1076"/>
          <ac:picMkLst>
            <pc:docMk/>
            <pc:sldMk cId="2582123261" sldId="381"/>
            <ac:picMk id="5" creationId="{7B514349-D3D5-4EB4-8C56-8F34A181DDB6}"/>
          </ac:picMkLst>
        </pc:picChg>
        <pc:picChg chg="add mod">
          <ac:chgData name="Andrea Andaur" userId="c951bd3bc2a87a8c" providerId="LiveId" clId="{98593C5B-168D-483D-9AD8-FBB2C1B1F78B}" dt="2020-05-22T22:23:14.237" v="1330" actId="1076"/>
          <ac:picMkLst>
            <pc:docMk/>
            <pc:sldMk cId="2582123261" sldId="381"/>
            <ac:picMk id="6" creationId="{D0544E56-79DC-448B-ADBC-A2ED24C14CAF}"/>
          </ac:picMkLst>
        </pc:picChg>
        <pc:picChg chg="add mod">
          <ac:chgData name="Andrea Andaur" userId="c951bd3bc2a87a8c" providerId="LiveId" clId="{98593C5B-168D-483D-9AD8-FBB2C1B1F78B}" dt="2020-05-20T22:42:55.665" v="1227"/>
          <ac:picMkLst>
            <pc:docMk/>
            <pc:sldMk cId="2582123261" sldId="381"/>
            <ac:picMk id="7" creationId="{4145C996-8BE9-4909-A30F-D495BA93BE37}"/>
          </ac:picMkLst>
        </pc:picChg>
        <pc:picChg chg="add mod">
          <ac:chgData name="Andrea Andaur" userId="c951bd3bc2a87a8c" providerId="LiveId" clId="{98593C5B-168D-483D-9AD8-FBB2C1B1F78B}" dt="2020-05-22T22:23:09.073" v="1328" actId="167"/>
          <ac:picMkLst>
            <pc:docMk/>
            <pc:sldMk cId="2582123261" sldId="381"/>
            <ac:picMk id="8" creationId="{6C74CEE8-FA0E-40BE-A40A-AB9B191DFFF9}"/>
          </ac:picMkLst>
        </pc:picChg>
      </pc:sldChg>
      <pc:sldChg chg="addSp modSp add modAnim">
        <pc:chgData name="Andrea Andaur" userId="c951bd3bc2a87a8c" providerId="LiveId" clId="{98593C5B-168D-483D-9AD8-FBB2C1B1F78B}" dt="2020-05-22T22:37:32.210" v="1365"/>
        <pc:sldMkLst>
          <pc:docMk/>
          <pc:sldMk cId="3122353464" sldId="382"/>
        </pc:sldMkLst>
        <pc:picChg chg="add mod">
          <ac:chgData name="Andrea Andaur" userId="c951bd3bc2a87a8c" providerId="LiveId" clId="{98593C5B-168D-483D-9AD8-FBB2C1B1F78B}" dt="2020-05-22T22:37:32.210" v="1365"/>
          <ac:picMkLst>
            <pc:docMk/>
            <pc:sldMk cId="3122353464" sldId="382"/>
            <ac:picMk id="7" creationId="{99875C19-0F82-480D-A52D-0FF2805D3CE4}"/>
          </ac:picMkLst>
        </pc:picChg>
      </pc:sldChg>
      <pc:sldChg chg="addSp modSp add mod modAnim">
        <pc:chgData name="Andrea Andaur" userId="c951bd3bc2a87a8c" providerId="LiveId" clId="{98593C5B-168D-483D-9AD8-FBB2C1B1F78B}" dt="2020-05-22T22:23:31.819" v="1335" actId="1076"/>
        <pc:sldMkLst>
          <pc:docMk/>
          <pc:sldMk cId="2892886951" sldId="383"/>
        </pc:sldMkLst>
        <pc:spChg chg="mod">
          <ac:chgData name="Andrea Andaur" userId="c951bd3bc2a87a8c" providerId="LiveId" clId="{98593C5B-168D-483D-9AD8-FBB2C1B1F78B}" dt="2020-05-22T22:23:29.188" v="1334" actId="1076"/>
          <ac:spMkLst>
            <pc:docMk/>
            <pc:sldMk cId="2892886951" sldId="383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7:47.535" v="1116" actId="1076"/>
          <ac:picMkLst>
            <pc:docMk/>
            <pc:sldMk cId="2892886951" sldId="383"/>
            <ac:picMk id="3" creationId="{6184771E-B4F7-47A7-83F6-838AA952A957}"/>
          </ac:picMkLst>
        </pc:picChg>
        <pc:picChg chg="add mod">
          <ac:chgData name="Andrea Andaur" userId="c951bd3bc2a87a8c" providerId="LiveId" clId="{98593C5B-168D-483D-9AD8-FBB2C1B1F78B}" dt="2020-05-20T22:18:43.080" v="1122"/>
          <ac:picMkLst>
            <pc:docMk/>
            <pc:sldMk cId="2892886951" sldId="383"/>
            <ac:picMk id="5" creationId="{8B49673C-1DD4-4FB3-A749-19A91F45E559}"/>
          </ac:picMkLst>
        </pc:picChg>
        <pc:picChg chg="add mod">
          <ac:chgData name="Andrea Andaur" userId="c951bd3bc2a87a8c" providerId="LiveId" clId="{98593C5B-168D-483D-9AD8-FBB2C1B1F78B}" dt="2020-05-22T22:23:31.819" v="1335" actId="1076"/>
          <ac:picMkLst>
            <pc:docMk/>
            <pc:sldMk cId="2892886951" sldId="383"/>
            <ac:picMk id="6" creationId="{E61B51C3-0795-4548-BE47-02368A665517}"/>
          </ac:picMkLst>
        </pc:picChg>
        <pc:picChg chg="add mod">
          <ac:chgData name="Andrea Andaur" userId="c951bd3bc2a87a8c" providerId="LiveId" clId="{98593C5B-168D-483D-9AD8-FBB2C1B1F78B}" dt="2020-05-20T22:42:57.617" v="1228"/>
          <ac:picMkLst>
            <pc:docMk/>
            <pc:sldMk cId="2892886951" sldId="383"/>
            <ac:picMk id="7" creationId="{EDA86DC7-8E72-429A-AE28-F8359F80A26B}"/>
          </ac:picMkLst>
        </pc:picChg>
        <pc:picChg chg="add mod">
          <ac:chgData name="Andrea Andaur" userId="c951bd3bc2a87a8c" providerId="LiveId" clId="{98593C5B-168D-483D-9AD8-FBB2C1B1F78B}" dt="2020-05-22T22:23:23.404" v="1333" actId="167"/>
          <ac:picMkLst>
            <pc:docMk/>
            <pc:sldMk cId="2892886951" sldId="383"/>
            <ac:picMk id="8" creationId="{F6C41615-E73B-4721-AC8C-1E33ED1C8F2B}"/>
          </ac:picMkLst>
        </pc:picChg>
      </pc:sldChg>
      <pc:sldChg chg="addSp modSp add modAnim">
        <pc:chgData name="Andrea Andaur" userId="c951bd3bc2a87a8c" providerId="LiveId" clId="{98593C5B-168D-483D-9AD8-FBB2C1B1F78B}" dt="2020-05-22T22:37:36.042" v="1366"/>
        <pc:sldMkLst>
          <pc:docMk/>
          <pc:sldMk cId="2573772742" sldId="384"/>
        </pc:sldMkLst>
        <pc:picChg chg="add mod">
          <ac:chgData name="Andrea Andaur" userId="c951bd3bc2a87a8c" providerId="LiveId" clId="{98593C5B-168D-483D-9AD8-FBB2C1B1F78B}" dt="2020-05-22T22:37:36.042" v="1366"/>
          <ac:picMkLst>
            <pc:docMk/>
            <pc:sldMk cId="2573772742" sldId="384"/>
            <ac:picMk id="7" creationId="{E145CF1E-396B-44ED-9EB2-6FF85963535A}"/>
          </ac:picMkLst>
        </pc:picChg>
      </pc:sldChg>
      <pc:sldChg chg="addSp delSp modSp add mod modAnim">
        <pc:chgData name="Andrea Andaur" userId="c951bd3bc2a87a8c" providerId="LiveId" clId="{98593C5B-168D-483D-9AD8-FBB2C1B1F78B}" dt="2020-05-22T22:23:45.032" v="1339" actId="1076"/>
        <pc:sldMkLst>
          <pc:docMk/>
          <pc:sldMk cId="3287349137" sldId="385"/>
        </pc:sldMkLst>
        <pc:spChg chg="mod">
          <ac:chgData name="Andrea Andaur" userId="c951bd3bc2a87a8c" providerId="LiveId" clId="{98593C5B-168D-483D-9AD8-FBB2C1B1F78B}" dt="2020-05-22T22:23:43.225" v="1338" actId="1076"/>
          <ac:spMkLst>
            <pc:docMk/>
            <pc:sldMk cId="3287349137" sldId="385"/>
            <ac:spMk id="4" creationId="{D2235C12-F9ED-40C5-8127-ED4231A5689E}"/>
          </ac:spMkLst>
        </pc:spChg>
        <pc:picChg chg="del">
          <ac:chgData name="Andrea Andaur" userId="c951bd3bc2a87a8c" providerId="LiveId" clId="{98593C5B-168D-483D-9AD8-FBB2C1B1F78B}" dt="2020-05-20T22:19:33.746" v="1128" actId="478"/>
          <ac:picMkLst>
            <pc:docMk/>
            <pc:sldMk cId="3287349137" sldId="385"/>
            <ac:picMk id="3" creationId="{6184771E-B4F7-47A7-83F6-838AA952A957}"/>
          </ac:picMkLst>
        </pc:picChg>
        <pc:picChg chg="del">
          <ac:chgData name="Andrea Andaur" userId="c951bd3bc2a87a8c" providerId="LiveId" clId="{98593C5B-168D-483D-9AD8-FBB2C1B1F78B}" dt="2020-05-20T22:19:55.197" v="1131" actId="478"/>
          <ac:picMkLst>
            <pc:docMk/>
            <pc:sldMk cId="3287349137" sldId="385"/>
            <ac:picMk id="5" creationId="{8B49673C-1DD4-4FB3-A749-19A91F45E559}"/>
          </ac:picMkLst>
        </pc:picChg>
        <pc:picChg chg="del">
          <ac:chgData name="Andrea Andaur" userId="c951bd3bc2a87a8c" providerId="LiveId" clId="{98593C5B-168D-483D-9AD8-FBB2C1B1F78B}" dt="2020-05-20T22:19:57.071" v="1132" actId="478"/>
          <ac:picMkLst>
            <pc:docMk/>
            <pc:sldMk cId="3287349137" sldId="385"/>
            <ac:picMk id="6" creationId="{E61B51C3-0795-4548-BE47-02368A665517}"/>
          </ac:picMkLst>
        </pc:picChg>
        <pc:picChg chg="add mod">
          <ac:chgData name="Andrea Andaur" userId="c951bd3bc2a87a8c" providerId="LiveId" clId="{98593C5B-168D-483D-9AD8-FBB2C1B1F78B}" dt="2020-05-20T22:19:51.597" v="1130" actId="1076"/>
          <ac:picMkLst>
            <pc:docMk/>
            <pc:sldMk cId="3287349137" sldId="385"/>
            <ac:picMk id="7" creationId="{24A9B827-2931-49A3-A145-E42F683B04E0}"/>
          </ac:picMkLst>
        </pc:picChg>
        <pc:picChg chg="add mod">
          <ac:chgData name="Andrea Andaur" userId="c951bd3bc2a87a8c" providerId="LiveId" clId="{98593C5B-168D-483D-9AD8-FBB2C1B1F78B}" dt="2020-05-22T22:23:45.032" v="1339" actId="1076"/>
          <ac:picMkLst>
            <pc:docMk/>
            <pc:sldMk cId="3287349137" sldId="385"/>
            <ac:picMk id="8" creationId="{B9C3A152-82C1-4181-BA0A-BA6B803001D2}"/>
          </ac:picMkLst>
        </pc:picChg>
        <pc:picChg chg="add mod">
          <ac:chgData name="Andrea Andaur" userId="c951bd3bc2a87a8c" providerId="LiveId" clId="{98593C5B-168D-483D-9AD8-FBB2C1B1F78B}" dt="2020-05-20T22:21:04.731" v="1137"/>
          <ac:picMkLst>
            <pc:docMk/>
            <pc:sldMk cId="3287349137" sldId="385"/>
            <ac:picMk id="9" creationId="{F67EDCCC-60CD-4C5F-BC4B-AE949F4BB56A}"/>
          </ac:picMkLst>
        </pc:picChg>
        <pc:picChg chg="add mod">
          <ac:chgData name="Andrea Andaur" userId="c951bd3bc2a87a8c" providerId="LiveId" clId="{98593C5B-168D-483D-9AD8-FBB2C1B1F78B}" dt="2020-05-20T22:42:59.613" v="1229"/>
          <ac:picMkLst>
            <pc:docMk/>
            <pc:sldMk cId="3287349137" sldId="385"/>
            <ac:picMk id="10" creationId="{E6B28BBA-E16C-4FCE-A88D-E0018DB1EE63}"/>
          </ac:picMkLst>
        </pc:picChg>
        <pc:picChg chg="add mod">
          <ac:chgData name="Andrea Andaur" userId="c951bd3bc2a87a8c" providerId="LiveId" clId="{98593C5B-168D-483D-9AD8-FBB2C1B1F78B}" dt="2020-05-22T22:23:38.927" v="1337" actId="167"/>
          <ac:picMkLst>
            <pc:docMk/>
            <pc:sldMk cId="3287349137" sldId="385"/>
            <ac:picMk id="11" creationId="{8C2D7810-1E8C-48C3-BF3C-BA5D35D2FD09}"/>
          </ac:picMkLst>
        </pc:picChg>
      </pc:sldChg>
    </pc:docChg>
  </pc:docChgLst>
  <pc:docChgLst>
    <pc:chgData name="Andrea Andaur" userId="c951bd3bc2a87a8c" providerId="LiveId" clId="{5758732E-2175-4156-BAE4-6FFCF8C7F5A5}"/>
    <pc:docChg chg="custSel modSld">
      <pc:chgData name="Andrea Andaur" userId="c951bd3bc2a87a8c" providerId="LiveId" clId="{5758732E-2175-4156-BAE4-6FFCF8C7F5A5}" dt="2020-06-01T16:08:27.536" v="5"/>
      <pc:docMkLst>
        <pc:docMk/>
      </pc:docMkLst>
      <pc:sldChg chg="delSp mod">
        <pc:chgData name="Andrea Andaur" userId="c951bd3bc2a87a8c" providerId="LiveId" clId="{5758732E-2175-4156-BAE4-6FFCF8C7F5A5}" dt="2020-05-23T22:34:45.699" v="0" actId="478"/>
        <pc:sldMkLst>
          <pc:docMk/>
          <pc:sldMk cId="582708824" sldId="267"/>
        </pc:sldMkLst>
        <pc:picChg chg="del">
          <ac:chgData name="Andrea Andaur" userId="c951bd3bc2a87a8c" providerId="LiveId" clId="{5758732E-2175-4156-BAE4-6FFCF8C7F5A5}" dt="2020-05-23T22:34:45.699" v="0" actId="478"/>
          <ac:picMkLst>
            <pc:docMk/>
            <pc:sldMk cId="582708824" sldId="267"/>
            <ac:picMk id="13" creationId="{121A0826-5760-46FD-BB68-63372C4B780E}"/>
          </ac:picMkLst>
        </pc:picChg>
      </pc:sldChg>
      <pc:sldChg chg="delSp modSp mod">
        <pc:chgData name="Andrea Andaur" userId="c951bd3bc2a87a8c" providerId="LiveId" clId="{5758732E-2175-4156-BAE4-6FFCF8C7F5A5}" dt="2020-05-23T22:34:57.337" v="2" actId="14100"/>
        <pc:sldMkLst>
          <pc:docMk/>
          <pc:sldMk cId="1940620828" sldId="322"/>
        </pc:sldMkLst>
        <pc:picChg chg="mod">
          <ac:chgData name="Andrea Andaur" userId="c951bd3bc2a87a8c" providerId="LiveId" clId="{5758732E-2175-4156-BAE4-6FFCF8C7F5A5}" dt="2020-05-23T22:34:57.337" v="2" actId="14100"/>
          <ac:picMkLst>
            <pc:docMk/>
            <pc:sldMk cId="1940620828" sldId="322"/>
            <ac:picMk id="14" creationId="{1D90E8B1-4B4F-4754-96F3-39975C650FBB}"/>
          </ac:picMkLst>
        </pc:picChg>
        <pc:picChg chg="del">
          <ac:chgData name="Andrea Andaur" userId="c951bd3bc2a87a8c" providerId="LiveId" clId="{5758732E-2175-4156-BAE4-6FFCF8C7F5A5}" dt="2020-05-23T22:34:51.245" v="1" actId="478"/>
          <ac:picMkLst>
            <pc:docMk/>
            <pc:sldMk cId="1940620828" sldId="322"/>
            <ac:picMk id="15" creationId="{81DD4957-CEE2-45E9-903F-D052A7A2312F}"/>
          </ac:picMkLst>
        </pc:picChg>
      </pc:sldChg>
      <pc:sldChg chg="modSp modAnim">
        <pc:chgData name="Andrea Andaur" userId="c951bd3bc2a87a8c" providerId="LiveId" clId="{5758732E-2175-4156-BAE4-6FFCF8C7F5A5}" dt="2020-06-01T16:08:27.536" v="5"/>
        <pc:sldMkLst>
          <pc:docMk/>
          <pc:sldMk cId="2791969644" sldId="376"/>
        </pc:sldMkLst>
        <pc:picChg chg="mod">
          <ac:chgData name="Andrea Andaur" userId="c951bd3bc2a87a8c" providerId="LiveId" clId="{5758732E-2175-4156-BAE4-6FFCF8C7F5A5}" dt="2020-06-01T16:08:14.542" v="4"/>
          <ac:picMkLst>
            <pc:docMk/>
            <pc:sldMk cId="2791969644" sldId="376"/>
            <ac:picMk id="21" creationId="{BEA347F4-01BE-45B8-91E5-5E86A92B090C}"/>
          </ac:picMkLst>
        </pc:picChg>
        <pc:picChg chg="mod">
          <ac:chgData name="Andrea Andaur" userId="c951bd3bc2a87a8c" providerId="LiveId" clId="{5758732E-2175-4156-BAE4-6FFCF8C7F5A5}" dt="2020-06-01T16:08:27.536" v="5"/>
          <ac:picMkLst>
            <pc:docMk/>
            <pc:sldMk cId="2791969644" sldId="376"/>
            <ac:picMk id="22" creationId="{C167A696-16AC-4642-82B5-989031F79DB5}"/>
          </ac:picMkLst>
        </pc:picChg>
      </pc:sldChg>
    </pc:docChg>
  </pc:docChgLst>
  <pc:docChgLst>
    <pc:chgData name="Andrea Andaur" userId="c951bd3bc2a87a8c" providerId="LiveId" clId="{853432C7-5BA3-4F90-8D95-B7B108490647}"/>
    <pc:docChg chg="custSel modSld">
      <pc:chgData name="Andrea Andaur" userId="c951bd3bc2a87a8c" providerId="LiveId" clId="{853432C7-5BA3-4F90-8D95-B7B108490647}" dt="2020-06-01T21:06:04.818" v="580" actId="1076"/>
      <pc:docMkLst>
        <pc:docMk/>
      </pc:docMkLst>
      <pc:sldChg chg="delSp modSp mod delAnim modAnim">
        <pc:chgData name="Andrea Andaur" userId="c951bd3bc2a87a8c" providerId="LiveId" clId="{853432C7-5BA3-4F90-8D95-B7B108490647}" dt="2020-06-01T20:10:30.714" v="79"/>
        <pc:sldMkLst>
          <pc:docMk/>
          <pc:sldMk cId="3697159550" sldId="258"/>
        </pc:sldMkLst>
        <pc:spChg chg="mod">
          <ac:chgData name="Andrea Andaur" userId="c951bd3bc2a87a8c" providerId="LiveId" clId="{853432C7-5BA3-4F90-8D95-B7B108490647}" dt="2020-06-01T20:09:59.198" v="77" actId="1076"/>
          <ac:spMkLst>
            <pc:docMk/>
            <pc:sldMk cId="3697159550" sldId="258"/>
            <ac:spMk id="3" creationId="{BEDD931E-E1D7-44D0-AD22-1C1A71C8482E}"/>
          </ac:spMkLst>
        </pc:spChg>
        <pc:picChg chg="del mod">
          <ac:chgData name="Andrea Andaur" userId="c951bd3bc2a87a8c" providerId="LiveId" clId="{853432C7-5BA3-4F90-8D95-B7B108490647}" dt="2020-06-01T20:09:19.289" v="38" actId="478"/>
          <ac:picMkLst>
            <pc:docMk/>
            <pc:sldMk cId="3697159550" sldId="258"/>
            <ac:picMk id="6" creationId="{C6E43577-3598-44C4-BDE7-8FBB749C89C8}"/>
          </ac:picMkLst>
        </pc:picChg>
        <pc:picChg chg="mod">
          <ac:chgData name="Andrea Andaur" userId="c951bd3bc2a87a8c" providerId="LiveId" clId="{853432C7-5BA3-4F90-8D95-B7B108490647}" dt="2020-06-01T20:10:22.506" v="78" actId="1076"/>
          <ac:picMkLst>
            <pc:docMk/>
            <pc:sldMk cId="3697159550" sldId="258"/>
            <ac:picMk id="7" creationId="{32F39380-C67C-4DFE-ABDD-2141A194680E}"/>
          </ac:picMkLst>
        </pc:picChg>
      </pc:sldChg>
      <pc:sldChg chg="delSp modSp mod delAnim modAnim">
        <pc:chgData name="Andrea Andaur" userId="c951bd3bc2a87a8c" providerId="LiveId" clId="{853432C7-5BA3-4F90-8D95-B7B108490647}" dt="2020-06-01T20:09:10.606" v="36"/>
        <pc:sldMkLst>
          <pc:docMk/>
          <pc:sldMk cId="582708824" sldId="267"/>
        </pc:sldMkLst>
        <pc:spChg chg="mod">
          <ac:chgData name="Andrea Andaur" userId="c951bd3bc2a87a8c" providerId="LiveId" clId="{853432C7-5BA3-4F90-8D95-B7B108490647}" dt="2020-06-01T20:08:14.734" v="32" actId="20577"/>
          <ac:spMkLst>
            <pc:docMk/>
            <pc:sldMk cId="582708824" sldId="267"/>
            <ac:spMk id="6" creationId="{BD80A3A4-A017-4B49-88BA-EC96F94BCA7A}"/>
          </ac:spMkLst>
        </pc:spChg>
        <pc:picChg chg="del">
          <ac:chgData name="Andrea Andaur" userId="c951bd3bc2a87a8c" providerId="LiveId" clId="{853432C7-5BA3-4F90-8D95-B7B108490647}" dt="2020-06-01T20:08:27.213" v="33" actId="478"/>
          <ac:picMkLst>
            <pc:docMk/>
            <pc:sldMk cId="582708824" sldId="267"/>
            <ac:picMk id="4" creationId="{1FDE162D-267B-4A20-B2C4-AFD3724C5046}"/>
          </ac:picMkLst>
        </pc:picChg>
        <pc:picChg chg="mod">
          <ac:chgData name="Andrea Andaur" userId="c951bd3bc2a87a8c" providerId="LiveId" clId="{853432C7-5BA3-4F90-8D95-B7B108490647}" dt="2020-06-01T20:08:53.181" v="34" actId="1076"/>
          <ac:picMkLst>
            <pc:docMk/>
            <pc:sldMk cId="582708824" sldId="267"/>
            <ac:picMk id="7" creationId="{7E12E035-6B0F-4CAB-8AA7-C371A79F168E}"/>
          </ac:picMkLst>
        </pc:picChg>
      </pc:sldChg>
      <pc:sldChg chg="modSp mod">
        <pc:chgData name="Andrea Andaur" userId="c951bd3bc2a87a8c" providerId="LiveId" clId="{853432C7-5BA3-4F90-8D95-B7B108490647}" dt="2020-06-01T21:06:04.818" v="580" actId="1076"/>
        <pc:sldMkLst>
          <pc:docMk/>
          <pc:sldMk cId="1940620828" sldId="322"/>
        </pc:sldMkLst>
        <pc:spChg chg="mod">
          <ac:chgData name="Andrea Andaur" userId="c951bd3bc2a87a8c" providerId="LiveId" clId="{853432C7-5BA3-4F90-8D95-B7B108490647}" dt="2020-06-01T21:06:04.818" v="580" actId="1076"/>
          <ac:spMkLst>
            <pc:docMk/>
            <pc:sldMk cId="1940620828" sldId="322"/>
            <ac:spMk id="13" creationId="{103332BF-952F-4D1B-AB1E-AF60373E9F37}"/>
          </ac:spMkLst>
        </pc:spChg>
      </pc:sldChg>
      <pc:sldChg chg="addSp delSp modSp mod delAnim modAnim">
        <pc:chgData name="Andrea Andaur" userId="c951bd3bc2a87a8c" providerId="LiveId" clId="{853432C7-5BA3-4F90-8D95-B7B108490647}" dt="2020-06-01T21:03:18.525" v="529"/>
        <pc:sldMkLst>
          <pc:docMk/>
          <pc:sldMk cId="3171494512" sldId="342"/>
        </pc:sldMkLst>
        <pc:spChg chg="mod">
          <ac:chgData name="Andrea Andaur" userId="c951bd3bc2a87a8c" providerId="LiveId" clId="{853432C7-5BA3-4F90-8D95-B7B108490647}" dt="2020-06-01T20:54:49.060" v="446" actId="1076"/>
          <ac:spMkLst>
            <pc:docMk/>
            <pc:sldMk cId="3171494512" sldId="342"/>
            <ac:spMk id="8" creationId="{65C1F18B-B91A-4AF3-84D2-C77CAB9E0956}"/>
          </ac:spMkLst>
        </pc:spChg>
        <pc:spChg chg="del">
          <ac:chgData name="Andrea Andaur" userId="c951bd3bc2a87a8c" providerId="LiveId" clId="{853432C7-5BA3-4F90-8D95-B7B108490647}" dt="2020-06-01T20:47:30.560" v="319" actId="478"/>
          <ac:spMkLst>
            <pc:docMk/>
            <pc:sldMk cId="3171494512" sldId="342"/>
            <ac:spMk id="9" creationId="{272E9B71-3AC6-4975-9B6A-DA692C88E709}"/>
          </ac:spMkLst>
        </pc:spChg>
        <pc:spChg chg="add mod">
          <ac:chgData name="Andrea Andaur" userId="c951bd3bc2a87a8c" providerId="LiveId" clId="{853432C7-5BA3-4F90-8D95-B7B108490647}" dt="2020-06-01T20:55:09.397" v="451" actId="207"/>
          <ac:spMkLst>
            <pc:docMk/>
            <pc:sldMk cId="3171494512" sldId="342"/>
            <ac:spMk id="10" creationId="{00668E2D-53FD-4990-B492-B4E7518436F4}"/>
          </ac:spMkLst>
        </pc:spChg>
        <pc:spChg chg="mod">
          <ac:chgData name="Andrea Andaur" userId="c951bd3bc2a87a8c" providerId="LiveId" clId="{853432C7-5BA3-4F90-8D95-B7B108490647}" dt="2020-06-01T20:46:43.303" v="315" actId="1076"/>
          <ac:spMkLst>
            <pc:docMk/>
            <pc:sldMk cId="3171494512" sldId="342"/>
            <ac:spMk id="22" creationId="{06FDF22B-408D-4EF8-832F-6A9615E75748}"/>
          </ac:spMkLst>
        </pc:spChg>
        <pc:picChg chg="del">
          <ac:chgData name="Andrea Andaur" userId="c951bd3bc2a87a8c" providerId="LiveId" clId="{853432C7-5BA3-4F90-8D95-B7B108490647}" dt="2020-06-01T20:46:53.099" v="316" actId="478"/>
          <ac:picMkLst>
            <pc:docMk/>
            <pc:sldMk cId="3171494512" sldId="342"/>
            <ac:picMk id="2" creationId="{A38FF29C-DB9D-4F25-81C3-F8E807ECCA69}"/>
          </ac:picMkLst>
        </pc:picChg>
        <pc:picChg chg="mod">
          <ac:chgData name="Andrea Andaur" userId="c951bd3bc2a87a8c" providerId="LiveId" clId="{853432C7-5BA3-4F90-8D95-B7B108490647}" dt="2020-06-01T20:47:13.915" v="317" actId="1076"/>
          <ac:picMkLst>
            <pc:docMk/>
            <pc:sldMk cId="3171494512" sldId="342"/>
            <ac:picMk id="3" creationId="{59323DB6-443C-4F16-A9B4-1A843E901C3D}"/>
          </ac:picMkLst>
        </pc:picChg>
        <pc:picChg chg="mod">
          <ac:chgData name="Andrea Andaur" userId="c951bd3bc2a87a8c" providerId="LiveId" clId="{853432C7-5BA3-4F90-8D95-B7B108490647}" dt="2020-06-01T21:02:58.195" v="528" actId="1076"/>
          <ac:picMkLst>
            <pc:docMk/>
            <pc:sldMk cId="3171494512" sldId="342"/>
            <ac:picMk id="21" creationId="{E2E295AF-B14E-4DC4-B639-04B9D1BBD594}"/>
          </ac:picMkLst>
        </pc:picChg>
      </pc:sldChg>
      <pc:sldChg chg="addSp delSp modSp">
        <pc:chgData name="Andrea Andaur" userId="c951bd3bc2a87a8c" providerId="LiveId" clId="{853432C7-5BA3-4F90-8D95-B7B108490647}" dt="2020-06-01T20:48:35.724" v="344" actId="1076"/>
        <pc:sldMkLst>
          <pc:docMk/>
          <pc:sldMk cId="315952545" sldId="369"/>
        </pc:sldMkLst>
        <pc:picChg chg="mod">
          <ac:chgData name="Andrea Andaur" userId="c951bd3bc2a87a8c" providerId="LiveId" clId="{853432C7-5BA3-4F90-8D95-B7B108490647}" dt="2020-06-01T20:48:11.533" v="337" actId="1076"/>
          <ac:picMkLst>
            <pc:docMk/>
            <pc:sldMk cId="315952545" sldId="369"/>
            <ac:picMk id="8" creationId="{6E43E3AD-CB7C-4C26-B559-5E6625F0ACD6}"/>
          </ac:picMkLst>
        </pc:picChg>
        <pc:picChg chg="add del mod">
          <ac:chgData name="Andrea Andaur" userId="c951bd3bc2a87a8c" providerId="LiveId" clId="{853432C7-5BA3-4F90-8D95-B7B108490647}" dt="2020-06-01T20:48:18.124" v="339" actId="478"/>
          <ac:picMkLst>
            <pc:docMk/>
            <pc:sldMk cId="315952545" sldId="369"/>
            <ac:picMk id="9" creationId="{B764D7E1-5EA4-4074-BF59-7A244526275D}"/>
          </ac:picMkLst>
        </pc:picChg>
        <pc:picChg chg="add mod">
          <ac:chgData name="Andrea Andaur" userId="c951bd3bc2a87a8c" providerId="LiveId" clId="{853432C7-5BA3-4F90-8D95-B7B108490647}" dt="2020-06-01T20:48:35.724" v="344" actId="1076"/>
          <ac:picMkLst>
            <pc:docMk/>
            <pc:sldMk cId="315952545" sldId="369"/>
            <ac:picMk id="10" creationId="{0AF0E427-D592-4042-8905-AC7282F31ADE}"/>
          </ac:picMkLst>
        </pc:picChg>
        <pc:picChg chg="mod">
          <ac:chgData name="Andrea Andaur" userId="c951bd3bc2a87a8c" providerId="LiveId" clId="{853432C7-5BA3-4F90-8D95-B7B108490647}" dt="2020-06-01T20:47:49.381" v="329" actId="1076"/>
          <ac:picMkLst>
            <pc:docMk/>
            <pc:sldMk cId="315952545" sldId="369"/>
            <ac:picMk id="11" creationId="{424AF3F8-D8C2-4A47-8D8F-BB655576E386}"/>
          </ac:picMkLst>
        </pc:picChg>
      </pc:sldChg>
      <pc:sldChg chg="addSp modSp modAnim">
        <pc:chgData name="Andrea Andaur" userId="c951bd3bc2a87a8c" providerId="LiveId" clId="{853432C7-5BA3-4F90-8D95-B7B108490647}" dt="2020-06-01T20:49:06.978" v="352" actId="1076"/>
        <pc:sldMkLst>
          <pc:docMk/>
          <pc:sldMk cId="2118883070" sldId="370"/>
        </pc:sldMkLst>
        <pc:picChg chg="mod">
          <ac:chgData name="Andrea Andaur" userId="c951bd3bc2a87a8c" providerId="LiveId" clId="{853432C7-5BA3-4F90-8D95-B7B108490647}" dt="2020-06-01T20:48:47.493" v="345" actId="1076"/>
          <ac:picMkLst>
            <pc:docMk/>
            <pc:sldMk cId="2118883070" sldId="370"/>
            <ac:picMk id="6" creationId="{B0527865-7E04-4596-9862-F5B838199EC1}"/>
          </ac:picMkLst>
        </pc:picChg>
        <pc:picChg chg="add mod">
          <ac:chgData name="Andrea Andaur" userId="c951bd3bc2a87a8c" providerId="LiveId" clId="{853432C7-5BA3-4F90-8D95-B7B108490647}" dt="2020-06-01T20:49:02.023" v="350" actId="14100"/>
          <ac:picMkLst>
            <pc:docMk/>
            <pc:sldMk cId="2118883070" sldId="370"/>
            <ac:picMk id="7" creationId="{B344A003-EBF5-4617-B852-E312AE9DFE0C}"/>
          </ac:picMkLst>
        </pc:picChg>
        <pc:picChg chg="mod">
          <ac:chgData name="Andrea Andaur" userId="c951bd3bc2a87a8c" providerId="LiveId" clId="{853432C7-5BA3-4F90-8D95-B7B108490647}" dt="2020-06-01T20:49:06.978" v="352" actId="1076"/>
          <ac:picMkLst>
            <pc:docMk/>
            <pc:sldMk cId="2118883070" sldId="370"/>
            <ac:picMk id="8" creationId="{B294F308-6A83-47D1-88DA-E2D78CE9C586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51:39.288" v="381"/>
        <pc:sldMkLst>
          <pc:docMk/>
          <pc:sldMk cId="122678800" sldId="371"/>
        </pc:sldMkLst>
        <pc:spChg chg="mod">
          <ac:chgData name="Andrea Andaur" userId="c951bd3bc2a87a8c" providerId="LiveId" clId="{853432C7-5BA3-4F90-8D95-B7B108490647}" dt="2020-06-01T20:50:57.973" v="377" actId="20577"/>
          <ac:spMkLst>
            <pc:docMk/>
            <pc:sldMk cId="122678800" sldId="371"/>
            <ac:spMk id="4" creationId="{D2235C12-F9ED-40C5-8127-ED4231A5689E}"/>
          </ac:spMkLst>
        </pc:spChg>
        <pc:picChg chg="mod">
          <ac:chgData name="Andrea Andaur" userId="c951bd3bc2a87a8c" providerId="LiveId" clId="{853432C7-5BA3-4F90-8D95-B7B108490647}" dt="2020-06-01T20:51:29.109" v="379" actId="1076"/>
          <ac:picMkLst>
            <pc:docMk/>
            <pc:sldMk cId="122678800" sldId="371"/>
            <ac:picMk id="2" creationId="{AC0E54D9-EA42-43A4-9553-0AB260BC603F}"/>
          </ac:picMkLst>
        </pc:picChg>
        <pc:picChg chg="mod">
          <ac:chgData name="Andrea Andaur" userId="c951bd3bc2a87a8c" providerId="LiveId" clId="{853432C7-5BA3-4F90-8D95-B7B108490647}" dt="2020-06-01T20:49:51.596" v="353" actId="1076"/>
          <ac:picMkLst>
            <pc:docMk/>
            <pc:sldMk cId="122678800" sldId="371"/>
            <ac:picMk id="6" creationId="{110CD81C-DC42-42B8-8FA9-1E8A58A91083}"/>
          </ac:picMkLst>
        </pc:picChg>
        <pc:picChg chg="del">
          <ac:chgData name="Andrea Andaur" userId="c951bd3bc2a87a8c" providerId="LiveId" clId="{853432C7-5BA3-4F90-8D95-B7B108490647}" dt="2020-06-01T20:51:08.922" v="378" actId="478"/>
          <ac:picMkLst>
            <pc:docMk/>
            <pc:sldMk cId="122678800" sldId="371"/>
            <ac:picMk id="7" creationId="{E9A5DA91-DBBE-47D8-8A51-935B1F648262}"/>
          </ac:picMkLst>
        </pc:picChg>
        <pc:picChg chg="mod">
          <ac:chgData name="Andrea Andaur" userId="c951bd3bc2a87a8c" providerId="LiveId" clId="{853432C7-5BA3-4F90-8D95-B7B108490647}" dt="2020-06-01T20:50:54.024" v="363" actId="1076"/>
          <ac:picMkLst>
            <pc:docMk/>
            <pc:sldMk cId="122678800" sldId="371"/>
            <ac:picMk id="9" creationId="{93FC8458-9557-4476-B92D-7D92F4AEDCF9}"/>
          </ac:picMkLst>
        </pc:picChg>
        <pc:picChg chg="add mod">
          <ac:chgData name="Andrea Andaur" userId="c951bd3bc2a87a8c" providerId="LiveId" clId="{853432C7-5BA3-4F90-8D95-B7B108490647}" dt="2020-06-01T20:50:49.875" v="361" actId="1076"/>
          <ac:picMkLst>
            <pc:docMk/>
            <pc:sldMk cId="122678800" sldId="371"/>
            <ac:picMk id="10" creationId="{AD70FE5F-9E56-40A6-B597-66D8643B5E94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52:52.691" v="413" actId="1076"/>
        <pc:sldMkLst>
          <pc:docMk/>
          <pc:sldMk cId="2376420734" sldId="372"/>
        </pc:sldMkLst>
        <pc:spChg chg="mod">
          <ac:chgData name="Andrea Andaur" userId="c951bd3bc2a87a8c" providerId="LiveId" clId="{853432C7-5BA3-4F90-8D95-B7B108490647}" dt="2020-06-01T20:51:54.782" v="396" actId="20577"/>
          <ac:spMkLst>
            <pc:docMk/>
            <pc:sldMk cId="2376420734" sldId="372"/>
            <ac:spMk id="4" creationId="{D2235C12-F9ED-40C5-8127-ED4231A5689E}"/>
          </ac:spMkLst>
        </pc:spChg>
        <pc:picChg chg="del">
          <ac:chgData name="Andrea Andaur" userId="c951bd3bc2a87a8c" providerId="LiveId" clId="{853432C7-5BA3-4F90-8D95-B7B108490647}" dt="2020-06-01T20:51:49.532" v="382" actId="478"/>
          <ac:picMkLst>
            <pc:docMk/>
            <pc:sldMk cId="2376420734" sldId="372"/>
            <ac:picMk id="2" creationId="{57AA483A-6476-4468-9DC9-BF15E8827DC5}"/>
          </ac:picMkLst>
        </pc:picChg>
        <pc:picChg chg="mod">
          <ac:chgData name="Andrea Andaur" userId="c951bd3bc2a87a8c" providerId="LiveId" clId="{853432C7-5BA3-4F90-8D95-B7B108490647}" dt="2020-06-01T20:52:52.691" v="413" actId="1076"/>
          <ac:picMkLst>
            <pc:docMk/>
            <pc:sldMk cId="2376420734" sldId="372"/>
            <ac:picMk id="7" creationId="{918A25BA-D61D-4DD3-951E-802D1155D49C}"/>
          </ac:picMkLst>
        </pc:picChg>
        <pc:picChg chg="add mod">
          <ac:chgData name="Andrea Andaur" userId="c951bd3bc2a87a8c" providerId="LiveId" clId="{853432C7-5BA3-4F90-8D95-B7B108490647}" dt="2020-06-01T20:51:50.268" v="383"/>
          <ac:picMkLst>
            <pc:docMk/>
            <pc:sldMk cId="2376420734" sldId="372"/>
            <ac:picMk id="8" creationId="{680A60A3-514E-460D-BA37-1F5894764CD0}"/>
          </ac:picMkLst>
        </pc:picChg>
        <pc:picChg chg="mod">
          <ac:chgData name="Andrea Andaur" userId="c951bd3bc2a87a8c" providerId="LiveId" clId="{853432C7-5BA3-4F90-8D95-B7B108490647}" dt="2020-06-01T20:52:49.627" v="412" actId="732"/>
          <ac:picMkLst>
            <pc:docMk/>
            <pc:sldMk cId="2376420734" sldId="372"/>
            <ac:picMk id="10" creationId="{82AAC1B4-60D0-4C8C-81AA-3D8912A1929B}"/>
          </ac:picMkLst>
        </pc:picChg>
        <pc:picChg chg="add mod">
          <ac:chgData name="Andrea Andaur" userId="c951bd3bc2a87a8c" providerId="LiveId" clId="{853432C7-5BA3-4F90-8D95-B7B108490647}" dt="2020-06-01T20:52:33.046" v="408" actId="1076"/>
          <ac:picMkLst>
            <pc:docMk/>
            <pc:sldMk cId="2376420734" sldId="372"/>
            <ac:picMk id="11" creationId="{CE24BEE9-A205-4BDB-A92D-984F93858D49}"/>
          </ac:picMkLst>
        </pc:picChg>
      </pc:sldChg>
      <pc:sldChg chg="addSp modSp modAnim">
        <pc:chgData name="Andrea Andaur" userId="c951bd3bc2a87a8c" providerId="LiveId" clId="{853432C7-5BA3-4F90-8D95-B7B108490647}" dt="2020-06-01T20:53:23.009" v="420" actId="1076"/>
        <pc:sldMkLst>
          <pc:docMk/>
          <pc:sldMk cId="71881004" sldId="375"/>
        </pc:sldMkLst>
        <pc:picChg chg="mod">
          <ac:chgData name="Andrea Andaur" userId="c951bd3bc2a87a8c" providerId="LiveId" clId="{853432C7-5BA3-4F90-8D95-B7B108490647}" dt="2020-06-01T20:53:15.866" v="416" actId="1076"/>
          <ac:picMkLst>
            <pc:docMk/>
            <pc:sldMk cId="71881004" sldId="375"/>
            <ac:picMk id="6" creationId="{FFB445C3-93A5-4E08-8764-7FDB932780B6}"/>
          </ac:picMkLst>
        </pc:picChg>
        <pc:picChg chg="add mod">
          <ac:chgData name="Andrea Andaur" userId="c951bd3bc2a87a8c" providerId="LiveId" clId="{853432C7-5BA3-4F90-8D95-B7B108490647}" dt="2020-06-01T20:53:23.009" v="420" actId="1076"/>
          <ac:picMkLst>
            <pc:docMk/>
            <pc:sldMk cId="71881004" sldId="375"/>
            <ac:picMk id="8" creationId="{0050E405-B12B-483D-B7E7-CB0383474174}"/>
          </ac:picMkLst>
        </pc:picChg>
        <pc:picChg chg="mod">
          <ac:chgData name="Andrea Andaur" userId="c951bd3bc2a87a8c" providerId="LiveId" clId="{853432C7-5BA3-4F90-8D95-B7B108490647}" dt="2020-06-01T20:53:20.641" v="419" actId="1076"/>
          <ac:picMkLst>
            <pc:docMk/>
            <pc:sldMk cId="71881004" sldId="375"/>
            <ac:picMk id="9" creationId="{D1695800-5661-4440-8512-D9B611E3A9AD}"/>
          </ac:picMkLst>
        </pc:picChg>
      </pc:sldChg>
      <pc:sldChg chg="addSp modSp modAnim">
        <pc:chgData name="Andrea Andaur" userId="c951bd3bc2a87a8c" providerId="LiveId" clId="{853432C7-5BA3-4F90-8D95-B7B108490647}" dt="2020-06-01T20:54:11.617" v="430"/>
        <pc:sldMkLst>
          <pc:docMk/>
          <pc:sldMk cId="2791969644" sldId="376"/>
        </pc:sldMkLst>
        <pc:picChg chg="mod">
          <ac:chgData name="Andrea Andaur" userId="c951bd3bc2a87a8c" providerId="LiveId" clId="{853432C7-5BA3-4F90-8D95-B7B108490647}" dt="2020-06-01T20:53:41.112" v="423" actId="1076"/>
          <ac:picMkLst>
            <pc:docMk/>
            <pc:sldMk cId="2791969644" sldId="376"/>
            <ac:picMk id="6" creationId="{A32803D4-2BBD-473F-B1DC-C6A27E8B080D}"/>
          </ac:picMkLst>
        </pc:picChg>
        <pc:picChg chg="mod">
          <ac:chgData name="Andrea Andaur" userId="c951bd3bc2a87a8c" providerId="LiveId" clId="{853432C7-5BA3-4F90-8D95-B7B108490647}" dt="2020-06-01T20:53:42.912" v="424" actId="1076"/>
          <ac:picMkLst>
            <pc:docMk/>
            <pc:sldMk cId="2791969644" sldId="376"/>
            <ac:picMk id="9" creationId="{BF471276-1B6E-46E3-93F4-F9B9DDB521A3}"/>
          </ac:picMkLst>
        </pc:picChg>
        <pc:picChg chg="add mod">
          <ac:chgData name="Andrea Andaur" userId="c951bd3bc2a87a8c" providerId="LiveId" clId="{853432C7-5BA3-4F90-8D95-B7B108490647}" dt="2020-06-01T20:53:54.205" v="429" actId="1076"/>
          <ac:picMkLst>
            <pc:docMk/>
            <pc:sldMk cId="2791969644" sldId="376"/>
            <ac:picMk id="10" creationId="{30DD2309-0E6D-4069-A30C-7BCBD7B1DAB6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18:40.024" v="127"/>
        <pc:sldMkLst>
          <pc:docMk/>
          <pc:sldMk cId="1424172945" sldId="377"/>
        </pc:sldMkLst>
        <pc:picChg chg="del">
          <ac:chgData name="Andrea Andaur" userId="c951bd3bc2a87a8c" providerId="LiveId" clId="{853432C7-5BA3-4F90-8D95-B7B108490647}" dt="2020-06-01T20:12:40.692" v="89" actId="478"/>
          <ac:picMkLst>
            <pc:docMk/>
            <pc:sldMk cId="1424172945" sldId="377"/>
            <ac:picMk id="2" creationId="{060B3F42-D2A8-4AB4-8447-A3FA697777EA}"/>
          </ac:picMkLst>
        </pc:picChg>
        <pc:picChg chg="mod">
          <ac:chgData name="Andrea Andaur" userId="c951bd3bc2a87a8c" providerId="LiveId" clId="{853432C7-5BA3-4F90-8D95-B7B108490647}" dt="2020-06-01T20:13:39.904" v="90" actId="1076"/>
          <ac:picMkLst>
            <pc:docMk/>
            <pc:sldMk cId="1424172945" sldId="377"/>
            <ac:picMk id="4" creationId="{A8B27CAA-BEB4-4167-A021-36B5EEFB3874}"/>
          </ac:picMkLst>
        </pc:picChg>
        <pc:picChg chg="add mod">
          <ac:chgData name="Andrea Andaur" userId="c951bd3bc2a87a8c" providerId="LiveId" clId="{853432C7-5BA3-4F90-8D95-B7B108490647}" dt="2020-06-01T20:11:38.240" v="84" actId="1076"/>
          <ac:picMkLst>
            <pc:docMk/>
            <pc:sldMk cId="1424172945" sldId="377"/>
            <ac:picMk id="1026" creationId="{6FBF9D89-FFD3-4DFC-9081-5FCD14A0CBC3}"/>
          </ac:picMkLst>
        </pc:picChg>
        <pc:picChg chg="mod">
          <ac:chgData name="Andrea Andaur" userId="c951bd3bc2a87a8c" providerId="LiveId" clId="{853432C7-5BA3-4F90-8D95-B7B108490647}" dt="2020-06-01T20:15:28.904" v="106" actId="1076"/>
          <ac:picMkLst>
            <pc:docMk/>
            <pc:sldMk cId="1424172945" sldId="377"/>
            <ac:picMk id="1032" creationId="{4539412C-1167-4A59-9E45-32B2A4FC5427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26:08.660" v="162"/>
        <pc:sldMkLst>
          <pc:docMk/>
          <pc:sldMk cId="4229875125" sldId="378"/>
        </pc:sldMkLst>
        <pc:picChg chg="del">
          <ac:chgData name="Andrea Andaur" userId="c951bd3bc2a87a8c" providerId="LiveId" clId="{853432C7-5BA3-4F90-8D95-B7B108490647}" dt="2020-06-01T20:22:24.252" v="144" actId="478"/>
          <ac:picMkLst>
            <pc:docMk/>
            <pc:sldMk cId="4229875125" sldId="378"/>
            <ac:picMk id="2" creationId="{59743E09-61B9-44D7-9FBD-07D9375B1DBC}"/>
          </ac:picMkLst>
        </pc:picChg>
        <pc:picChg chg="mod">
          <ac:chgData name="Andrea Andaur" userId="c951bd3bc2a87a8c" providerId="LiveId" clId="{853432C7-5BA3-4F90-8D95-B7B108490647}" dt="2020-06-01T20:23:20.136" v="145" actId="1076"/>
          <ac:picMkLst>
            <pc:docMk/>
            <pc:sldMk cId="4229875125" sldId="378"/>
            <ac:picMk id="3" creationId="{6AC13967-A3F5-4EF5-9AC0-5DA6D2CDC46D}"/>
          </ac:picMkLst>
        </pc:picChg>
        <pc:picChg chg="mod">
          <ac:chgData name="Andrea Andaur" userId="c951bd3bc2a87a8c" providerId="LiveId" clId="{853432C7-5BA3-4F90-8D95-B7B108490647}" dt="2020-06-01T20:23:24.705" v="146" actId="1076"/>
          <ac:picMkLst>
            <pc:docMk/>
            <pc:sldMk cId="4229875125" sldId="378"/>
            <ac:picMk id="6" creationId="{07521439-6122-4167-A19B-6723955D9AC5}"/>
          </ac:picMkLst>
        </pc:picChg>
        <pc:picChg chg="add mod">
          <ac:chgData name="Andrea Andaur" userId="c951bd3bc2a87a8c" providerId="LiveId" clId="{853432C7-5BA3-4F90-8D95-B7B108490647}" dt="2020-06-01T20:21:47.993" v="140" actId="1076"/>
          <ac:picMkLst>
            <pc:docMk/>
            <pc:sldMk cId="4229875125" sldId="378"/>
            <ac:picMk id="12" creationId="{F63A2953-42BD-4002-84A7-B5F87F02722F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33:21.341" v="195"/>
        <pc:sldMkLst>
          <pc:docMk/>
          <pc:sldMk cId="4174283972" sldId="379"/>
        </pc:sldMkLst>
        <pc:picChg chg="del">
          <ac:chgData name="Andrea Andaur" userId="c951bd3bc2a87a8c" providerId="LiveId" clId="{853432C7-5BA3-4F90-8D95-B7B108490647}" dt="2020-06-01T20:29:27.721" v="179" actId="478"/>
          <ac:picMkLst>
            <pc:docMk/>
            <pc:sldMk cId="4174283972" sldId="379"/>
            <ac:picMk id="3" creationId="{3365A671-AD73-411D-A58E-1A36A8EEEB93}"/>
          </ac:picMkLst>
        </pc:picChg>
        <pc:picChg chg="add mod">
          <ac:chgData name="Andrea Andaur" userId="c951bd3bc2a87a8c" providerId="LiveId" clId="{853432C7-5BA3-4F90-8D95-B7B108490647}" dt="2020-06-01T20:28:55.643" v="173" actId="14100"/>
          <ac:picMkLst>
            <pc:docMk/>
            <pc:sldMk cId="4174283972" sldId="379"/>
            <ac:picMk id="4" creationId="{F8DC34C0-E32B-438E-9C9F-64B1CEBA24A5}"/>
          </ac:picMkLst>
        </pc:picChg>
        <pc:picChg chg="mod">
          <ac:chgData name="Andrea Andaur" userId="c951bd3bc2a87a8c" providerId="LiveId" clId="{853432C7-5BA3-4F90-8D95-B7B108490647}" dt="2020-06-01T20:30:18.139" v="180" actId="1076"/>
          <ac:picMkLst>
            <pc:docMk/>
            <pc:sldMk cId="4174283972" sldId="379"/>
            <ac:picMk id="5" creationId="{649A93FD-9041-411F-8F96-A20DDEC431F4}"/>
          </ac:picMkLst>
        </pc:picChg>
        <pc:picChg chg="mod">
          <ac:chgData name="Andrea Andaur" userId="c951bd3bc2a87a8c" providerId="LiveId" clId="{853432C7-5BA3-4F90-8D95-B7B108490647}" dt="2020-06-01T20:29:00.910" v="174" actId="14100"/>
          <ac:picMkLst>
            <pc:docMk/>
            <pc:sldMk cId="4174283972" sldId="379"/>
            <ac:picMk id="2052" creationId="{570FF6A0-007A-46A7-8EBC-F2DBB3D119C4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36:17.039" v="215"/>
        <pc:sldMkLst>
          <pc:docMk/>
          <pc:sldMk cId="1486632861" sldId="380"/>
        </pc:sldMkLst>
        <pc:picChg chg="mod">
          <ac:chgData name="Andrea Andaur" userId="c951bd3bc2a87a8c" providerId="LiveId" clId="{853432C7-5BA3-4F90-8D95-B7B108490647}" dt="2020-06-01T20:33:58.009" v="197" actId="1076"/>
          <ac:picMkLst>
            <pc:docMk/>
            <pc:sldMk cId="1486632861" sldId="380"/>
            <ac:picMk id="3" creationId="{C171E69A-85CC-4EB3-A2C8-ACED4B8BCA82}"/>
          </ac:picMkLst>
        </pc:picChg>
        <pc:picChg chg="mod">
          <ac:chgData name="Andrea Andaur" userId="c951bd3bc2a87a8c" providerId="LiveId" clId="{853432C7-5BA3-4F90-8D95-B7B108490647}" dt="2020-06-01T20:33:56.228" v="196" actId="1076"/>
          <ac:picMkLst>
            <pc:docMk/>
            <pc:sldMk cId="1486632861" sldId="380"/>
            <ac:picMk id="4" creationId="{021D58E7-5B78-4638-A569-01CB4EC98731}"/>
          </ac:picMkLst>
        </pc:picChg>
        <pc:picChg chg="del">
          <ac:chgData name="Andrea Andaur" userId="c951bd3bc2a87a8c" providerId="LiveId" clId="{853432C7-5BA3-4F90-8D95-B7B108490647}" dt="2020-06-01T20:34:28.184" v="203" actId="478"/>
          <ac:picMkLst>
            <pc:docMk/>
            <pc:sldMk cId="1486632861" sldId="380"/>
            <ac:picMk id="6" creationId="{40EF8909-8137-497B-B078-6C9B3207AEAC}"/>
          </ac:picMkLst>
        </pc:picChg>
        <pc:picChg chg="mod">
          <ac:chgData name="Andrea Andaur" userId="c951bd3bc2a87a8c" providerId="LiveId" clId="{853432C7-5BA3-4F90-8D95-B7B108490647}" dt="2020-06-01T20:34:51.219" v="204" actId="1076"/>
          <ac:picMkLst>
            <pc:docMk/>
            <pc:sldMk cId="1486632861" sldId="380"/>
            <ac:picMk id="7" creationId="{1A580D4C-D8CD-4A90-B8B9-F0849BF735CD}"/>
          </ac:picMkLst>
        </pc:picChg>
        <pc:picChg chg="add mod">
          <ac:chgData name="Andrea Andaur" userId="c951bd3bc2a87a8c" providerId="LiveId" clId="{853432C7-5BA3-4F90-8D95-B7B108490647}" dt="2020-06-01T20:34:12.467" v="202" actId="1076"/>
          <ac:picMkLst>
            <pc:docMk/>
            <pc:sldMk cId="1486632861" sldId="380"/>
            <ac:picMk id="8" creationId="{98B557D3-E69C-4680-B1EE-5DCF6185A595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41:58.062" v="245"/>
        <pc:sldMkLst>
          <pc:docMk/>
          <pc:sldMk cId="1092140185" sldId="381"/>
        </pc:sldMkLst>
        <pc:picChg chg="del">
          <ac:chgData name="Andrea Andaur" userId="c951bd3bc2a87a8c" providerId="LiveId" clId="{853432C7-5BA3-4F90-8D95-B7B108490647}" dt="2020-06-01T20:36:49.427" v="216" actId="478"/>
          <ac:picMkLst>
            <pc:docMk/>
            <pc:sldMk cId="1092140185" sldId="381"/>
            <ac:picMk id="2" creationId="{61D90A4E-C3A9-4DCF-9ADF-C6C20B299F52}"/>
          </ac:picMkLst>
        </pc:picChg>
        <pc:picChg chg="mod">
          <ac:chgData name="Andrea Andaur" userId="c951bd3bc2a87a8c" providerId="LiveId" clId="{853432C7-5BA3-4F90-8D95-B7B108490647}" dt="2020-06-01T20:40:00.289" v="235" actId="1076"/>
          <ac:picMkLst>
            <pc:docMk/>
            <pc:sldMk cId="1092140185" sldId="381"/>
            <ac:picMk id="3" creationId="{45E0C548-6613-41DF-A462-B7480AC6480A}"/>
          </ac:picMkLst>
        </pc:picChg>
        <pc:picChg chg="add mod">
          <ac:chgData name="Andrea Andaur" userId="c951bd3bc2a87a8c" providerId="LiveId" clId="{853432C7-5BA3-4F90-8D95-B7B108490647}" dt="2020-06-01T20:38:37.811" v="230" actId="1076"/>
          <ac:picMkLst>
            <pc:docMk/>
            <pc:sldMk cId="1092140185" sldId="381"/>
            <ac:picMk id="3074" creationId="{2904292B-868B-4057-B56A-31A2C130C2AB}"/>
          </ac:picMkLst>
        </pc:picChg>
        <pc:picChg chg="mod">
          <ac:chgData name="Andrea Andaur" userId="c951bd3bc2a87a8c" providerId="LiveId" clId="{853432C7-5BA3-4F90-8D95-B7B108490647}" dt="2020-06-01T20:37:37.388" v="220" actId="1076"/>
          <ac:picMkLst>
            <pc:docMk/>
            <pc:sldMk cId="1092140185" sldId="381"/>
            <ac:picMk id="6148" creationId="{4F9C8137-6540-45A8-8EE1-C043D04619BF}"/>
          </ac:picMkLst>
        </pc:picChg>
        <pc:picChg chg="mod">
          <ac:chgData name="Andrea Andaur" userId="c951bd3bc2a87a8c" providerId="LiveId" clId="{853432C7-5BA3-4F90-8D95-B7B108490647}" dt="2020-06-01T20:38:01.687" v="225" actId="14100"/>
          <ac:picMkLst>
            <pc:docMk/>
            <pc:sldMk cId="1092140185" sldId="381"/>
            <ac:picMk id="6150" creationId="{FD923A07-B70D-4B83-B71F-08AE166C9851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45:36.167" v="266"/>
        <pc:sldMkLst>
          <pc:docMk/>
          <pc:sldMk cId="862303726" sldId="382"/>
        </pc:sldMkLst>
        <pc:picChg chg="del">
          <ac:chgData name="Andrea Andaur" userId="c951bd3bc2a87a8c" providerId="LiveId" clId="{853432C7-5BA3-4F90-8D95-B7B108490647}" dt="2020-06-01T20:43:13.751" v="254" actId="478"/>
          <ac:picMkLst>
            <pc:docMk/>
            <pc:sldMk cId="862303726" sldId="382"/>
            <ac:picMk id="2" creationId="{A083A6D7-90CA-473B-BF07-59BB3369232B}"/>
          </ac:picMkLst>
        </pc:picChg>
        <pc:picChg chg="mod">
          <ac:chgData name="Andrea Andaur" userId="c951bd3bc2a87a8c" providerId="LiveId" clId="{853432C7-5BA3-4F90-8D95-B7B108490647}" dt="2020-06-01T20:44:16.235" v="255" actId="1076"/>
          <ac:picMkLst>
            <pc:docMk/>
            <pc:sldMk cId="862303726" sldId="382"/>
            <ac:picMk id="3" creationId="{5DE6DD9E-4DD9-4541-8AC3-DBC3A2757740}"/>
          </ac:picMkLst>
        </pc:picChg>
        <pc:picChg chg="add mod">
          <ac:chgData name="Andrea Andaur" userId="c951bd3bc2a87a8c" providerId="LiveId" clId="{853432C7-5BA3-4F90-8D95-B7B108490647}" dt="2020-06-01T20:43:07.998" v="252" actId="1076"/>
          <ac:picMkLst>
            <pc:docMk/>
            <pc:sldMk cId="862303726" sldId="382"/>
            <ac:picMk id="4098" creationId="{140917B4-FA59-41B3-A29D-D9A0D97CF718}"/>
          </ac:picMkLst>
        </pc:picChg>
        <pc:picChg chg="mod">
          <ac:chgData name="Andrea Andaur" userId="c951bd3bc2a87a8c" providerId="LiveId" clId="{853432C7-5BA3-4F90-8D95-B7B108490647}" dt="2020-06-01T20:43:09.999" v="253" actId="1076"/>
          <ac:picMkLst>
            <pc:docMk/>
            <pc:sldMk cId="862303726" sldId="382"/>
            <ac:picMk id="5122" creationId="{59C9E27C-D1FF-41CE-8C9D-67287E3F151E}"/>
          </ac:picMkLst>
        </pc:picChg>
        <pc:picChg chg="mod">
          <ac:chgData name="Andrea Andaur" userId="c951bd3bc2a87a8c" providerId="LiveId" clId="{853432C7-5BA3-4F90-8D95-B7B108490647}" dt="2020-06-01T20:43:05.809" v="251" actId="14100"/>
          <ac:picMkLst>
            <pc:docMk/>
            <pc:sldMk cId="862303726" sldId="382"/>
            <ac:picMk id="5126" creationId="{DAD4E845-E8E4-4BEC-B3C9-28050B684492}"/>
          </ac:picMkLst>
        </pc:picChg>
      </pc:sldChg>
      <pc:sldChg chg="delSp modSp mod delAnim modAnim">
        <pc:chgData name="Andrea Andaur" userId="c951bd3bc2a87a8c" providerId="LiveId" clId="{853432C7-5BA3-4F90-8D95-B7B108490647}" dt="2020-06-01T20:58:00.394" v="490" actId="1076"/>
        <pc:sldMkLst>
          <pc:docMk/>
          <pc:sldMk cId="631960613" sldId="383"/>
        </pc:sldMkLst>
        <pc:spChg chg="mod">
          <ac:chgData name="Andrea Andaur" userId="c951bd3bc2a87a8c" providerId="LiveId" clId="{853432C7-5BA3-4F90-8D95-B7B108490647}" dt="2020-06-01T20:56:45.230" v="472" actId="20577"/>
          <ac:spMkLst>
            <pc:docMk/>
            <pc:sldMk cId="631960613" sldId="383"/>
            <ac:spMk id="4" creationId="{D2235C12-F9ED-40C5-8127-ED4231A5689E}"/>
          </ac:spMkLst>
        </pc:spChg>
        <pc:picChg chg="mod">
          <ac:chgData name="Andrea Andaur" userId="c951bd3bc2a87a8c" providerId="LiveId" clId="{853432C7-5BA3-4F90-8D95-B7B108490647}" dt="2020-06-01T20:57:14.371" v="474" actId="1076"/>
          <ac:picMkLst>
            <pc:docMk/>
            <pc:sldMk cId="631960613" sldId="383"/>
            <ac:picMk id="2" creationId="{D7B3123E-0E8A-49A8-9A51-B47CA66740DD}"/>
          </ac:picMkLst>
        </pc:picChg>
        <pc:picChg chg="mod">
          <ac:chgData name="Andrea Andaur" userId="c951bd3bc2a87a8c" providerId="LiveId" clId="{853432C7-5BA3-4F90-8D95-B7B108490647}" dt="2020-06-01T20:57:58.643" v="489" actId="1076"/>
          <ac:picMkLst>
            <pc:docMk/>
            <pc:sldMk cId="631960613" sldId="383"/>
            <ac:picMk id="8" creationId="{FEFC2638-DFA5-4238-B45F-739BB9F7288D}"/>
          </ac:picMkLst>
        </pc:picChg>
        <pc:picChg chg="del">
          <ac:chgData name="Andrea Andaur" userId="c951bd3bc2a87a8c" providerId="LiveId" clId="{853432C7-5BA3-4F90-8D95-B7B108490647}" dt="2020-06-01T20:56:50.334" v="473" actId="478"/>
          <ac:picMkLst>
            <pc:docMk/>
            <pc:sldMk cId="631960613" sldId="383"/>
            <ac:picMk id="9" creationId="{E181943B-0B5D-4184-90EF-FF263637644A}"/>
          </ac:picMkLst>
        </pc:picChg>
        <pc:picChg chg="mod">
          <ac:chgData name="Andrea Andaur" userId="c951bd3bc2a87a8c" providerId="LiveId" clId="{853432C7-5BA3-4F90-8D95-B7B108490647}" dt="2020-06-01T20:57:56.911" v="488" actId="1076"/>
          <ac:picMkLst>
            <pc:docMk/>
            <pc:sldMk cId="631960613" sldId="383"/>
            <ac:picMk id="12" creationId="{96034D4C-BDA9-4A59-8086-7C331D117285}"/>
          </ac:picMkLst>
        </pc:picChg>
        <pc:picChg chg="del">
          <ac:chgData name="Andrea Andaur" userId="c951bd3bc2a87a8c" providerId="LiveId" clId="{853432C7-5BA3-4F90-8D95-B7B108490647}" dt="2020-06-01T20:57:25.613" v="476" actId="478"/>
          <ac:picMkLst>
            <pc:docMk/>
            <pc:sldMk cId="631960613" sldId="383"/>
            <ac:picMk id="13" creationId="{D697F9E7-D679-4643-B228-5AD4619FA636}"/>
          </ac:picMkLst>
        </pc:picChg>
        <pc:picChg chg="mod">
          <ac:chgData name="Andrea Andaur" userId="c951bd3bc2a87a8c" providerId="LiveId" clId="{853432C7-5BA3-4F90-8D95-B7B108490647}" dt="2020-06-01T20:58:00.394" v="490" actId="1076"/>
          <ac:picMkLst>
            <pc:docMk/>
            <pc:sldMk cId="631960613" sldId="383"/>
            <ac:picMk id="7170" creationId="{656F8A4F-FF0E-4FDE-99FF-B58CCB2546AB}"/>
          </ac:picMkLst>
        </pc:picChg>
      </pc:sldChg>
      <pc:sldChg chg="modSp">
        <pc:chgData name="Andrea Andaur" userId="c951bd3bc2a87a8c" providerId="LiveId" clId="{853432C7-5BA3-4F90-8D95-B7B108490647}" dt="2020-06-01T20:56:27.442" v="464" actId="1076"/>
        <pc:sldMkLst>
          <pc:docMk/>
          <pc:sldMk cId="502621550" sldId="384"/>
        </pc:sldMkLst>
        <pc:picChg chg="mod">
          <ac:chgData name="Andrea Andaur" userId="c951bd3bc2a87a8c" providerId="LiveId" clId="{853432C7-5BA3-4F90-8D95-B7B108490647}" dt="2020-06-01T20:56:27.442" v="464" actId="1076"/>
          <ac:picMkLst>
            <pc:docMk/>
            <pc:sldMk cId="502621550" sldId="384"/>
            <ac:picMk id="6" creationId="{32293374-4055-4E74-8FB3-5E93C5FC2DBC}"/>
          </ac:picMkLst>
        </pc:picChg>
        <pc:picChg chg="mod">
          <ac:chgData name="Andrea Andaur" userId="c951bd3bc2a87a8c" providerId="LiveId" clId="{853432C7-5BA3-4F90-8D95-B7B108490647}" dt="2020-06-01T20:56:25.035" v="463" actId="1076"/>
          <ac:picMkLst>
            <pc:docMk/>
            <pc:sldMk cId="502621550" sldId="384"/>
            <ac:picMk id="9" creationId="{A9F065D2-6BA9-4B2C-B5D0-E93FED42A41A}"/>
          </ac:picMkLst>
        </pc:picChg>
        <pc:picChg chg="mod">
          <ac:chgData name="Andrea Andaur" userId="c951bd3bc2a87a8c" providerId="LiveId" clId="{853432C7-5BA3-4F90-8D95-B7B108490647}" dt="2020-06-01T20:56:22.925" v="462" actId="14100"/>
          <ac:picMkLst>
            <pc:docMk/>
            <pc:sldMk cId="502621550" sldId="384"/>
            <ac:picMk id="8194" creationId="{57E50EB4-A968-4F9F-93C9-5C40D4207764}"/>
          </ac:picMkLst>
        </pc:picChg>
      </pc:sldChg>
      <pc:sldChg chg="modSp">
        <pc:chgData name="Andrea Andaur" userId="c951bd3bc2a87a8c" providerId="LiveId" clId="{853432C7-5BA3-4F90-8D95-B7B108490647}" dt="2020-06-01T20:56:01.369" v="460" actId="1076"/>
        <pc:sldMkLst>
          <pc:docMk/>
          <pc:sldMk cId="1620763182" sldId="385"/>
        </pc:sldMkLst>
        <pc:picChg chg="mod">
          <ac:chgData name="Andrea Andaur" userId="c951bd3bc2a87a8c" providerId="LiveId" clId="{853432C7-5BA3-4F90-8D95-B7B108490647}" dt="2020-06-01T20:55:49.700" v="453" actId="14100"/>
          <ac:picMkLst>
            <pc:docMk/>
            <pc:sldMk cId="1620763182" sldId="385"/>
            <ac:picMk id="5" creationId="{7BEB43C4-C71D-47DC-B322-465C3FAA1C5B}"/>
          </ac:picMkLst>
        </pc:picChg>
        <pc:picChg chg="mod">
          <ac:chgData name="Andrea Andaur" userId="c951bd3bc2a87a8c" providerId="LiveId" clId="{853432C7-5BA3-4F90-8D95-B7B108490647}" dt="2020-06-01T20:56:01.369" v="460" actId="1076"/>
          <ac:picMkLst>
            <pc:docMk/>
            <pc:sldMk cId="1620763182" sldId="385"/>
            <ac:picMk id="6" creationId="{9986A611-2524-4BA4-8FFC-68B49D284362}"/>
          </ac:picMkLst>
        </pc:picChg>
        <pc:picChg chg="mod">
          <ac:chgData name="Andrea Andaur" userId="c951bd3bc2a87a8c" providerId="LiveId" clId="{853432C7-5BA3-4F90-8D95-B7B108490647}" dt="2020-06-01T20:55:59.678" v="459" actId="1076"/>
          <ac:picMkLst>
            <pc:docMk/>
            <pc:sldMk cId="1620763182" sldId="385"/>
            <ac:picMk id="9" creationId="{4D2DDB0A-F559-4757-9269-448EB62C3FE9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58:43.271" v="510" actId="14100"/>
        <pc:sldMkLst>
          <pc:docMk/>
          <pc:sldMk cId="2176401363" sldId="386"/>
        </pc:sldMkLst>
        <pc:spChg chg="mod">
          <ac:chgData name="Andrea Andaur" userId="c951bd3bc2a87a8c" providerId="LiveId" clId="{853432C7-5BA3-4F90-8D95-B7B108490647}" dt="2020-06-01T20:58:18.654" v="501" actId="20577"/>
          <ac:spMkLst>
            <pc:docMk/>
            <pc:sldMk cId="2176401363" sldId="386"/>
            <ac:spMk id="4" creationId="{D2235C12-F9ED-40C5-8127-ED4231A5689E}"/>
          </ac:spMkLst>
        </pc:spChg>
        <pc:picChg chg="add mod">
          <ac:chgData name="Andrea Andaur" userId="c951bd3bc2a87a8c" providerId="LiveId" clId="{853432C7-5BA3-4F90-8D95-B7B108490647}" dt="2020-06-01T20:58:12.743" v="492"/>
          <ac:picMkLst>
            <pc:docMk/>
            <pc:sldMk cId="2176401363" sldId="386"/>
            <ac:picMk id="8" creationId="{32FEEBB2-0440-4DBA-A41E-46135E8C6C98}"/>
          </ac:picMkLst>
        </pc:picChg>
        <pc:picChg chg="mod">
          <ac:chgData name="Andrea Andaur" userId="c951bd3bc2a87a8c" providerId="LiveId" clId="{853432C7-5BA3-4F90-8D95-B7B108490647}" dt="2020-06-01T20:58:40.625" v="509" actId="1076"/>
          <ac:picMkLst>
            <pc:docMk/>
            <pc:sldMk cId="2176401363" sldId="386"/>
            <ac:picMk id="9" creationId="{ABA88F17-AA04-4901-B477-1B679754E4E5}"/>
          </ac:picMkLst>
        </pc:picChg>
        <pc:picChg chg="del">
          <ac:chgData name="Andrea Andaur" userId="c951bd3bc2a87a8c" providerId="LiveId" clId="{853432C7-5BA3-4F90-8D95-B7B108490647}" dt="2020-06-01T20:58:12.154" v="491" actId="478"/>
          <ac:picMkLst>
            <pc:docMk/>
            <pc:sldMk cId="2176401363" sldId="386"/>
            <ac:picMk id="10" creationId="{7C0FC5C0-0572-4AC5-8A89-C470CB737EDA}"/>
          </ac:picMkLst>
        </pc:picChg>
        <pc:picChg chg="mod">
          <ac:chgData name="Andrea Andaur" userId="c951bd3bc2a87a8c" providerId="LiveId" clId="{853432C7-5BA3-4F90-8D95-B7B108490647}" dt="2020-06-01T20:58:35.321" v="507" actId="1076"/>
          <ac:picMkLst>
            <pc:docMk/>
            <pc:sldMk cId="2176401363" sldId="386"/>
            <ac:picMk id="11" creationId="{7B78264C-E6BC-413E-929B-F2D9902036DB}"/>
          </ac:picMkLst>
        </pc:picChg>
        <pc:picChg chg="mod">
          <ac:chgData name="Andrea Andaur" userId="c951bd3bc2a87a8c" providerId="LiveId" clId="{853432C7-5BA3-4F90-8D95-B7B108490647}" dt="2020-06-01T20:58:43.271" v="510" actId="14100"/>
          <ac:picMkLst>
            <pc:docMk/>
            <pc:sldMk cId="2176401363" sldId="386"/>
            <ac:picMk id="10242" creationId="{66F2CFA1-68A4-4CCB-BA3B-B074BAEAC9F1}"/>
          </ac:picMkLst>
        </pc:picChg>
      </pc:sldChg>
      <pc:sldChg chg="delSp modSp">
        <pc:chgData name="Andrea Andaur" userId="c951bd3bc2a87a8c" providerId="LiveId" clId="{853432C7-5BA3-4F90-8D95-B7B108490647}" dt="2020-06-01T20:59:40.775" v="515" actId="1076"/>
        <pc:sldMkLst>
          <pc:docMk/>
          <pc:sldMk cId="1397107986" sldId="387"/>
        </pc:sldMkLst>
        <pc:picChg chg="mod">
          <ac:chgData name="Andrea Andaur" userId="c951bd3bc2a87a8c" providerId="LiveId" clId="{853432C7-5BA3-4F90-8D95-B7B108490647}" dt="2020-06-01T20:59:38.765" v="514" actId="1076"/>
          <ac:picMkLst>
            <pc:docMk/>
            <pc:sldMk cId="1397107986" sldId="387"/>
            <ac:picMk id="8" creationId="{10F80426-49C6-4BEC-981E-93ABD08FF9E9}"/>
          </ac:picMkLst>
        </pc:picChg>
        <pc:picChg chg="mod">
          <ac:chgData name="Andrea Andaur" userId="c951bd3bc2a87a8c" providerId="LiveId" clId="{853432C7-5BA3-4F90-8D95-B7B108490647}" dt="2020-06-01T20:59:40.775" v="515" actId="1076"/>
          <ac:picMkLst>
            <pc:docMk/>
            <pc:sldMk cId="1397107986" sldId="387"/>
            <ac:picMk id="10" creationId="{A4ADE1A1-E66A-474A-B8C6-DF5F520FA00A}"/>
          </ac:picMkLst>
        </pc:picChg>
        <pc:picChg chg="del">
          <ac:chgData name="Andrea Andaur" userId="c951bd3bc2a87a8c" providerId="LiveId" clId="{853432C7-5BA3-4F90-8D95-B7B108490647}" dt="2020-06-01T20:59:30.950" v="511" actId="478"/>
          <ac:picMkLst>
            <pc:docMk/>
            <pc:sldMk cId="1397107986" sldId="387"/>
            <ac:picMk id="11" creationId="{1A8C459B-B4F9-4378-836F-D0E095F00CBE}"/>
          </ac:picMkLst>
        </pc:picChg>
        <pc:picChg chg="mod">
          <ac:chgData name="Andrea Andaur" userId="c951bd3bc2a87a8c" providerId="LiveId" clId="{853432C7-5BA3-4F90-8D95-B7B108490647}" dt="2020-06-01T20:59:35.621" v="513" actId="1076"/>
          <ac:picMkLst>
            <pc:docMk/>
            <pc:sldMk cId="1397107986" sldId="387"/>
            <ac:picMk id="11266" creationId="{7CDC8C05-3F75-4663-A550-EED52B086A9F}"/>
          </ac:picMkLst>
        </pc:picChg>
      </pc:sldChg>
      <pc:sldChg chg="delSp modSp">
        <pc:chgData name="Andrea Andaur" userId="c951bd3bc2a87a8c" providerId="LiveId" clId="{853432C7-5BA3-4F90-8D95-B7B108490647}" dt="2020-06-01T21:00:13.714" v="527" actId="1076"/>
        <pc:sldMkLst>
          <pc:docMk/>
          <pc:sldMk cId="2653997460" sldId="388"/>
        </pc:sldMkLst>
        <pc:picChg chg="mod">
          <ac:chgData name="Andrea Andaur" userId="c951bd3bc2a87a8c" providerId="LiveId" clId="{853432C7-5BA3-4F90-8D95-B7B108490647}" dt="2020-06-01T21:00:12.291" v="526" actId="1076"/>
          <ac:picMkLst>
            <pc:docMk/>
            <pc:sldMk cId="2653997460" sldId="388"/>
            <ac:picMk id="5" creationId="{05777EC9-0428-45DE-98DE-C9F219EE237A}"/>
          </ac:picMkLst>
        </pc:picChg>
        <pc:picChg chg="del">
          <ac:chgData name="Andrea Andaur" userId="c951bd3bc2a87a8c" providerId="LiveId" clId="{853432C7-5BA3-4F90-8D95-B7B108490647}" dt="2020-06-01T20:59:48.903" v="516" actId="478"/>
          <ac:picMkLst>
            <pc:docMk/>
            <pc:sldMk cId="2653997460" sldId="388"/>
            <ac:picMk id="11" creationId="{76461E6B-AB61-4F01-A6AD-1AC7AEBF4CF4}"/>
          </ac:picMkLst>
        </pc:picChg>
        <pc:picChg chg="del">
          <ac:chgData name="Andrea Andaur" userId="c951bd3bc2a87a8c" providerId="LiveId" clId="{853432C7-5BA3-4F90-8D95-B7B108490647}" dt="2020-06-01T20:59:56.314" v="519" actId="478"/>
          <ac:picMkLst>
            <pc:docMk/>
            <pc:sldMk cId="2653997460" sldId="388"/>
            <ac:picMk id="12" creationId="{C4F19D59-882B-4878-A07C-A9D268C12E6C}"/>
          </ac:picMkLst>
        </pc:picChg>
        <pc:picChg chg="mod">
          <ac:chgData name="Andrea Andaur" userId="c951bd3bc2a87a8c" providerId="LiveId" clId="{853432C7-5BA3-4F90-8D95-B7B108490647}" dt="2020-06-01T21:00:07.745" v="524" actId="14100"/>
          <ac:picMkLst>
            <pc:docMk/>
            <pc:sldMk cId="2653997460" sldId="388"/>
            <ac:picMk id="13" creationId="{2C0BF320-1DD4-4A36-88AA-4AA75FE14C1F}"/>
          </ac:picMkLst>
        </pc:picChg>
        <pc:picChg chg="mod">
          <ac:chgData name="Andrea Andaur" userId="c951bd3bc2a87a8c" providerId="LiveId" clId="{853432C7-5BA3-4F90-8D95-B7B108490647}" dt="2020-06-01T21:00:13.714" v="527" actId="1076"/>
          <ac:picMkLst>
            <pc:docMk/>
            <pc:sldMk cId="2653997460" sldId="388"/>
            <ac:picMk id="12290" creationId="{7225BA32-7475-490B-AF9B-537614611122}"/>
          </ac:picMkLst>
        </pc:picChg>
      </pc:sldChg>
    </pc:docChg>
  </pc:docChgLst>
  <pc:docChgLst>
    <pc:chgData name="Andrea Andaur" userId="c951bd3bc2a87a8c" providerId="LiveId" clId="{1EE1E8F3-C8EA-4BA9-8850-94737D063785}"/>
    <pc:docChg chg="undo custSel addSld delSld modSld sldOrd">
      <pc:chgData name="Andrea Andaur" userId="c951bd3bc2a87a8c" providerId="LiveId" clId="{1EE1E8F3-C8EA-4BA9-8850-94737D063785}" dt="2020-06-01T20:03:15.296" v="987" actId="339"/>
      <pc:docMkLst>
        <pc:docMk/>
      </pc:docMkLst>
      <pc:sldChg chg="delSp modSp mod delAnim modAnim">
        <pc:chgData name="Andrea Andaur" userId="c951bd3bc2a87a8c" providerId="LiveId" clId="{1EE1E8F3-C8EA-4BA9-8850-94737D063785}" dt="2020-06-01T19:18:28.971" v="799"/>
        <pc:sldMkLst>
          <pc:docMk/>
          <pc:sldMk cId="3697159550" sldId="258"/>
        </pc:sldMkLst>
        <pc:spChg chg="mod">
          <ac:chgData name="Andrea Andaur" userId="c951bd3bc2a87a8c" providerId="LiveId" clId="{1EE1E8F3-C8EA-4BA9-8850-94737D063785}" dt="2020-06-01T16:37:55.510" v="246" actId="1076"/>
          <ac:spMkLst>
            <pc:docMk/>
            <pc:sldMk cId="3697159550" sldId="258"/>
            <ac:spMk id="3" creationId="{BEDD931E-E1D7-44D0-AD22-1C1A71C8482E}"/>
          </ac:spMkLst>
        </pc:spChg>
        <pc:picChg chg="mod">
          <ac:chgData name="Andrea Andaur" userId="c951bd3bc2a87a8c" providerId="LiveId" clId="{1EE1E8F3-C8EA-4BA9-8850-94737D063785}" dt="2020-06-01T19:18:24.443" v="798" actId="1076"/>
          <ac:picMkLst>
            <pc:docMk/>
            <pc:sldMk cId="3697159550" sldId="258"/>
            <ac:picMk id="6" creationId="{C6E43577-3598-44C4-BDE7-8FBB749C89C8}"/>
          </ac:picMkLst>
        </pc:picChg>
        <pc:picChg chg="del">
          <ac:chgData name="Andrea Andaur" userId="c951bd3bc2a87a8c" providerId="LiveId" clId="{1EE1E8F3-C8EA-4BA9-8850-94737D063785}" dt="2020-06-01T17:34:57.649" v="714" actId="478"/>
          <ac:picMkLst>
            <pc:docMk/>
            <pc:sldMk cId="3697159550" sldId="258"/>
            <ac:picMk id="6" creationId="{E3B87BA3-7DC3-41F7-9F3B-E514A1E39CAF}"/>
          </ac:picMkLst>
        </pc:picChg>
      </pc:sldChg>
      <pc:sldChg chg="delSp modSp mod delAnim modAnim">
        <pc:chgData name="Andrea Andaur" userId="c951bd3bc2a87a8c" providerId="LiveId" clId="{1EE1E8F3-C8EA-4BA9-8850-94737D063785}" dt="2020-06-01T19:17:37.248" v="797"/>
        <pc:sldMkLst>
          <pc:docMk/>
          <pc:sldMk cId="582708824" sldId="267"/>
        </pc:sldMkLst>
        <pc:spChg chg="mod">
          <ac:chgData name="Andrea Andaur" userId="c951bd3bc2a87a8c" providerId="LiveId" clId="{1EE1E8F3-C8EA-4BA9-8850-94737D063785}" dt="2020-06-01T16:27:39.132" v="16" actId="20577"/>
          <ac:spMkLst>
            <pc:docMk/>
            <pc:sldMk cId="582708824" sldId="267"/>
            <ac:spMk id="6" creationId="{BD80A3A4-A017-4B49-88BA-EC96F94BCA7A}"/>
          </ac:spMkLst>
        </pc:spChg>
        <pc:picChg chg="mod">
          <ac:chgData name="Andrea Andaur" userId="c951bd3bc2a87a8c" providerId="LiveId" clId="{1EE1E8F3-C8EA-4BA9-8850-94737D063785}" dt="2020-06-01T19:17:25.027" v="795" actId="1076"/>
          <ac:picMkLst>
            <pc:docMk/>
            <pc:sldMk cId="582708824" sldId="267"/>
            <ac:picMk id="4" creationId="{1FDE162D-267B-4A20-B2C4-AFD3724C5046}"/>
          </ac:picMkLst>
        </pc:picChg>
        <pc:picChg chg="del">
          <ac:chgData name="Andrea Andaur" userId="c951bd3bc2a87a8c" providerId="LiveId" clId="{1EE1E8F3-C8EA-4BA9-8850-94737D063785}" dt="2020-06-01T16:27:23.552" v="0" actId="478"/>
          <ac:picMkLst>
            <pc:docMk/>
            <pc:sldMk cId="582708824" sldId="267"/>
            <ac:picMk id="4" creationId="{B65F0652-225F-44F7-9901-C5401752C830}"/>
          </ac:picMkLst>
        </pc:picChg>
      </pc:sldChg>
      <pc:sldChg chg="delSp mod delAnim">
        <pc:chgData name="Andrea Andaur" userId="c951bd3bc2a87a8c" providerId="LiveId" clId="{1EE1E8F3-C8EA-4BA9-8850-94737D063785}" dt="2020-06-01T17:52:21.471" v="794" actId="478"/>
        <pc:sldMkLst>
          <pc:docMk/>
          <pc:sldMk cId="3569868413" sldId="303"/>
        </pc:sldMkLst>
        <pc:picChg chg="del">
          <ac:chgData name="Andrea Andaur" userId="c951bd3bc2a87a8c" providerId="LiveId" clId="{1EE1E8F3-C8EA-4BA9-8850-94737D063785}" dt="2020-06-01T17:52:21.471" v="794" actId="478"/>
          <ac:picMkLst>
            <pc:docMk/>
            <pc:sldMk cId="3569868413" sldId="303"/>
            <ac:picMk id="7" creationId="{E1767652-3A84-4639-9880-34EADCC33855}"/>
          </ac:picMkLst>
        </pc:picChg>
      </pc:sldChg>
      <pc:sldChg chg="delSp mod delAnim">
        <pc:chgData name="Andrea Andaur" userId="c951bd3bc2a87a8c" providerId="LiveId" clId="{1EE1E8F3-C8EA-4BA9-8850-94737D063785}" dt="2020-06-01T17:52:10.664" v="792" actId="478"/>
        <pc:sldMkLst>
          <pc:docMk/>
          <pc:sldMk cId="2331928954" sldId="306"/>
        </pc:sldMkLst>
        <pc:picChg chg="del">
          <ac:chgData name="Andrea Andaur" userId="c951bd3bc2a87a8c" providerId="LiveId" clId="{1EE1E8F3-C8EA-4BA9-8850-94737D063785}" dt="2020-06-01T17:52:10.664" v="792" actId="478"/>
          <ac:picMkLst>
            <pc:docMk/>
            <pc:sldMk cId="2331928954" sldId="306"/>
            <ac:picMk id="7" creationId="{1AF6C411-F65D-4AF3-A646-3CF2399340BD}"/>
          </ac:picMkLst>
        </pc:picChg>
      </pc:sldChg>
      <pc:sldChg chg="delSp mod delAnim">
        <pc:chgData name="Andrea Andaur" userId="c951bd3bc2a87a8c" providerId="LiveId" clId="{1EE1E8F3-C8EA-4BA9-8850-94737D063785}" dt="2020-06-01T17:52:14.689" v="793" actId="478"/>
        <pc:sldMkLst>
          <pc:docMk/>
          <pc:sldMk cId="3957670616" sldId="308"/>
        </pc:sldMkLst>
        <pc:picChg chg="del">
          <ac:chgData name="Andrea Andaur" userId="c951bd3bc2a87a8c" providerId="LiveId" clId="{1EE1E8F3-C8EA-4BA9-8850-94737D063785}" dt="2020-06-01T17:52:14.689" v="793" actId="478"/>
          <ac:picMkLst>
            <pc:docMk/>
            <pc:sldMk cId="3957670616" sldId="308"/>
            <ac:picMk id="7" creationId="{5BA6B160-13E0-407B-995B-F8966CFF6E5F}"/>
          </ac:picMkLst>
        </pc:picChg>
      </pc:sldChg>
      <pc:sldChg chg="delSp mod delAnim">
        <pc:chgData name="Andrea Andaur" userId="c951bd3bc2a87a8c" providerId="LiveId" clId="{1EE1E8F3-C8EA-4BA9-8850-94737D063785}" dt="2020-06-01T17:52:04.850" v="791" actId="478"/>
        <pc:sldMkLst>
          <pc:docMk/>
          <pc:sldMk cId="2209911821" sldId="310"/>
        </pc:sldMkLst>
        <pc:picChg chg="del">
          <ac:chgData name="Andrea Andaur" userId="c951bd3bc2a87a8c" providerId="LiveId" clId="{1EE1E8F3-C8EA-4BA9-8850-94737D063785}" dt="2020-06-01T17:52:04.850" v="791" actId="478"/>
          <ac:picMkLst>
            <pc:docMk/>
            <pc:sldMk cId="2209911821" sldId="310"/>
            <ac:picMk id="7" creationId="{806996A0-ECFC-484A-8BA4-5C8C0397D7FE}"/>
          </ac:picMkLst>
        </pc:picChg>
      </pc:sldChg>
      <pc:sldChg chg="del">
        <pc:chgData name="Andrea Andaur" userId="c951bd3bc2a87a8c" providerId="LiveId" clId="{1EE1E8F3-C8EA-4BA9-8850-94737D063785}" dt="2020-06-01T16:35:35.577" v="198" actId="47"/>
        <pc:sldMkLst>
          <pc:docMk/>
          <pc:sldMk cId="2625892018" sldId="314"/>
        </pc:sldMkLst>
      </pc:sldChg>
      <pc:sldChg chg="delSp mod delAnim">
        <pc:chgData name="Andrea Andaur" userId="c951bd3bc2a87a8c" providerId="LiveId" clId="{1EE1E8F3-C8EA-4BA9-8850-94737D063785}" dt="2020-06-01T17:52:01.680" v="790" actId="478"/>
        <pc:sldMkLst>
          <pc:docMk/>
          <pc:sldMk cId="228839643" sldId="316"/>
        </pc:sldMkLst>
        <pc:picChg chg="del">
          <ac:chgData name="Andrea Andaur" userId="c951bd3bc2a87a8c" providerId="LiveId" clId="{1EE1E8F3-C8EA-4BA9-8850-94737D063785}" dt="2020-06-01T17:52:01.680" v="790" actId="478"/>
          <ac:picMkLst>
            <pc:docMk/>
            <pc:sldMk cId="228839643" sldId="316"/>
            <ac:picMk id="7" creationId="{B8C8D192-D0D5-4521-9211-2FD95513641F}"/>
          </ac:picMkLst>
        </pc:picChg>
      </pc:sldChg>
      <pc:sldChg chg="addSp delSp modSp mod delAnim">
        <pc:chgData name="Andrea Andaur" userId="c951bd3bc2a87a8c" providerId="LiveId" clId="{1EE1E8F3-C8EA-4BA9-8850-94737D063785}" dt="2020-06-01T20:03:15.296" v="987" actId="339"/>
        <pc:sldMkLst>
          <pc:docMk/>
          <pc:sldMk cId="4089356584" sldId="318"/>
        </pc:sldMkLst>
        <pc:spChg chg="add mod">
          <ac:chgData name="Andrea Andaur" userId="c951bd3bc2a87a8c" providerId="LiveId" clId="{1EE1E8F3-C8EA-4BA9-8850-94737D063785}" dt="2020-06-01T20:03:15.296" v="987" actId="339"/>
          <ac:spMkLst>
            <pc:docMk/>
            <pc:sldMk cId="4089356584" sldId="318"/>
            <ac:spMk id="3" creationId="{F57424BB-3223-48F6-B461-B54C981AA04D}"/>
          </ac:spMkLst>
        </pc:spChg>
        <pc:spChg chg="del">
          <ac:chgData name="Andrea Andaur" userId="c951bd3bc2a87a8c" providerId="LiveId" clId="{1EE1E8F3-C8EA-4BA9-8850-94737D063785}" dt="2020-06-01T20:01:12.785" v="984" actId="478"/>
          <ac:spMkLst>
            <pc:docMk/>
            <pc:sldMk cId="4089356584" sldId="318"/>
            <ac:spMk id="6" creationId="{4BAE4171-F7E5-483B-A305-C9227A5C36CB}"/>
          </ac:spMkLst>
        </pc:spChg>
        <pc:picChg chg="del">
          <ac:chgData name="Andrea Andaur" userId="c951bd3bc2a87a8c" providerId="LiveId" clId="{1EE1E8F3-C8EA-4BA9-8850-94737D063785}" dt="2020-06-01T17:51:56.864" v="789" actId="478"/>
          <ac:picMkLst>
            <pc:docMk/>
            <pc:sldMk cId="4089356584" sldId="318"/>
            <ac:picMk id="7" creationId="{60057736-E6FB-4C6D-BB1A-10F0CB269D50}"/>
          </ac:picMkLst>
        </pc:picChg>
      </pc:sldChg>
      <pc:sldChg chg="modSp mod">
        <pc:chgData name="Andrea Andaur" userId="c951bd3bc2a87a8c" providerId="LiveId" clId="{1EE1E8F3-C8EA-4BA9-8850-94737D063785}" dt="2020-06-01T17:22:51.739" v="587" actId="20577"/>
        <pc:sldMkLst>
          <pc:docMk/>
          <pc:sldMk cId="1940620828" sldId="322"/>
        </pc:sldMkLst>
        <pc:spChg chg="mod">
          <ac:chgData name="Andrea Andaur" userId="c951bd3bc2a87a8c" providerId="LiveId" clId="{1EE1E8F3-C8EA-4BA9-8850-94737D063785}" dt="2020-06-01T17:22:51.739" v="587" actId="20577"/>
          <ac:spMkLst>
            <pc:docMk/>
            <pc:sldMk cId="1940620828" sldId="322"/>
            <ac:spMk id="13" creationId="{103332BF-952F-4D1B-AB1E-AF60373E9F37}"/>
          </ac:spMkLst>
        </pc:spChg>
      </pc:sldChg>
      <pc:sldChg chg="addSp delSp modSp add del mod delAnim modAnim">
        <pc:chgData name="Andrea Andaur" userId="c951bd3bc2a87a8c" providerId="LiveId" clId="{1EE1E8F3-C8EA-4BA9-8850-94737D063785}" dt="2020-06-01T20:00:26.533" v="983"/>
        <pc:sldMkLst>
          <pc:docMk/>
          <pc:sldMk cId="3171494512" sldId="342"/>
        </pc:sldMkLst>
        <pc:spChg chg="del">
          <ac:chgData name="Andrea Andaur" userId="c951bd3bc2a87a8c" providerId="LiveId" clId="{1EE1E8F3-C8EA-4BA9-8850-94737D063785}" dt="2020-06-01T16:32:44.183" v="81" actId="478"/>
          <ac:spMkLst>
            <pc:docMk/>
            <pc:sldMk cId="3171494512" sldId="342"/>
            <ac:spMk id="2" creationId="{749B231B-9258-4F86-B57F-885A15ED8B30}"/>
          </ac:spMkLst>
        </pc:spChg>
        <pc:spChg chg="mod">
          <ac:chgData name="Andrea Andaur" userId="c951bd3bc2a87a8c" providerId="LiveId" clId="{1EE1E8F3-C8EA-4BA9-8850-94737D063785}" dt="2020-06-01T17:20:34.736" v="493" actId="207"/>
          <ac:spMkLst>
            <pc:docMk/>
            <pc:sldMk cId="3171494512" sldId="342"/>
            <ac:spMk id="8" creationId="{65C1F18B-B91A-4AF3-84D2-C77CAB9E0956}"/>
          </ac:spMkLst>
        </pc:spChg>
        <pc:spChg chg="add mod">
          <ac:chgData name="Andrea Andaur" userId="c951bd3bc2a87a8c" providerId="LiveId" clId="{1EE1E8F3-C8EA-4BA9-8850-94737D063785}" dt="2020-06-01T17:20:27.543" v="492" actId="207"/>
          <ac:spMkLst>
            <pc:docMk/>
            <pc:sldMk cId="3171494512" sldId="342"/>
            <ac:spMk id="9" creationId="{272E9B71-3AC6-4975-9B6A-DA692C88E709}"/>
          </ac:spMkLst>
        </pc:spChg>
        <pc:spChg chg="mod">
          <ac:chgData name="Andrea Andaur" userId="c951bd3bc2a87a8c" providerId="LiveId" clId="{1EE1E8F3-C8EA-4BA9-8850-94737D063785}" dt="2020-06-01T16:32:29.193" v="80" actId="1076"/>
          <ac:spMkLst>
            <pc:docMk/>
            <pc:sldMk cId="3171494512" sldId="342"/>
            <ac:spMk id="22" creationId="{06FDF22B-408D-4EF8-832F-6A9615E75748}"/>
          </ac:spMkLst>
        </pc:spChg>
        <pc:picChg chg="mod">
          <ac:chgData name="Andrea Andaur" userId="c951bd3bc2a87a8c" providerId="LiveId" clId="{1EE1E8F3-C8EA-4BA9-8850-94737D063785}" dt="2020-06-01T19:44:06.641" v="919" actId="1076"/>
          <ac:picMkLst>
            <pc:docMk/>
            <pc:sldMk cId="3171494512" sldId="342"/>
            <ac:picMk id="2" creationId="{A38FF29C-DB9D-4F25-81C3-F8E807ECCA69}"/>
          </ac:picMkLst>
        </pc:picChg>
        <pc:picChg chg="del">
          <ac:chgData name="Andrea Andaur" userId="c951bd3bc2a87a8c" providerId="LiveId" clId="{1EE1E8F3-C8EA-4BA9-8850-94737D063785}" dt="2020-06-01T19:43:45.007" v="918" actId="478"/>
          <ac:picMkLst>
            <pc:docMk/>
            <pc:sldMk cId="3171494512" sldId="342"/>
            <ac:picMk id="4" creationId="{2CFA0DA2-1824-4627-9CC6-C4CCE689557A}"/>
          </ac:picMkLst>
        </pc:picChg>
      </pc:sldChg>
      <pc:sldChg chg="del">
        <pc:chgData name="Andrea Andaur" userId="c951bd3bc2a87a8c" providerId="LiveId" clId="{1EE1E8F3-C8EA-4BA9-8850-94737D063785}" dt="2020-06-01T17:19:42.028" v="479" actId="47"/>
        <pc:sldMkLst>
          <pc:docMk/>
          <pc:sldMk cId="625891831" sldId="350"/>
        </pc:sldMkLst>
      </pc:sldChg>
      <pc:sldChg chg="del">
        <pc:chgData name="Andrea Andaur" userId="c951bd3bc2a87a8c" providerId="LiveId" clId="{1EE1E8F3-C8EA-4BA9-8850-94737D063785}" dt="2020-06-01T16:36:28.238" v="235" actId="47"/>
        <pc:sldMkLst>
          <pc:docMk/>
          <pc:sldMk cId="2753703658" sldId="351"/>
        </pc:sldMkLst>
      </pc:sldChg>
      <pc:sldChg chg="del">
        <pc:chgData name="Andrea Andaur" userId="c951bd3bc2a87a8c" providerId="LiveId" clId="{1EE1E8F3-C8EA-4BA9-8850-94737D063785}" dt="2020-06-01T16:36:29.780" v="237" actId="47"/>
        <pc:sldMkLst>
          <pc:docMk/>
          <pc:sldMk cId="2426024678" sldId="355"/>
        </pc:sldMkLst>
      </pc:sldChg>
      <pc:sldChg chg="del">
        <pc:chgData name="Andrea Andaur" userId="c951bd3bc2a87a8c" providerId="LiveId" clId="{1EE1E8F3-C8EA-4BA9-8850-94737D063785}" dt="2020-06-01T16:31:46.265" v="38" actId="47"/>
        <pc:sldMkLst>
          <pc:docMk/>
          <pc:sldMk cId="220945428" sldId="356"/>
        </pc:sldMkLst>
      </pc:sldChg>
      <pc:sldChg chg="del">
        <pc:chgData name="Andrea Andaur" userId="c951bd3bc2a87a8c" providerId="LiveId" clId="{1EE1E8F3-C8EA-4BA9-8850-94737D063785}" dt="2020-06-01T16:31:55.299" v="49" actId="47"/>
        <pc:sldMkLst>
          <pc:docMk/>
          <pc:sldMk cId="234714406" sldId="357"/>
        </pc:sldMkLst>
      </pc:sldChg>
      <pc:sldChg chg="del">
        <pc:chgData name="Andrea Andaur" userId="c951bd3bc2a87a8c" providerId="LiveId" clId="{1EE1E8F3-C8EA-4BA9-8850-94737D063785}" dt="2020-06-01T16:31:55.865" v="50" actId="47"/>
        <pc:sldMkLst>
          <pc:docMk/>
          <pc:sldMk cId="1415258972" sldId="358"/>
        </pc:sldMkLst>
      </pc:sldChg>
      <pc:sldChg chg="del">
        <pc:chgData name="Andrea Andaur" userId="c951bd3bc2a87a8c" providerId="LiveId" clId="{1EE1E8F3-C8EA-4BA9-8850-94737D063785}" dt="2020-06-01T16:31:44.109" v="33" actId="47"/>
        <pc:sldMkLst>
          <pc:docMk/>
          <pc:sldMk cId="3194163638" sldId="359"/>
        </pc:sldMkLst>
      </pc:sldChg>
      <pc:sldChg chg="del">
        <pc:chgData name="Andrea Andaur" userId="c951bd3bc2a87a8c" providerId="LiveId" clId="{1EE1E8F3-C8EA-4BA9-8850-94737D063785}" dt="2020-06-01T16:31:44.650" v="34" actId="47"/>
        <pc:sldMkLst>
          <pc:docMk/>
          <pc:sldMk cId="3607463396" sldId="360"/>
        </pc:sldMkLst>
      </pc:sldChg>
      <pc:sldChg chg="del">
        <pc:chgData name="Andrea Andaur" userId="c951bd3bc2a87a8c" providerId="LiveId" clId="{1EE1E8F3-C8EA-4BA9-8850-94737D063785}" dt="2020-06-01T16:31:45.118" v="35" actId="47"/>
        <pc:sldMkLst>
          <pc:docMk/>
          <pc:sldMk cId="1539846204" sldId="361"/>
        </pc:sldMkLst>
      </pc:sldChg>
      <pc:sldChg chg="del">
        <pc:chgData name="Andrea Andaur" userId="c951bd3bc2a87a8c" providerId="LiveId" clId="{1EE1E8F3-C8EA-4BA9-8850-94737D063785}" dt="2020-06-01T16:31:45.537" v="36" actId="47"/>
        <pc:sldMkLst>
          <pc:docMk/>
          <pc:sldMk cId="1987737725" sldId="362"/>
        </pc:sldMkLst>
      </pc:sldChg>
      <pc:sldChg chg="del">
        <pc:chgData name="Andrea Andaur" userId="c951bd3bc2a87a8c" providerId="LiveId" clId="{1EE1E8F3-C8EA-4BA9-8850-94737D063785}" dt="2020-06-01T16:31:45.911" v="37" actId="47"/>
        <pc:sldMkLst>
          <pc:docMk/>
          <pc:sldMk cId="2034564844" sldId="363"/>
        </pc:sldMkLst>
      </pc:sldChg>
      <pc:sldChg chg="del">
        <pc:chgData name="Andrea Andaur" userId="c951bd3bc2a87a8c" providerId="LiveId" clId="{1EE1E8F3-C8EA-4BA9-8850-94737D063785}" dt="2020-06-01T16:31:46.575" v="39" actId="47"/>
        <pc:sldMkLst>
          <pc:docMk/>
          <pc:sldMk cId="1250065980" sldId="364"/>
        </pc:sldMkLst>
      </pc:sldChg>
      <pc:sldChg chg="del">
        <pc:chgData name="Andrea Andaur" userId="c951bd3bc2a87a8c" providerId="LiveId" clId="{1EE1E8F3-C8EA-4BA9-8850-94737D063785}" dt="2020-06-01T16:31:46.867" v="40" actId="47"/>
        <pc:sldMkLst>
          <pc:docMk/>
          <pc:sldMk cId="3245241059" sldId="365"/>
        </pc:sldMkLst>
      </pc:sldChg>
      <pc:sldChg chg="del">
        <pc:chgData name="Andrea Andaur" userId="c951bd3bc2a87a8c" providerId="LiveId" clId="{1EE1E8F3-C8EA-4BA9-8850-94737D063785}" dt="2020-06-01T16:31:47.187" v="41" actId="47"/>
        <pc:sldMkLst>
          <pc:docMk/>
          <pc:sldMk cId="2631846446" sldId="366"/>
        </pc:sldMkLst>
      </pc:sldChg>
      <pc:sldChg chg="del">
        <pc:chgData name="Andrea Andaur" userId="c951bd3bc2a87a8c" providerId="LiveId" clId="{1EE1E8F3-C8EA-4BA9-8850-94737D063785}" dt="2020-06-01T16:31:47.419" v="42" actId="47"/>
        <pc:sldMkLst>
          <pc:docMk/>
          <pc:sldMk cId="2693406555" sldId="367"/>
        </pc:sldMkLst>
      </pc:sldChg>
      <pc:sldChg chg="add del">
        <pc:chgData name="Andrea Andaur" userId="c951bd3bc2a87a8c" providerId="LiveId" clId="{1EE1E8F3-C8EA-4BA9-8850-94737D063785}" dt="2020-06-01T16:31:56.515" v="51" actId="47"/>
        <pc:sldMkLst>
          <pc:docMk/>
          <pc:sldMk cId="2020562846" sldId="368"/>
        </pc:sldMkLst>
      </pc:sldChg>
      <pc:sldChg chg="addSp delSp modSp add del mod delAnim modAnim">
        <pc:chgData name="Andrea Andaur" userId="c951bd3bc2a87a8c" providerId="LiveId" clId="{1EE1E8F3-C8EA-4BA9-8850-94737D063785}" dt="2020-06-01T19:45:00.755" v="923"/>
        <pc:sldMkLst>
          <pc:docMk/>
          <pc:sldMk cId="315952545" sldId="369"/>
        </pc:sldMkLst>
        <pc:spChg chg="mod">
          <ac:chgData name="Andrea Andaur" userId="c951bd3bc2a87a8c" providerId="LiveId" clId="{1EE1E8F3-C8EA-4BA9-8850-94737D063785}" dt="2020-06-01T16:33:40.319" v="118" actId="1076"/>
          <ac:spMkLst>
            <pc:docMk/>
            <pc:sldMk cId="315952545" sldId="369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44:52.923" v="922" actId="1076"/>
          <ac:picMkLst>
            <pc:docMk/>
            <pc:sldMk cId="315952545" sldId="369"/>
            <ac:picMk id="2" creationId="{40A01F16-4E7B-42A5-9683-2EEE9F6C678C}"/>
          </ac:picMkLst>
        </pc:picChg>
        <pc:picChg chg="del">
          <ac:chgData name="Andrea Andaur" userId="c951bd3bc2a87a8c" providerId="LiveId" clId="{1EE1E8F3-C8EA-4BA9-8850-94737D063785}" dt="2020-06-01T19:44:17.771" v="921" actId="478"/>
          <ac:picMkLst>
            <pc:docMk/>
            <pc:sldMk cId="315952545" sldId="369"/>
            <ac:picMk id="5" creationId="{817AFF28-367E-456D-97D3-14071545220E}"/>
          </ac:picMkLst>
        </pc:picChg>
        <pc:picChg chg="add mod">
          <ac:chgData name="Andrea Andaur" userId="c951bd3bc2a87a8c" providerId="LiveId" clId="{1EE1E8F3-C8EA-4BA9-8850-94737D063785}" dt="2020-06-01T16:34:27.235" v="146" actId="1076"/>
          <ac:picMkLst>
            <pc:docMk/>
            <pc:sldMk cId="315952545" sldId="369"/>
            <ac:picMk id="8" creationId="{6E43E3AD-CB7C-4C26-B559-5E6625F0ACD6}"/>
          </ac:picMkLst>
        </pc:picChg>
        <pc:picChg chg="del">
          <ac:chgData name="Andrea Andaur" userId="c951bd3bc2a87a8c" providerId="LiveId" clId="{1EE1E8F3-C8EA-4BA9-8850-94737D063785}" dt="2020-06-01T16:33:08.017" v="90" actId="478"/>
          <ac:picMkLst>
            <pc:docMk/>
            <pc:sldMk cId="315952545" sldId="369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3:10.038" v="91" actId="478"/>
          <ac:picMkLst>
            <pc:docMk/>
            <pc:sldMk cId="315952545" sldId="369"/>
            <ac:picMk id="22" creationId="{C167A696-16AC-4642-82B5-989031F79DB5}"/>
          </ac:picMkLst>
        </pc:picChg>
      </pc:sldChg>
      <pc:sldChg chg="addSp delSp modSp mod delAnim modAnim">
        <pc:chgData name="Andrea Andaur" userId="c951bd3bc2a87a8c" providerId="LiveId" clId="{1EE1E8F3-C8EA-4BA9-8850-94737D063785}" dt="2020-06-01T19:46:15.466" v="925"/>
        <pc:sldMkLst>
          <pc:docMk/>
          <pc:sldMk cId="2118883070" sldId="370"/>
        </pc:sldMkLst>
        <pc:spChg chg="mod">
          <ac:chgData name="Andrea Andaur" userId="c951bd3bc2a87a8c" providerId="LiveId" clId="{1EE1E8F3-C8EA-4BA9-8850-94737D063785}" dt="2020-06-01T16:34:07.699" v="138" actId="1076"/>
          <ac:spMkLst>
            <pc:docMk/>
            <pc:sldMk cId="2118883070" sldId="370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9:46:07.811" v="924" actId="478"/>
          <ac:picMkLst>
            <pc:docMk/>
            <pc:sldMk cId="2118883070" sldId="370"/>
            <ac:picMk id="7" creationId="{3848551E-F414-4BC0-A57F-612D5231AA62}"/>
          </ac:picMkLst>
        </pc:picChg>
        <pc:picChg chg="add mod">
          <ac:chgData name="Andrea Andaur" userId="c951bd3bc2a87a8c" providerId="LiveId" clId="{1EE1E8F3-C8EA-4BA9-8850-94737D063785}" dt="2020-06-01T16:34:20.423" v="144" actId="1076"/>
          <ac:picMkLst>
            <pc:docMk/>
            <pc:sldMk cId="2118883070" sldId="370"/>
            <ac:picMk id="8" creationId="{B294F308-6A83-47D1-88DA-E2D78CE9C586}"/>
          </ac:picMkLst>
        </pc:picChg>
        <pc:picChg chg="add mod">
          <ac:chgData name="Andrea Andaur" userId="c951bd3bc2a87a8c" providerId="LiveId" clId="{1EE1E8F3-C8EA-4BA9-8850-94737D063785}" dt="2020-06-01T19:46:15.466" v="925"/>
          <ac:picMkLst>
            <pc:docMk/>
            <pc:sldMk cId="2118883070" sldId="370"/>
            <ac:picMk id="9" creationId="{E88AAE71-00CB-4CB4-A0C7-7B4A3C168DCF}"/>
          </ac:picMkLst>
        </pc:picChg>
        <pc:picChg chg="del">
          <ac:chgData name="Andrea Andaur" userId="c951bd3bc2a87a8c" providerId="LiveId" clId="{1EE1E8F3-C8EA-4BA9-8850-94737D063785}" dt="2020-06-01T16:33:52.643" v="119" actId="478"/>
          <ac:picMkLst>
            <pc:docMk/>
            <pc:sldMk cId="2118883070" sldId="370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3:54.550" v="120" actId="478"/>
          <ac:picMkLst>
            <pc:docMk/>
            <pc:sldMk cId="2118883070" sldId="370"/>
            <ac:picMk id="22" creationId="{C167A696-16AC-4642-82B5-989031F79DB5}"/>
          </ac:picMkLst>
        </pc:picChg>
      </pc:sldChg>
      <pc:sldChg chg="addSp delSp modSp mod delAnim modAnim">
        <pc:chgData name="Andrea Andaur" userId="c951bd3bc2a87a8c" providerId="LiveId" clId="{1EE1E8F3-C8EA-4BA9-8850-94737D063785}" dt="2020-06-01T19:47:11.340" v="926"/>
        <pc:sldMkLst>
          <pc:docMk/>
          <pc:sldMk cId="122678800" sldId="371"/>
        </pc:sldMkLst>
        <pc:spChg chg="mod">
          <ac:chgData name="Andrea Andaur" userId="c951bd3bc2a87a8c" providerId="LiveId" clId="{1EE1E8F3-C8EA-4BA9-8850-94737D063785}" dt="2020-06-01T16:35:00.336" v="173" actId="1076"/>
          <ac:spMkLst>
            <pc:docMk/>
            <pc:sldMk cId="122678800" sldId="371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6:35:03.012" v="174" actId="478"/>
          <ac:picMkLst>
            <pc:docMk/>
            <pc:sldMk cId="122678800" sldId="371"/>
            <ac:picMk id="7" creationId="{7F064CB6-58CD-467C-94F4-7073C0A71680}"/>
          </ac:picMkLst>
        </pc:picChg>
        <pc:picChg chg="add mod">
          <ac:chgData name="Andrea Andaur" userId="c951bd3bc2a87a8c" providerId="LiveId" clId="{1EE1E8F3-C8EA-4BA9-8850-94737D063785}" dt="2020-06-01T19:47:11.340" v="926"/>
          <ac:picMkLst>
            <pc:docMk/>
            <pc:sldMk cId="122678800" sldId="371"/>
            <ac:picMk id="7" creationId="{E9A5DA91-DBBE-47D8-8A51-935B1F648262}"/>
          </ac:picMkLst>
        </pc:picChg>
        <pc:picChg chg="add mod">
          <ac:chgData name="Andrea Andaur" userId="c951bd3bc2a87a8c" providerId="LiveId" clId="{1EE1E8F3-C8EA-4BA9-8850-94737D063785}" dt="2020-06-01T16:34:42.952" v="152" actId="1076"/>
          <ac:picMkLst>
            <pc:docMk/>
            <pc:sldMk cId="122678800" sldId="371"/>
            <ac:picMk id="9" creationId="{93FC8458-9557-4476-B92D-7D92F4AEDCF9}"/>
          </ac:picMkLst>
        </pc:picChg>
        <pc:picChg chg="del">
          <ac:chgData name="Andrea Andaur" userId="c951bd3bc2a87a8c" providerId="LiveId" clId="{1EE1E8F3-C8EA-4BA9-8850-94737D063785}" dt="2020-06-01T16:34:31.181" v="147" actId="478"/>
          <ac:picMkLst>
            <pc:docMk/>
            <pc:sldMk cId="122678800" sldId="371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4:32.692" v="148" actId="478"/>
          <ac:picMkLst>
            <pc:docMk/>
            <pc:sldMk cId="122678800" sldId="371"/>
            <ac:picMk id="22" creationId="{C167A696-16AC-4642-82B5-989031F79DB5}"/>
          </ac:picMkLst>
        </pc:picChg>
      </pc:sldChg>
      <pc:sldChg chg="addSp delSp modSp mod delAnim modAnim">
        <pc:chgData name="Andrea Andaur" userId="c951bd3bc2a87a8c" providerId="LiveId" clId="{1EE1E8F3-C8EA-4BA9-8850-94737D063785}" dt="2020-06-01T19:49:25.612" v="930" actId="1076"/>
        <pc:sldMkLst>
          <pc:docMk/>
          <pc:sldMk cId="2376420734" sldId="372"/>
        </pc:sldMkLst>
        <pc:spChg chg="mod">
          <ac:chgData name="Andrea Andaur" userId="c951bd3bc2a87a8c" providerId="LiveId" clId="{1EE1E8F3-C8EA-4BA9-8850-94737D063785}" dt="2020-06-01T17:19:09.570" v="448" actId="20577"/>
          <ac:spMkLst>
            <pc:docMk/>
            <pc:sldMk cId="2376420734" sldId="372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49:25.612" v="930" actId="1076"/>
          <ac:picMkLst>
            <pc:docMk/>
            <pc:sldMk cId="2376420734" sldId="372"/>
            <ac:picMk id="2" creationId="{57AA483A-6476-4468-9DC9-BF15E8827DC5}"/>
          </ac:picMkLst>
        </pc:picChg>
        <pc:picChg chg="del">
          <ac:chgData name="Andrea Andaur" userId="c951bd3bc2a87a8c" providerId="LiveId" clId="{1EE1E8F3-C8EA-4BA9-8850-94737D063785}" dt="2020-06-01T19:48:25.643" v="927" actId="478"/>
          <ac:picMkLst>
            <pc:docMk/>
            <pc:sldMk cId="2376420734" sldId="372"/>
            <ac:picMk id="8" creationId="{153A6674-37AB-46AD-AF50-2EF78FBA12DA}"/>
          </ac:picMkLst>
        </pc:picChg>
        <pc:picChg chg="add mod">
          <ac:chgData name="Andrea Andaur" userId="c951bd3bc2a87a8c" providerId="LiveId" clId="{1EE1E8F3-C8EA-4BA9-8850-94737D063785}" dt="2020-06-01T16:35:30.497" v="196" actId="1076"/>
          <ac:picMkLst>
            <pc:docMk/>
            <pc:sldMk cId="2376420734" sldId="372"/>
            <ac:picMk id="10" creationId="{82AAC1B4-60D0-4C8C-81AA-3D8912A1929B}"/>
          </ac:picMkLst>
        </pc:picChg>
        <pc:picChg chg="del">
          <ac:chgData name="Andrea Andaur" userId="c951bd3bc2a87a8c" providerId="LiveId" clId="{1EE1E8F3-C8EA-4BA9-8850-94737D063785}" dt="2020-06-01T16:35:21.244" v="192" actId="478"/>
          <ac:picMkLst>
            <pc:docMk/>
            <pc:sldMk cId="2376420734" sldId="372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5:22.738" v="193" actId="478"/>
          <ac:picMkLst>
            <pc:docMk/>
            <pc:sldMk cId="2376420734" sldId="372"/>
            <ac:picMk id="22" creationId="{C167A696-16AC-4642-82B5-989031F79DB5}"/>
          </ac:picMkLst>
        </pc:picChg>
      </pc:sldChg>
      <pc:sldChg chg="del">
        <pc:chgData name="Andrea Andaur" userId="c951bd3bc2a87a8c" providerId="LiveId" clId="{1EE1E8F3-C8EA-4BA9-8850-94737D063785}" dt="2020-06-01T16:35:33.709" v="197" actId="47"/>
        <pc:sldMkLst>
          <pc:docMk/>
          <pc:sldMk cId="3022234169" sldId="373"/>
        </pc:sldMkLst>
      </pc:sldChg>
      <pc:sldChg chg="del">
        <pc:chgData name="Andrea Andaur" userId="c951bd3bc2a87a8c" providerId="LiveId" clId="{1EE1E8F3-C8EA-4BA9-8850-94737D063785}" dt="2020-06-01T16:35:36.941" v="199" actId="47"/>
        <pc:sldMkLst>
          <pc:docMk/>
          <pc:sldMk cId="3845647565" sldId="374"/>
        </pc:sldMkLst>
      </pc:sldChg>
      <pc:sldChg chg="addSp delSp modSp mod ord delAnim modAnim">
        <pc:chgData name="Andrea Andaur" userId="c951bd3bc2a87a8c" providerId="LiveId" clId="{1EE1E8F3-C8EA-4BA9-8850-94737D063785}" dt="2020-06-01T19:50:26.822" v="939" actId="732"/>
        <pc:sldMkLst>
          <pc:docMk/>
          <pc:sldMk cId="71881004" sldId="375"/>
        </pc:sldMkLst>
        <pc:spChg chg="mod">
          <ac:chgData name="Andrea Andaur" userId="c951bd3bc2a87a8c" providerId="LiveId" clId="{1EE1E8F3-C8EA-4BA9-8850-94737D063785}" dt="2020-06-01T17:19:27.392" v="464" actId="1076"/>
          <ac:spMkLst>
            <pc:docMk/>
            <pc:sldMk cId="71881004" sldId="375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50:16.817" v="937" actId="732"/>
          <ac:picMkLst>
            <pc:docMk/>
            <pc:sldMk cId="71881004" sldId="375"/>
            <ac:picMk id="6" creationId="{FFB445C3-93A5-4E08-8764-7FDB932780B6}"/>
          </ac:picMkLst>
        </pc:picChg>
        <pc:picChg chg="del">
          <ac:chgData name="Andrea Andaur" userId="c951bd3bc2a87a8c" providerId="LiveId" clId="{1EE1E8F3-C8EA-4BA9-8850-94737D063785}" dt="2020-06-01T19:49:31.574" v="931" actId="478"/>
          <ac:picMkLst>
            <pc:docMk/>
            <pc:sldMk cId="71881004" sldId="375"/>
            <ac:picMk id="8" creationId="{83ED96DF-C797-4403-89EE-5C25A8D90CE3}"/>
          </ac:picMkLst>
        </pc:picChg>
        <pc:picChg chg="add mod">
          <ac:chgData name="Andrea Andaur" userId="c951bd3bc2a87a8c" providerId="LiveId" clId="{1EE1E8F3-C8EA-4BA9-8850-94737D063785}" dt="2020-06-01T19:50:26.822" v="939" actId="732"/>
          <ac:picMkLst>
            <pc:docMk/>
            <pc:sldMk cId="71881004" sldId="375"/>
            <ac:picMk id="9" creationId="{D1695800-5661-4440-8512-D9B611E3A9AD}"/>
          </ac:picMkLst>
        </pc:picChg>
        <pc:picChg chg="add mod">
          <ac:chgData name="Andrea Andaur" userId="c951bd3bc2a87a8c" providerId="LiveId" clId="{1EE1E8F3-C8EA-4BA9-8850-94737D063785}" dt="2020-06-01T19:49:32.098" v="932"/>
          <ac:picMkLst>
            <pc:docMk/>
            <pc:sldMk cId="71881004" sldId="375"/>
            <ac:picMk id="10" creationId="{F5420722-A41D-4877-A6F2-BD8A0AEBAD1C}"/>
          </ac:picMkLst>
        </pc:picChg>
        <pc:picChg chg="del">
          <ac:chgData name="Andrea Andaur" userId="c951bd3bc2a87a8c" providerId="LiveId" clId="{1EE1E8F3-C8EA-4BA9-8850-94737D063785}" dt="2020-06-01T16:35:40.356" v="200" actId="478"/>
          <ac:picMkLst>
            <pc:docMk/>
            <pc:sldMk cId="71881004" sldId="375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5:41.781" v="201" actId="478"/>
          <ac:picMkLst>
            <pc:docMk/>
            <pc:sldMk cId="71881004" sldId="375"/>
            <ac:picMk id="22" creationId="{C167A696-16AC-4642-82B5-989031F79DB5}"/>
          </ac:picMkLst>
        </pc:picChg>
      </pc:sldChg>
      <pc:sldChg chg="addSp delSp modSp mod ord delAnim modAnim">
        <pc:chgData name="Andrea Andaur" userId="c951bd3bc2a87a8c" providerId="LiveId" clId="{1EE1E8F3-C8EA-4BA9-8850-94737D063785}" dt="2020-06-01T19:49:35.593" v="933"/>
        <pc:sldMkLst>
          <pc:docMk/>
          <pc:sldMk cId="2791969644" sldId="376"/>
        </pc:sldMkLst>
        <pc:spChg chg="mod">
          <ac:chgData name="Andrea Andaur" userId="c951bd3bc2a87a8c" providerId="LiveId" clId="{1EE1E8F3-C8EA-4BA9-8850-94737D063785}" dt="2020-06-01T17:19:37.359" v="478" actId="20577"/>
          <ac:spMkLst>
            <pc:docMk/>
            <pc:sldMk cId="2791969644" sldId="376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6:36:23.123" v="233" actId="478"/>
          <ac:picMkLst>
            <pc:docMk/>
            <pc:sldMk cId="2791969644" sldId="376"/>
            <ac:picMk id="8" creationId="{9BF2E869-5F62-48C5-8307-D3A56F4C1311}"/>
          </ac:picMkLst>
        </pc:picChg>
        <pc:picChg chg="add mod">
          <ac:chgData name="Andrea Andaur" userId="c951bd3bc2a87a8c" providerId="LiveId" clId="{1EE1E8F3-C8EA-4BA9-8850-94737D063785}" dt="2020-06-01T19:49:35.593" v="933"/>
          <ac:picMkLst>
            <pc:docMk/>
            <pc:sldMk cId="2791969644" sldId="376"/>
            <ac:picMk id="8" creationId="{AB6DD97A-7471-4459-9EA0-7685291C3DDB}"/>
          </ac:picMkLst>
        </pc:picChg>
        <pc:picChg chg="add mod">
          <ac:chgData name="Andrea Andaur" userId="c951bd3bc2a87a8c" providerId="LiveId" clId="{1EE1E8F3-C8EA-4BA9-8850-94737D063785}" dt="2020-06-01T16:36:06.164" v="211" actId="1076"/>
          <ac:picMkLst>
            <pc:docMk/>
            <pc:sldMk cId="2791969644" sldId="376"/>
            <ac:picMk id="9" creationId="{BF471276-1B6E-46E3-93F4-F9B9DDB521A3}"/>
          </ac:picMkLst>
        </pc:picChg>
        <pc:picChg chg="del">
          <ac:chgData name="Andrea Andaur" userId="c951bd3bc2a87a8c" providerId="LiveId" clId="{1EE1E8F3-C8EA-4BA9-8850-94737D063785}" dt="2020-06-01T16:35:54.536" v="206" actId="478"/>
          <ac:picMkLst>
            <pc:docMk/>
            <pc:sldMk cId="2791969644" sldId="376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5:56.275" v="207" actId="478"/>
          <ac:picMkLst>
            <pc:docMk/>
            <pc:sldMk cId="2791969644" sldId="376"/>
            <ac:picMk id="22" creationId="{C167A696-16AC-4642-82B5-989031F79DB5}"/>
          </ac:picMkLst>
        </pc:picChg>
      </pc:sldChg>
      <pc:sldChg chg="del">
        <pc:chgData name="Andrea Andaur" userId="c951bd3bc2a87a8c" providerId="LiveId" clId="{1EE1E8F3-C8EA-4BA9-8850-94737D063785}" dt="2020-06-01T16:36:26.634" v="234" actId="47"/>
        <pc:sldMkLst>
          <pc:docMk/>
          <pc:sldMk cId="1138334674" sldId="377"/>
        </pc:sldMkLst>
      </pc:sldChg>
      <pc:sldChg chg="addSp delSp modSp new mod modTransition modAnim">
        <pc:chgData name="Andrea Andaur" userId="c951bd3bc2a87a8c" providerId="LiveId" clId="{1EE1E8F3-C8EA-4BA9-8850-94737D063785}" dt="2020-06-01T19:32:16.188" v="855" actId="21"/>
        <pc:sldMkLst>
          <pc:docMk/>
          <pc:sldMk cId="1424172945" sldId="377"/>
        </pc:sldMkLst>
        <pc:spChg chg="add del mod">
          <ac:chgData name="Andrea Andaur" userId="c951bd3bc2a87a8c" providerId="LiveId" clId="{1EE1E8F3-C8EA-4BA9-8850-94737D063785}" dt="2020-06-01T19:32:16.188" v="855" actId="21"/>
          <ac:spMkLst>
            <pc:docMk/>
            <pc:sldMk cId="1424172945" sldId="377"/>
            <ac:spMk id="3" creationId="{67136C9C-8B49-47BF-8E02-F726BDC0F83F}"/>
          </ac:spMkLst>
        </pc:spChg>
        <pc:picChg chg="mod">
          <ac:chgData name="Andrea Andaur" userId="c951bd3bc2a87a8c" providerId="LiveId" clId="{1EE1E8F3-C8EA-4BA9-8850-94737D063785}" dt="2020-06-01T19:19:45.786" v="800" actId="1076"/>
          <ac:picMkLst>
            <pc:docMk/>
            <pc:sldMk cId="1424172945" sldId="377"/>
            <ac:picMk id="2" creationId="{060B3F42-D2A8-4AB4-8447-A3FA697777EA}"/>
          </ac:picMkLst>
        </pc:picChg>
        <pc:picChg chg="add del mod">
          <ac:chgData name="Andrea Andaur" userId="c951bd3bc2a87a8c" providerId="LiveId" clId="{1EE1E8F3-C8EA-4BA9-8850-94737D063785}" dt="2020-06-01T16:45:07.494" v="266" actId="478"/>
          <ac:picMkLst>
            <pc:docMk/>
            <pc:sldMk cId="1424172945" sldId="377"/>
            <ac:picMk id="3" creationId="{2BB51AED-E29B-4F70-8850-8A1C384B999E}"/>
          </ac:picMkLst>
        </pc:picChg>
        <pc:picChg chg="add mod">
          <ac:chgData name="Andrea Andaur" userId="c951bd3bc2a87a8c" providerId="LiveId" clId="{1EE1E8F3-C8EA-4BA9-8850-94737D063785}" dt="2020-06-01T17:38:48.596" v="721" actId="1076"/>
          <ac:picMkLst>
            <pc:docMk/>
            <pc:sldMk cId="1424172945" sldId="377"/>
            <ac:picMk id="9" creationId="{B662B427-5FBC-48F2-B54E-6AEDEB1D93CA}"/>
          </ac:picMkLst>
        </pc:picChg>
        <pc:picChg chg="add del mod">
          <ac:chgData name="Andrea Andaur" userId="c951bd3bc2a87a8c" providerId="LiveId" clId="{1EE1E8F3-C8EA-4BA9-8850-94737D063785}" dt="2020-06-01T16:45:05.608" v="265" actId="478"/>
          <ac:picMkLst>
            <pc:docMk/>
            <pc:sldMk cId="1424172945" sldId="377"/>
            <ac:picMk id="1026" creationId="{EC1B0901-535D-41E1-AEF1-75E860F470EA}"/>
          </ac:picMkLst>
        </pc:picChg>
        <pc:picChg chg="add mod">
          <ac:chgData name="Andrea Andaur" userId="c951bd3bc2a87a8c" providerId="LiveId" clId="{1EE1E8F3-C8EA-4BA9-8850-94737D063785}" dt="2020-06-01T16:45:33.932" v="267"/>
          <ac:picMkLst>
            <pc:docMk/>
            <pc:sldMk cId="1424172945" sldId="377"/>
            <ac:picMk id="1028" creationId="{A7725CA7-873E-458F-80F7-42FB67CFF253}"/>
          </ac:picMkLst>
        </pc:picChg>
        <pc:picChg chg="add del mod">
          <ac:chgData name="Andrea Andaur" userId="c951bd3bc2a87a8c" providerId="LiveId" clId="{1EE1E8F3-C8EA-4BA9-8850-94737D063785}" dt="2020-06-01T16:47:08.939" v="274" actId="478"/>
          <ac:picMkLst>
            <pc:docMk/>
            <pc:sldMk cId="1424172945" sldId="377"/>
            <ac:picMk id="1030" creationId="{3C4B0B9F-1D6A-454A-AECF-968B9FB8EE79}"/>
          </ac:picMkLst>
        </pc:picChg>
        <pc:picChg chg="add mod">
          <ac:chgData name="Andrea Andaur" userId="c951bd3bc2a87a8c" providerId="LiveId" clId="{1EE1E8F3-C8EA-4BA9-8850-94737D063785}" dt="2020-06-01T19:20:01.328" v="802" actId="14100"/>
          <ac:picMkLst>
            <pc:docMk/>
            <pc:sldMk cId="1424172945" sldId="377"/>
            <ac:picMk id="1032" creationId="{4539412C-1167-4A59-9E45-32B2A4FC5427}"/>
          </ac:picMkLst>
        </pc:picChg>
        <pc:picChg chg="add del mod">
          <ac:chgData name="Andrea Andaur" userId="c951bd3bc2a87a8c" providerId="LiveId" clId="{1EE1E8F3-C8EA-4BA9-8850-94737D063785}" dt="2020-06-01T16:48:48.427" v="281" actId="478"/>
          <ac:picMkLst>
            <pc:docMk/>
            <pc:sldMk cId="1424172945" sldId="377"/>
            <ac:picMk id="1034" creationId="{BBCEA5D1-08F8-4AF2-AFC0-1321AC81E15D}"/>
          </ac:picMkLst>
        </pc:picChg>
        <pc:picChg chg="add mod">
          <ac:chgData name="Andrea Andaur" userId="c951bd3bc2a87a8c" providerId="LiveId" clId="{1EE1E8F3-C8EA-4BA9-8850-94737D063785}" dt="2020-06-01T19:20:52.781" v="807" actId="1076"/>
          <ac:picMkLst>
            <pc:docMk/>
            <pc:sldMk cId="1424172945" sldId="377"/>
            <ac:picMk id="1036" creationId="{B59C2638-07C1-4E5E-9241-103052702D9C}"/>
          </ac:picMkLst>
        </pc:picChg>
      </pc:sldChg>
      <pc:sldChg chg="del">
        <pc:chgData name="Andrea Andaur" userId="c951bd3bc2a87a8c" providerId="LiveId" clId="{1EE1E8F3-C8EA-4BA9-8850-94737D063785}" dt="2020-06-01T16:36:29.093" v="236" actId="47"/>
        <pc:sldMkLst>
          <pc:docMk/>
          <pc:sldMk cId="2573793417" sldId="378"/>
        </pc:sldMkLst>
      </pc:sldChg>
      <pc:sldChg chg="addSp delSp modSp add mod modAnim">
        <pc:chgData name="Andrea Andaur" userId="c951bd3bc2a87a8c" providerId="LiveId" clId="{1EE1E8F3-C8EA-4BA9-8850-94737D063785}" dt="2020-06-01T19:32:20.317" v="856"/>
        <pc:sldMkLst>
          <pc:docMk/>
          <pc:sldMk cId="4229875125" sldId="378"/>
        </pc:sldMkLst>
        <pc:spChg chg="add mod">
          <ac:chgData name="Andrea Andaur" userId="c951bd3bc2a87a8c" providerId="LiveId" clId="{1EE1E8F3-C8EA-4BA9-8850-94737D063785}" dt="2020-06-01T19:32:20.317" v="856"/>
          <ac:spMkLst>
            <pc:docMk/>
            <pc:sldMk cId="4229875125" sldId="378"/>
            <ac:spMk id="13" creationId="{3E2D42F7-7AB8-48F0-AED5-264D7D435F9E}"/>
          </ac:spMkLst>
        </pc:spChg>
        <pc:picChg chg="mod">
          <ac:chgData name="Andrea Andaur" userId="c951bd3bc2a87a8c" providerId="LiveId" clId="{1EE1E8F3-C8EA-4BA9-8850-94737D063785}" dt="2020-06-01T19:24:19.868" v="819" actId="1076"/>
          <ac:picMkLst>
            <pc:docMk/>
            <pc:sldMk cId="4229875125" sldId="378"/>
            <ac:picMk id="2" creationId="{59743E09-61B9-44D7-9FBD-07D9375B1DBC}"/>
          </ac:picMkLst>
        </pc:picChg>
        <pc:picChg chg="add mod">
          <ac:chgData name="Andrea Andaur" userId="c951bd3bc2a87a8c" providerId="LiveId" clId="{1EE1E8F3-C8EA-4BA9-8850-94737D063785}" dt="2020-06-01T16:51:58.217" v="299"/>
          <ac:picMkLst>
            <pc:docMk/>
            <pc:sldMk cId="4229875125" sldId="378"/>
            <ac:picMk id="6" creationId="{07521439-6122-4167-A19B-6723955D9AC5}"/>
          </ac:picMkLst>
        </pc:picChg>
        <pc:picChg chg="add del mod">
          <ac:chgData name="Andrea Andaur" userId="c951bd3bc2a87a8c" providerId="LiveId" clId="{1EE1E8F3-C8EA-4BA9-8850-94737D063785}" dt="2020-06-01T17:41:07.302" v="736" actId="478"/>
          <ac:picMkLst>
            <pc:docMk/>
            <pc:sldMk cId="4229875125" sldId="378"/>
            <ac:picMk id="10" creationId="{318816F2-B4AE-4A59-B11E-4AF9FAB33673}"/>
          </ac:picMkLst>
        </pc:picChg>
        <pc:picChg chg="add mod">
          <ac:chgData name="Andrea Andaur" userId="c951bd3bc2a87a8c" providerId="LiveId" clId="{1EE1E8F3-C8EA-4BA9-8850-94737D063785}" dt="2020-06-01T17:40:58.384" v="734" actId="1076"/>
          <ac:picMkLst>
            <pc:docMk/>
            <pc:sldMk cId="4229875125" sldId="378"/>
            <ac:picMk id="11" creationId="{22DD0863-7816-4273-8CE5-E385EA2F0AFD}"/>
          </ac:picMkLst>
        </pc:picChg>
        <pc:picChg chg="add del mod">
          <ac:chgData name="Andrea Andaur" userId="c951bd3bc2a87a8c" providerId="LiveId" clId="{1EE1E8F3-C8EA-4BA9-8850-94737D063785}" dt="2020-06-01T19:27:33.772" v="837" actId="478"/>
          <ac:picMkLst>
            <pc:docMk/>
            <pc:sldMk cId="4229875125" sldId="378"/>
            <ac:picMk id="12" creationId="{A4F30BA8-DDC4-4F6E-BB72-6F9D08F53B90}"/>
          </ac:picMkLst>
        </pc:picChg>
        <pc:picChg chg="add del mod">
          <ac:chgData name="Andrea Andaur" userId="c951bd3bc2a87a8c" providerId="LiveId" clId="{1EE1E8F3-C8EA-4BA9-8850-94737D063785}" dt="2020-06-01T17:41:09.536" v="737" actId="478"/>
          <ac:picMkLst>
            <pc:docMk/>
            <pc:sldMk cId="4229875125" sldId="378"/>
            <ac:picMk id="13" creationId="{627B5618-585B-4FED-8F88-CFD0866CDC8C}"/>
          </ac:picMkLst>
        </pc:picChg>
        <pc:picChg chg="del">
          <ac:chgData name="Andrea Andaur" userId="c951bd3bc2a87a8c" providerId="LiveId" clId="{1EE1E8F3-C8EA-4BA9-8850-94737D063785}" dt="2020-06-01T16:51:28.827" v="297" actId="478"/>
          <ac:picMkLst>
            <pc:docMk/>
            <pc:sldMk cId="4229875125" sldId="378"/>
            <ac:picMk id="1028" creationId="{A7725CA7-873E-458F-80F7-42FB67CFF253}"/>
          </ac:picMkLst>
        </pc:picChg>
        <pc:picChg chg="add mod">
          <ac:chgData name="Andrea Andaur" userId="c951bd3bc2a87a8c" providerId="LiveId" clId="{1EE1E8F3-C8EA-4BA9-8850-94737D063785}" dt="2020-06-01T19:24:34.637" v="821" actId="1076"/>
          <ac:picMkLst>
            <pc:docMk/>
            <pc:sldMk cId="4229875125" sldId="378"/>
            <ac:picMk id="3074" creationId="{39EC90D5-6939-4B9F-85FA-A1FE80875927}"/>
          </ac:picMkLst>
        </pc:picChg>
        <pc:picChg chg="add mod">
          <ac:chgData name="Andrea Andaur" userId="c951bd3bc2a87a8c" providerId="LiveId" clId="{1EE1E8F3-C8EA-4BA9-8850-94737D063785}" dt="2020-06-01T17:40:51.211" v="731" actId="1076"/>
          <ac:picMkLst>
            <pc:docMk/>
            <pc:sldMk cId="4229875125" sldId="378"/>
            <ac:picMk id="3076" creationId="{619E2799-DA26-4F51-850B-769CEA6C691D}"/>
          </ac:picMkLst>
        </pc:picChg>
      </pc:sldChg>
      <pc:sldChg chg="del">
        <pc:chgData name="Andrea Andaur" userId="c951bd3bc2a87a8c" providerId="LiveId" clId="{1EE1E8F3-C8EA-4BA9-8850-94737D063785}" dt="2020-06-01T16:36:30.349" v="238" actId="47"/>
        <pc:sldMkLst>
          <pc:docMk/>
          <pc:sldMk cId="269304071" sldId="379"/>
        </pc:sldMkLst>
      </pc:sldChg>
      <pc:sldChg chg="addSp delSp modSp add del mod modAnim">
        <pc:chgData name="Andrea Andaur" userId="c951bd3bc2a87a8c" providerId="LiveId" clId="{1EE1E8F3-C8EA-4BA9-8850-94737D063785}" dt="2020-06-01T19:32:22.277" v="857"/>
        <pc:sldMkLst>
          <pc:docMk/>
          <pc:sldMk cId="4174283972" sldId="379"/>
        </pc:sldMkLst>
        <pc:spChg chg="add mod">
          <ac:chgData name="Andrea Andaur" userId="c951bd3bc2a87a8c" providerId="LiveId" clId="{1EE1E8F3-C8EA-4BA9-8850-94737D063785}" dt="2020-06-01T19:32:22.277" v="857"/>
          <ac:spMkLst>
            <pc:docMk/>
            <pc:sldMk cId="4174283972" sldId="379"/>
            <ac:spMk id="8" creationId="{F0A7DD0C-5875-4E81-8030-C922D1A8803D}"/>
          </ac:spMkLst>
        </pc:spChg>
        <pc:grpChg chg="add mod">
          <ac:chgData name="Andrea Andaur" userId="c951bd3bc2a87a8c" providerId="LiveId" clId="{1EE1E8F3-C8EA-4BA9-8850-94737D063785}" dt="2020-06-01T17:47:18.145" v="749" actId="164"/>
          <ac:grpSpMkLst>
            <pc:docMk/>
            <pc:sldMk cId="4174283972" sldId="379"/>
            <ac:grpSpMk id="2" creationId="{84ABF30F-3FB2-4029-9BD3-E8D6E1F45CC9}"/>
          </ac:grpSpMkLst>
        </pc:grpChg>
        <pc:picChg chg="mod">
          <ac:chgData name="Andrea Andaur" userId="c951bd3bc2a87a8c" providerId="LiveId" clId="{1EE1E8F3-C8EA-4BA9-8850-94737D063785}" dt="2020-06-01T19:28:55.575" v="840" actId="1076"/>
          <ac:picMkLst>
            <pc:docMk/>
            <pc:sldMk cId="4174283972" sldId="379"/>
            <ac:picMk id="3" creationId="{3365A671-AD73-411D-A58E-1A36A8EEEB93}"/>
          </ac:picMkLst>
        </pc:picChg>
        <pc:picChg chg="del">
          <ac:chgData name="Andrea Andaur" userId="c951bd3bc2a87a8c" providerId="LiveId" clId="{1EE1E8F3-C8EA-4BA9-8850-94737D063785}" dt="2020-06-01T16:58:06.453" v="326" actId="478"/>
          <ac:picMkLst>
            <pc:docMk/>
            <pc:sldMk cId="4174283972" sldId="379"/>
            <ac:picMk id="9" creationId="{B662B427-5FBC-48F2-B54E-6AEDEB1D93CA}"/>
          </ac:picMkLst>
        </pc:picChg>
        <pc:picChg chg="add mod">
          <ac:chgData name="Andrea Andaur" userId="c951bd3bc2a87a8c" providerId="LiveId" clId="{1EE1E8F3-C8EA-4BA9-8850-94737D063785}" dt="2020-06-01T17:47:18.145" v="749" actId="164"/>
          <ac:picMkLst>
            <pc:docMk/>
            <pc:sldMk cId="4174283972" sldId="379"/>
            <ac:picMk id="10" creationId="{E9C3307A-A915-4787-AEEB-BE9709552988}"/>
          </ac:picMkLst>
        </pc:picChg>
        <pc:picChg chg="del">
          <ac:chgData name="Andrea Andaur" userId="c951bd3bc2a87a8c" providerId="LiveId" clId="{1EE1E8F3-C8EA-4BA9-8850-94737D063785}" dt="2020-06-01T16:57:59.953" v="324" actId="478"/>
          <ac:picMkLst>
            <pc:docMk/>
            <pc:sldMk cId="4174283972" sldId="379"/>
            <ac:picMk id="1028" creationId="{A7725CA7-873E-458F-80F7-42FB67CFF253}"/>
          </ac:picMkLst>
        </pc:picChg>
        <pc:picChg chg="del">
          <ac:chgData name="Andrea Andaur" userId="c951bd3bc2a87a8c" providerId="LiveId" clId="{1EE1E8F3-C8EA-4BA9-8850-94737D063785}" dt="2020-06-01T16:58:10.194" v="327" actId="478"/>
          <ac:picMkLst>
            <pc:docMk/>
            <pc:sldMk cId="4174283972" sldId="379"/>
            <ac:picMk id="1032" creationId="{4539412C-1167-4A59-9E45-32B2A4FC5427}"/>
          </ac:picMkLst>
        </pc:picChg>
        <pc:picChg chg="del">
          <ac:chgData name="Andrea Andaur" userId="c951bd3bc2a87a8c" providerId="LiveId" clId="{1EE1E8F3-C8EA-4BA9-8850-94737D063785}" dt="2020-06-01T16:58:11.919" v="328" actId="478"/>
          <ac:picMkLst>
            <pc:docMk/>
            <pc:sldMk cId="4174283972" sldId="379"/>
            <ac:picMk id="1036" creationId="{B59C2638-07C1-4E5E-9241-103052702D9C}"/>
          </ac:picMkLst>
        </pc:picChg>
        <pc:picChg chg="add mod">
          <ac:chgData name="Andrea Andaur" userId="c951bd3bc2a87a8c" providerId="LiveId" clId="{1EE1E8F3-C8EA-4BA9-8850-94737D063785}" dt="2020-06-01T16:58:34.610" v="332" actId="1076"/>
          <ac:picMkLst>
            <pc:docMk/>
            <pc:sldMk cId="4174283972" sldId="379"/>
            <ac:picMk id="2050" creationId="{80755118-8966-4DB7-840E-A22AC3F900E2}"/>
          </ac:picMkLst>
        </pc:picChg>
        <pc:picChg chg="add mod">
          <ac:chgData name="Andrea Andaur" userId="c951bd3bc2a87a8c" providerId="LiveId" clId="{1EE1E8F3-C8EA-4BA9-8850-94737D063785}" dt="2020-06-01T17:47:43.744" v="751" actId="1076"/>
          <ac:picMkLst>
            <pc:docMk/>
            <pc:sldMk cId="4174283972" sldId="379"/>
            <ac:picMk id="2052" creationId="{570FF6A0-007A-46A7-8EBC-F2DBB3D119C4}"/>
          </ac:picMkLst>
        </pc:picChg>
        <pc:picChg chg="add mod">
          <ac:chgData name="Andrea Andaur" userId="c951bd3bc2a87a8c" providerId="LiveId" clId="{1EE1E8F3-C8EA-4BA9-8850-94737D063785}" dt="2020-06-01T17:47:18.145" v="749" actId="164"/>
          <ac:picMkLst>
            <pc:docMk/>
            <pc:sldMk cId="4174283972" sldId="379"/>
            <ac:picMk id="2054" creationId="{99B7FCAE-F940-41E3-95B4-509568FBF47B}"/>
          </ac:picMkLst>
        </pc:picChg>
      </pc:sldChg>
      <pc:sldChg chg="addSp delSp modSp new mod modAnim">
        <pc:chgData name="Andrea Andaur" userId="c951bd3bc2a87a8c" providerId="LiveId" clId="{1EE1E8F3-C8EA-4BA9-8850-94737D063785}" dt="2020-06-01T19:36:19.939" v="875"/>
        <pc:sldMkLst>
          <pc:docMk/>
          <pc:sldMk cId="1486632861" sldId="380"/>
        </pc:sldMkLst>
        <pc:spChg chg="add mod">
          <ac:chgData name="Andrea Andaur" userId="c951bd3bc2a87a8c" providerId="LiveId" clId="{1EE1E8F3-C8EA-4BA9-8850-94737D063785}" dt="2020-06-01T19:32:36.138" v="861" actId="1076"/>
          <ac:spMkLst>
            <pc:docMk/>
            <pc:sldMk cId="1486632861" sldId="380"/>
            <ac:spMk id="5" creationId="{D3DFD1D4-8C97-4AB0-B9E1-283EE3E4AA1B}"/>
          </ac:spMkLst>
        </pc:spChg>
        <pc:picChg chg="mod">
          <ac:chgData name="Andrea Andaur" userId="c951bd3bc2a87a8c" providerId="LiveId" clId="{1EE1E8F3-C8EA-4BA9-8850-94737D063785}" dt="2020-06-01T19:34:21.294" v="864" actId="1076"/>
          <ac:picMkLst>
            <pc:docMk/>
            <pc:sldMk cId="1486632861" sldId="380"/>
            <ac:picMk id="2" creationId="{F38EDECA-4EAB-475C-9A38-5A253330DA24}"/>
          </ac:picMkLst>
        </pc:picChg>
        <pc:picChg chg="add mod">
          <ac:chgData name="Andrea Andaur" userId="c951bd3bc2a87a8c" providerId="LiveId" clId="{1EE1E8F3-C8EA-4BA9-8850-94737D063785}" dt="2020-06-01T17:10:09.936" v="384" actId="1076"/>
          <ac:picMkLst>
            <pc:docMk/>
            <pc:sldMk cId="1486632861" sldId="380"/>
            <ac:picMk id="3" creationId="{C171E69A-85CC-4EB3-A2C8-ACED4B8BCA82}"/>
          </ac:picMkLst>
        </pc:picChg>
        <pc:picChg chg="add mod">
          <ac:chgData name="Andrea Andaur" userId="c951bd3bc2a87a8c" providerId="LiveId" clId="{1EE1E8F3-C8EA-4BA9-8850-94737D063785}" dt="2020-06-01T17:10:11.646" v="385" actId="1076"/>
          <ac:picMkLst>
            <pc:docMk/>
            <pc:sldMk cId="1486632861" sldId="380"/>
            <ac:picMk id="4" creationId="{021D58E7-5B78-4638-A569-01CB4EC98731}"/>
          </ac:picMkLst>
        </pc:picChg>
        <pc:picChg chg="mod">
          <ac:chgData name="Andrea Andaur" userId="c951bd3bc2a87a8c" providerId="LiveId" clId="{1EE1E8F3-C8EA-4BA9-8850-94737D063785}" dt="2020-06-01T19:35:22.503" v="867" actId="1076"/>
          <ac:picMkLst>
            <pc:docMk/>
            <pc:sldMk cId="1486632861" sldId="380"/>
            <ac:picMk id="6" creationId="{40EF8909-8137-497B-B078-6C9B3207AEAC}"/>
          </ac:picMkLst>
        </pc:picChg>
        <pc:picChg chg="add del mod">
          <ac:chgData name="Andrea Andaur" userId="c951bd3bc2a87a8c" providerId="LiveId" clId="{1EE1E8F3-C8EA-4BA9-8850-94737D063785}" dt="2020-06-01T17:07:06.277" v="369" actId="478"/>
          <ac:picMkLst>
            <pc:docMk/>
            <pc:sldMk cId="1486632861" sldId="380"/>
            <ac:picMk id="4098" creationId="{394ECCFF-AFB4-4275-A8B5-0F45501E78E0}"/>
          </ac:picMkLst>
        </pc:picChg>
        <pc:picChg chg="add del">
          <ac:chgData name="Andrea Andaur" userId="c951bd3bc2a87a8c" providerId="LiveId" clId="{1EE1E8F3-C8EA-4BA9-8850-94737D063785}" dt="2020-06-01T17:09:13.338" v="376" actId="478"/>
          <ac:picMkLst>
            <pc:docMk/>
            <pc:sldMk cId="1486632861" sldId="380"/>
            <ac:picMk id="4100" creationId="{170D32F4-779A-4950-848E-768EC3AF80BA}"/>
          </ac:picMkLst>
        </pc:picChg>
        <pc:picChg chg="add mod">
          <ac:chgData name="Andrea Andaur" userId="c951bd3bc2a87a8c" providerId="LiveId" clId="{1EE1E8F3-C8EA-4BA9-8850-94737D063785}" dt="2020-06-01T17:10:04.490" v="383" actId="167"/>
          <ac:picMkLst>
            <pc:docMk/>
            <pc:sldMk cId="1486632861" sldId="380"/>
            <ac:picMk id="4102" creationId="{42EAE825-26C3-4533-9218-AA277565F7B6}"/>
          </ac:picMkLst>
        </pc:picChg>
      </pc:sldChg>
      <pc:sldChg chg="del">
        <pc:chgData name="Andrea Andaur" userId="c951bd3bc2a87a8c" providerId="LiveId" clId="{1EE1E8F3-C8EA-4BA9-8850-94737D063785}" dt="2020-06-01T16:36:30.819" v="239" actId="47"/>
        <pc:sldMkLst>
          <pc:docMk/>
          <pc:sldMk cId="1850317170" sldId="380"/>
        </pc:sldMkLst>
      </pc:sldChg>
      <pc:sldChg chg="addSp delSp modSp add mod modAnim">
        <pc:chgData name="Andrea Andaur" userId="c951bd3bc2a87a8c" providerId="LiveId" clId="{1EE1E8F3-C8EA-4BA9-8850-94737D063785}" dt="2020-06-01T19:39:30.434" v="897"/>
        <pc:sldMkLst>
          <pc:docMk/>
          <pc:sldMk cId="1092140185" sldId="381"/>
        </pc:sldMkLst>
        <pc:spChg chg="add mod">
          <ac:chgData name="Andrea Andaur" userId="c951bd3bc2a87a8c" providerId="LiveId" clId="{1EE1E8F3-C8EA-4BA9-8850-94737D063785}" dt="2020-06-01T19:32:40.106" v="862" actId="1076"/>
          <ac:spMkLst>
            <pc:docMk/>
            <pc:sldMk cId="1092140185" sldId="381"/>
            <ac:spMk id="5" creationId="{8D22F851-2C4D-4AD2-A905-901E86FE4AA4}"/>
          </ac:spMkLst>
        </pc:spChg>
        <pc:picChg chg="mod">
          <ac:chgData name="Andrea Andaur" userId="c951bd3bc2a87a8c" providerId="LiveId" clId="{1EE1E8F3-C8EA-4BA9-8850-94737D063785}" dt="2020-06-01T19:38:49.066" v="890" actId="1076"/>
          <ac:picMkLst>
            <pc:docMk/>
            <pc:sldMk cId="1092140185" sldId="381"/>
            <ac:picMk id="2" creationId="{61D90A4E-C3A9-4DCF-9ADF-C6C20B299F52}"/>
          </ac:picMkLst>
        </pc:picChg>
        <pc:picChg chg="del">
          <ac:chgData name="Andrea Andaur" userId="c951bd3bc2a87a8c" providerId="LiveId" clId="{1EE1E8F3-C8EA-4BA9-8850-94737D063785}" dt="2020-06-01T17:12:40.369" v="388" actId="478"/>
          <ac:picMkLst>
            <pc:docMk/>
            <pc:sldMk cId="1092140185" sldId="381"/>
            <ac:picMk id="3" creationId="{C171E69A-85CC-4EB3-A2C8-ACED4B8BCA82}"/>
          </ac:picMkLst>
        </pc:picChg>
        <pc:picChg chg="del">
          <ac:chgData name="Andrea Andaur" userId="c951bd3bc2a87a8c" providerId="LiveId" clId="{1EE1E8F3-C8EA-4BA9-8850-94737D063785}" dt="2020-06-01T17:12:42.396" v="389" actId="478"/>
          <ac:picMkLst>
            <pc:docMk/>
            <pc:sldMk cId="1092140185" sldId="381"/>
            <ac:picMk id="4" creationId="{021D58E7-5B78-4638-A569-01CB4EC98731}"/>
          </ac:picMkLst>
        </pc:picChg>
        <pc:picChg chg="add del mod">
          <ac:chgData name="Andrea Andaur" userId="c951bd3bc2a87a8c" providerId="LiveId" clId="{1EE1E8F3-C8EA-4BA9-8850-94737D063785}" dt="2020-06-01T17:13:33.088" v="400" actId="478"/>
          <ac:picMkLst>
            <pc:docMk/>
            <pc:sldMk cId="1092140185" sldId="381"/>
            <ac:picMk id="6" creationId="{5794B7B8-A2C5-4193-9188-BF40FF8B9322}"/>
          </ac:picMkLst>
        </pc:picChg>
        <pc:picChg chg="mod">
          <ac:chgData name="Andrea Andaur" userId="c951bd3bc2a87a8c" providerId="LiveId" clId="{1EE1E8F3-C8EA-4BA9-8850-94737D063785}" dt="2020-06-01T19:37:58.840" v="889" actId="1076"/>
          <ac:picMkLst>
            <pc:docMk/>
            <pc:sldMk cId="1092140185" sldId="381"/>
            <ac:picMk id="4102" creationId="{42EAE825-26C3-4533-9218-AA277565F7B6}"/>
          </ac:picMkLst>
        </pc:picChg>
        <pc:picChg chg="add del mod">
          <ac:chgData name="Andrea Andaur" userId="c951bd3bc2a87a8c" providerId="LiveId" clId="{1EE1E8F3-C8EA-4BA9-8850-94737D063785}" dt="2020-06-01T17:14:40.746" v="405" actId="478"/>
          <ac:picMkLst>
            <pc:docMk/>
            <pc:sldMk cId="1092140185" sldId="381"/>
            <ac:picMk id="6146" creationId="{D4D53188-CEA9-44AD-9EFC-1F0809E39509}"/>
          </ac:picMkLst>
        </pc:picChg>
        <pc:picChg chg="add mod">
          <ac:chgData name="Andrea Andaur" userId="c951bd3bc2a87a8c" providerId="LiveId" clId="{1EE1E8F3-C8EA-4BA9-8850-94737D063785}" dt="2020-06-01T19:37:24.973" v="882" actId="1076"/>
          <ac:picMkLst>
            <pc:docMk/>
            <pc:sldMk cId="1092140185" sldId="381"/>
            <ac:picMk id="6148" creationId="{4F9C8137-6540-45A8-8EE1-C043D04619BF}"/>
          </ac:picMkLst>
        </pc:picChg>
        <pc:picChg chg="add mod">
          <ac:chgData name="Andrea Andaur" userId="c951bd3bc2a87a8c" providerId="LiveId" clId="{1EE1E8F3-C8EA-4BA9-8850-94737D063785}" dt="2020-06-01T19:37:29.849" v="883" actId="1076"/>
          <ac:picMkLst>
            <pc:docMk/>
            <pc:sldMk cId="1092140185" sldId="381"/>
            <ac:picMk id="6150" creationId="{FD923A07-B70D-4B83-B71F-08AE166C9851}"/>
          </ac:picMkLst>
        </pc:picChg>
      </pc:sldChg>
      <pc:sldChg chg="del">
        <pc:chgData name="Andrea Andaur" userId="c951bd3bc2a87a8c" providerId="LiveId" clId="{1EE1E8F3-C8EA-4BA9-8850-94737D063785}" dt="2020-06-01T16:36:31.359" v="240" actId="47"/>
        <pc:sldMkLst>
          <pc:docMk/>
          <pc:sldMk cId="2582123261" sldId="381"/>
        </pc:sldMkLst>
      </pc:sldChg>
      <pc:sldChg chg="addSp delSp modSp add mod modAnim">
        <pc:chgData name="Andrea Andaur" userId="c951bd3bc2a87a8c" providerId="LiveId" clId="{1EE1E8F3-C8EA-4BA9-8850-94737D063785}" dt="2020-06-01T19:43:24.150" v="917"/>
        <pc:sldMkLst>
          <pc:docMk/>
          <pc:sldMk cId="862303726" sldId="382"/>
        </pc:sldMkLst>
        <pc:spChg chg="add mod">
          <ac:chgData name="Andrea Andaur" userId="c951bd3bc2a87a8c" providerId="LiveId" clId="{1EE1E8F3-C8EA-4BA9-8850-94737D063785}" dt="2020-06-01T19:32:47.328" v="863" actId="1076"/>
          <ac:spMkLst>
            <pc:docMk/>
            <pc:sldMk cId="862303726" sldId="382"/>
            <ac:spMk id="5" creationId="{7FC10BA1-6C81-4C0E-9D8D-F4486D44CD45}"/>
          </ac:spMkLst>
        </pc:spChg>
        <pc:picChg chg="mod">
          <ac:chgData name="Andrea Andaur" userId="c951bd3bc2a87a8c" providerId="LiveId" clId="{1EE1E8F3-C8EA-4BA9-8850-94737D063785}" dt="2020-06-01T19:40:30.448" v="900" actId="1076"/>
          <ac:picMkLst>
            <pc:docMk/>
            <pc:sldMk cId="862303726" sldId="382"/>
            <ac:picMk id="2" creationId="{A083A6D7-90CA-473B-BF07-59BB3369232B}"/>
          </ac:picMkLst>
        </pc:picChg>
        <pc:picChg chg="del">
          <ac:chgData name="Andrea Andaur" userId="c951bd3bc2a87a8c" providerId="LiveId" clId="{1EE1E8F3-C8EA-4BA9-8850-94737D063785}" dt="2020-06-01T17:15:19.365" v="417" actId="478"/>
          <ac:picMkLst>
            <pc:docMk/>
            <pc:sldMk cId="862303726" sldId="382"/>
            <ac:picMk id="3" creationId="{C171E69A-85CC-4EB3-A2C8-ACED4B8BCA82}"/>
          </ac:picMkLst>
        </pc:picChg>
        <pc:picChg chg="del">
          <ac:chgData name="Andrea Andaur" userId="c951bd3bc2a87a8c" providerId="LiveId" clId="{1EE1E8F3-C8EA-4BA9-8850-94737D063785}" dt="2020-06-01T17:15:21.210" v="418" actId="478"/>
          <ac:picMkLst>
            <pc:docMk/>
            <pc:sldMk cId="862303726" sldId="382"/>
            <ac:picMk id="4" creationId="{021D58E7-5B78-4638-A569-01CB4EC98731}"/>
          </ac:picMkLst>
        </pc:picChg>
        <pc:picChg chg="add mod">
          <ac:chgData name="Andrea Andaur" userId="c951bd3bc2a87a8c" providerId="LiveId" clId="{1EE1E8F3-C8EA-4BA9-8850-94737D063785}" dt="2020-06-01T17:18:16.151" v="432" actId="1076"/>
          <ac:picMkLst>
            <pc:docMk/>
            <pc:sldMk cId="862303726" sldId="382"/>
            <ac:picMk id="5122" creationId="{59C9E27C-D1FF-41CE-8C9D-67287E3F151E}"/>
          </ac:picMkLst>
        </pc:picChg>
        <pc:picChg chg="add del mod">
          <ac:chgData name="Andrea Andaur" userId="c951bd3bc2a87a8c" providerId="LiveId" clId="{1EE1E8F3-C8EA-4BA9-8850-94737D063785}" dt="2020-06-01T17:17:41.361" v="425" actId="478"/>
          <ac:picMkLst>
            <pc:docMk/>
            <pc:sldMk cId="862303726" sldId="382"/>
            <ac:picMk id="5124" creationId="{9945DBF0-BC67-48EE-8609-B96B504390A3}"/>
          </ac:picMkLst>
        </pc:picChg>
        <pc:picChg chg="add mod">
          <ac:chgData name="Andrea Andaur" userId="c951bd3bc2a87a8c" providerId="LiveId" clId="{1EE1E8F3-C8EA-4BA9-8850-94737D063785}" dt="2020-06-01T17:18:28.623" v="438" actId="1076"/>
          <ac:picMkLst>
            <pc:docMk/>
            <pc:sldMk cId="862303726" sldId="382"/>
            <ac:picMk id="5126" creationId="{DAD4E845-E8E4-4BEC-B3C9-28050B684492}"/>
          </ac:picMkLst>
        </pc:picChg>
      </pc:sldChg>
      <pc:sldChg chg="del">
        <pc:chgData name="Andrea Andaur" userId="c951bd3bc2a87a8c" providerId="LiveId" clId="{1EE1E8F3-C8EA-4BA9-8850-94737D063785}" dt="2020-06-01T16:36:31.888" v="241" actId="47"/>
        <pc:sldMkLst>
          <pc:docMk/>
          <pc:sldMk cId="3122353464" sldId="382"/>
        </pc:sldMkLst>
      </pc:sldChg>
      <pc:sldChg chg="addSp delSp modSp add mod ord modAnim">
        <pc:chgData name="Andrea Andaur" userId="c951bd3bc2a87a8c" providerId="LiveId" clId="{1EE1E8F3-C8EA-4BA9-8850-94737D063785}" dt="2020-06-01T19:55:40.802" v="962" actId="1076"/>
        <pc:sldMkLst>
          <pc:docMk/>
          <pc:sldMk cId="631960613" sldId="383"/>
        </pc:sldMkLst>
        <pc:spChg chg="mod">
          <ac:chgData name="Andrea Andaur" userId="c951bd3bc2a87a8c" providerId="LiveId" clId="{1EE1E8F3-C8EA-4BA9-8850-94737D063785}" dt="2020-06-01T17:21:31.866" v="544" actId="1076"/>
          <ac:spMkLst>
            <pc:docMk/>
            <pc:sldMk cId="631960613" sldId="383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7:20:56.507" v="495" actId="478"/>
          <ac:picMkLst>
            <pc:docMk/>
            <pc:sldMk cId="631960613" sldId="383"/>
            <ac:picMk id="6" creationId="{A32803D4-2BBD-473F-B1DC-C6A27E8B080D}"/>
          </ac:picMkLst>
        </pc:picChg>
        <pc:picChg chg="add mod">
          <ac:chgData name="Andrea Andaur" userId="c951bd3bc2a87a8c" providerId="LiveId" clId="{1EE1E8F3-C8EA-4BA9-8850-94737D063785}" dt="2020-06-01T19:55:40.802" v="962" actId="1076"/>
          <ac:picMkLst>
            <pc:docMk/>
            <pc:sldMk cId="631960613" sldId="383"/>
            <ac:picMk id="8" creationId="{FEFC2638-DFA5-4238-B45F-739BB9F7288D}"/>
          </ac:picMkLst>
        </pc:picChg>
        <pc:picChg chg="del">
          <ac:chgData name="Andrea Andaur" userId="c951bd3bc2a87a8c" providerId="LiveId" clId="{1EE1E8F3-C8EA-4BA9-8850-94737D063785}" dt="2020-06-01T17:20:57.943" v="496" actId="478"/>
          <ac:picMkLst>
            <pc:docMk/>
            <pc:sldMk cId="631960613" sldId="383"/>
            <ac:picMk id="9" creationId="{BF471276-1B6E-46E3-93F4-F9B9DDB521A3}"/>
          </ac:picMkLst>
        </pc:picChg>
        <pc:picChg chg="add mod">
          <ac:chgData name="Andrea Andaur" userId="c951bd3bc2a87a8c" providerId="LiveId" clId="{1EE1E8F3-C8EA-4BA9-8850-94737D063785}" dt="2020-06-01T19:52:46.227" v="942"/>
          <ac:picMkLst>
            <pc:docMk/>
            <pc:sldMk cId="631960613" sldId="383"/>
            <ac:picMk id="9" creationId="{E181943B-0B5D-4184-90EF-FF263637644A}"/>
          </ac:picMkLst>
        </pc:picChg>
        <pc:picChg chg="add del mod">
          <ac:chgData name="Andrea Andaur" userId="c951bd3bc2a87a8c" providerId="LiveId" clId="{1EE1E8F3-C8EA-4BA9-8850-94737D063785}" dt="2020-06-01T19:55:29.434" v="956" actId="478"/>
          <ac:picMkLst>
            <pc:docMk/>
            <pc:sldMk cId="631960613" sldId="383"/>
            <ac:picMk id="10" creationId="{3D5ACA11-1821-4892-A752-712D6D969D08}"/>
          </ac:picMkLst>
        </pc:picChg>
        <pc:picChg chg="add del mod">
          <ac:chgData name="Andrea Andaur" userId="c951bd3bc2a87a8c" providerId="LiveId" clId="{1EE1E8F3-C8EA-4BA9-8850-94737D063785}" dt="2020-06-01T19:55:31.262" v="957" actId="478"/>
          <ac:picMkLst>
            <pc:docMk/>
            <pc:sldMk cId="631960613" sldId="383"/>
            <ac:picMk id="11" creationId="{48FC21DE-9C2C-4DEB-8BF9-034CAB093F38}"/>
          </ac:picMkLst>
        </pc:picChg>
        <pc:picChg chg="add mod">
          <ac:chgData name="Andrea Andaur" userId="c951bd3bc2a87a8c" providerId="LiveId" clId="{1EE1E8F3-C8EA-4BA9-8850-94737D063785}" dt="2020-06-01T19:55:38.989" v="961" actId="1076"/>
          <ac:picMkLst>
            <pc:docMk/>
            <pc:sldMk cId="631960613" sldId="383"/>
            <ac:picMk id="12" creationId="{96034D4C-BDA9-4A59-8086-7C331D117285}"/>
          </ac:picMkLst>
        </pc:picChg>
        <pc:picChg chg="add mod">
          <ac:chgData name="Andrea Andaur" userId="c951bd3bc2a87a8c" providerId="LiveId" clId="{1EE1E8F3-C8EA-4BA9-8850-94737D063785}" dt="2020-06-01T19:55:36.355" v="960" actId="1076"/>
          <ac:picMkLst>
            <pc:docMk/>
            <pc:sldMk cId="631960613" sldId="383"/>
            <ac:picMk id="13" creationId="{D697F9E7-D679-4643-B228-5AD4619FA636}"/>
          </ac:picMkLst>
        </pc:picChg>
        <pc:picChg chg="add mod">
          <ac:chgData name="Andrea Andaur" userId="c951bd3bc2a87a8c" providerId="LiveId" clId="{1EE1E8F3-C8EA-4BA9-8850-94737D063785}" dt="2020-06-01T17:24:43.972" v="615" actId="1076"/>
          <ac:picMkLst>
            <pc:docMk/>
            <pc:sldMk cId="631960613" sldId="383"/>
            <ac:picMk id="7170" creationId="{656F8A4F-FF0E-4FDE-99FF-B58CCB2546AB}"/>
          </ac:picMkLst>
        </pc:picChg>
      </pc:sldChg>
      <pc:sldChg chg="del">
        <pc:chgData name="Andrea Andaur" userId="c951bd3bc2a87a8c" providerId="LiveId" clId="{1EE1E8F3-C8EA-4BA9-8850-94737D063785}" dt="2020-06-01T16:36:32.405" v="242" actId="47"/>
        <pc:sldMkLst>
          <pc:docMk/>
          <pc:sldMk cId="2892886951" sldId="383"/>
        </pc:sldMkLst>
      </pc:sldChg>
      <pc:sldChg chg="addSp delSp modSp add mod modAnim">
        <pc:chgData name="Andrea Andaur" userId="c951bd3bc2a87a8c" providerId="LiveId" clId="{1EE1E8F3-C8EA-4BA9-8850-94737D063785}" dt="2020-06-01T19:54:55.609" v="955" actId="1076"/>
        <pc:sldMkLst>
          <pc:docMk/>
          <pc:sldMk cId="502621550" sldId="384"/>
        </pc:sldMkLst>
        <pc:spChg chg="mod">
          <ac:chgData name="Andrea Andaur" userId="c951bd3bc2a87a8c" providerId="LiveId" clId="{1EE1E8F3-C8EA-4BA9-8850-94737D063785}" dt="2020-06-01T17:21:53.464" v="555" actId="20577"/>
          <ac:spMkLst>
            <pc:docMk/>
            <pc:sldMk cId="502621550" sldId="384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53:19.090" v="944" actId="1076"/>
          <ac:picMkLst>
            <pc:docMk/>
            <pc:sldMk cId="502621550" sldId="384"/>
            <ac:picMk id="2" creationId="{91260162-BA5C-409C-A83E-17A58F4D23AC}"/>
          </ac:picMkLst>
        </pc:picChg>
        <pc:picChg chg="add del mod">
          <ac:chgData name="Andrea Andaur" userId="c951bd3bc2a87a8c" providerId="LiveId" clId="{1EE1E8F3-C8EA-4BA9-8850-94737D063785}" dt="2020-06-01T17:26:49.123" v="629" actId="478"/>
          <ac:picMkLst>
            <pc:docMk/>
            <pc:sldMk cId="502621550" sldId="384"/>
            <ac:picMk id="5" creationId="{CFDEDDD2-73B1-4DD0-8911-DFCEA7064E67}"/>
          </ac:picMkLst>
        </pc:picChg>
        <pc:picChg chg="add mod">
          <ac:chgData name="Andrea Andaur" userId="c951bd3bc2a87a8c" providerId="LiveId" clId="{1EE1E8F3-C8EA-4BA9-8850-94737D063785}" dt="2020-06-01T17:26:55.646" v="632" actId="1076"/>
          <ac:picMkLst>
            <pc:docMk/>
            <pc:sldMk cId="502621550" sldId="384"/>
            <ac:picMk id="6" creationId="{32293374-4055-4E74-8FB3-5E93C5FC2DBC}"/>
          </ac:picMkLst>
        </pc:picChg>
        <pc:picChg chg="add del mod">
          <ac:chgData name="Andrea Andaur" userId="c951bd3bc2a87a8c" providerId="LiveId" clId="{1EE1E8F3-C8EA-4BA9-8850-94737D063785}" dt="2020-06-01T19:54:53.002" v="954" actId="478"/>
          <ac:picMkLst>
            <pc:docMk/>
            <pc:sldMk cId="502621550" sldId="384"/>
            <ac:picMk id="8" creationId="{BDB474AF-956D-4EB1-9C0D-A0B013304A1F}"/>
          </ac:picMkLst>
        </pc:picChg>
        <pc:picChg chg="add mod">
          <ac:chgData name="Andrea Andaur" userId="c951bd3bc2a87a8c" providerId="LiveId" clId="{1EE1E8F3-C8EA-4BA9-8850-94737D063785}" dt="2020-06-01T19:54:55.609" v="955" actId="1076"/>
          <ac:picMkLst>
            <pc:docMk/>
            <pc:sldMk cId="502621550" sldId="384"/>
            <ac:picMk id="9" creationId="{A9F065D2-6BA9-4B2C-B5D0-E93FED42A41A}"/>
          </ac:picMkLst>
        </pc:picChg>
        <pc:picChg chg="add mod">
          <ac:chgData name="Andrea Andaur" userId="c951bd3bc2a87a8c" providerId="LiveId" clId="{1EE1E8F3-C8EA-4BA9-8850-94737D063785}" dt="2020-06-01T17:26:53.749" v="631" actId="1076"/>
          <ac:picMkLst>
            <pc:docMk/>
            <pc:sldMk cId="502621550" sldId="384"/>
            <ac:picMk id="8194" creationId="{57E50EB4-A968-4F9F-93C9-5C40D4207764}"/>
          </ac:picMkLst>
        </pc:picChg>
      </pc:sldChg>
      <pc:sldChg chg="del">
        <pc:chgData name="Andrea Andaur" userId="c951bd3bc2a87a8c" providerId="LiveId" clId="{1EE1E8F3-C8EA-4BA9-8850-94737D063785}" dt="2020-06-01T16:36:32.977" v="243" actId="47"/>
        <pc:sldMkLst>
          <pc:docMk/>
          <pc:sldMk cId="2573772742" sldId="384"/>
        </pc:sldMkLst>
      </pc:sldChg>
      <pc:sldChg chg="addSp delSp modSp add mod ord modAnim">
        <pc:chgData name="Andrea Andaur" userId="c951bd3bc2a87a8c" providerId="LiveId" clId="{1EE1E8F3-C8EA-4BA9-8850-94737D063785}" dt="2020-06-01T19:54:13.776" v="951" actId="1076"/>
        <pc:sldMkLst>
          <pc:docMk/>
          <pc:sldMk cId="1620763182" sldId="385"/>
        </pc:sldMkLst>
        <pc:picChg chg="mod">
          <ac:chgData name="Andrea Andaur" userId="c951bd3bc2a87a8c" providerId="LiveId" clId="{1EE1E8F3-C8EA-4BA9-8850-94737D063785}" dt="2020-06-01T19:52:25.657" v="940" actId="1076"/>
          <ac:picMkLst>
            <pc:docMk/>
            <pc:sldMk cId="1620763182" sldId="385"/>
            <ac:picMk id="2" creationId="{0C2883AE-2369-4199-AB1A-9DAC290FD19E}"/>
          </ac:picMkLst>
        </pc:picChg>
        <pc:picChg chg="add mod">
          <ac:chgData name="Andrea Andaur" userId="c951bd3bc2a87a8c" providerId="LiveId" clId="{1EE1E8F3-C8EA-4BA9-8850-94737D063785}" dt="2020-06-01T17:29:21.820" v="654" actId="1076"/>
          <ac:picMkLst>
            <pc:docMk/>
            <pc:sldMk cId="1620763182" sldId="385"/>
            <ac:picMk id="5" creationId="{7BEB43C4-C71D-47DC-B322-465C3FAA1C5B}"/>
          </ac:picMkLst>
        </pc:picChg>
        <pc:picChg chg="add mod">
          <ac:chgData name="Andrea Andaur" userId="c951bd3bc2a87a8c" providerId="LiveId" clId="{1EE1E8F3-C8EA-4BA9-8850-94737D063785}" dt="2020-06-01T17:29:23.807" v="655" actId="1076"/>
          <ac:picMkLst>
            <pc:docMk/>
            <pc:sldMk cId="1620763182" sldId="385"/>
            <ac:picMk id="6" creationId="{9986A611-2524-4BA4-8FFC-68B49D284362}"/>
          </ac:picMkLst>
        </pc:picChg>
        <pc:picChg chg="add del mod">
          <ac:chgData name="Andrea Andaur" userId="c951bd3bc2a87a8c" providerId="LiveId" clId="{1EE1E8F3-C8EA-4BA9-8850-94737D063785}" dt="2020-06-01T19:54:07.714" v="948" actId="478"/>
          <ac:picMkLst>
            <pc:docMk/>
            <pc:sldMk cId="1620763182" sldId="385"/>
            <ac:picMk id="8" creationId="{F792C003-DC0E-4C7B-822B-1784BA91D0ED}"/>
          </ac:picMkLst>
        </pc:picChg>
        <pc:picChg chg="add mod">
          <ac:chgData name="Andrea Andaur" userId="c951bd3bc2a87a8c" providerId="LiveId" clId="{1EE1E8F3-C8EA-4BA9-8850-94737D063785}" dt="2020-06-01T19:54:13.776" v="951" actId="1076"/>
          <ac:picMkLst>
            <pc:docMk/>
            <pc:sldMk cId="1620763182" sldId="385"/>
            <ac:picMk id="9" creationId="{4D2DDB0A-F559-4757-9269-448EB62C3FE9}"/>
          </ac:picMkLst>
        </pc:picChg>
        <pc:picChg chg="add del mod">
          <ac:chgData name="Andrea Andaur" userId="c951bd3bc2a87a8c" providerId="LiveId" clId="{1EE1E8F3-C8EA-4BA9-8850-94737D063785}" dt="2020-06-01T17:29:14.915" v="649" actId="478"/>
          <ac:picMkLst>
            <pc:docMk/>
            <pc:sldMk cId="1620763182" sldId="385"/>
            <ac:picMk id="9218" creationId="{B9C38F2B-361C-4625-9A9E-C4C8CFA823E4}"/>
          </ac:picMkLst>
        </pc:picChg>
      </pc:sldChg>
      <pc:sldChg chg="del">
        <pc:chgData name="Andrea Andaur" userId="c951bd3bc2a87a8c" providerId="LiveId" clId="{1EE1E8F3-C8EA-4BA9-8850-94737D063785}" dt="2020-06-01T16:36:33.605" v="244" actId="47"/>
        <pc:sldMkLst>
          <pc:docMk/>
          <pc:sldMk cId="3287349137" sldId="385"/>
        </pc:sldMkLst>
      </pc:sldChg>
      <pc:sldChg chg="addSp delSp modSp add mod modAnim">
        <pc:chgData name="Andrea Andaur" userId="c951bd3bc2a87a8c" providerId="LiveId" clId="{1EE1E8F3-C8EA-4BA9-8850-94737D063785}" dt="2020-06-01T19:56:32.834" v="966" actId="1076"/>
        <pc:sldMkLst>
          <pc:docMk/>
          <pc:sldMk cId="2176401363" sldId="386"/>
        </pc:sldMkLst>
        <pc:spChg chg="mod">
          <ac:chgData name="Andrea Andaur" userId="c951bd3bc2a87a8c" providerId="LiveId" clId="{1EE1E8F3-C8EA-4BA9-8850-94737D063785}" dt="2020-06-01T17:21:59.782" v="561" actId="20577"/>
          <ac:spMkLst>
            <pc:docMk/>
            <pc:sldMk cId="2176401363" sldId="386"/>
            <ac:spMk id="4" creationId="{D2235C12-F9ED-40C5-8127-ED4231A5689E}"/>
          </ac:spMkLst>
        </pc:spChg>
        <pc:picChg chg="add del mod">
          <ac:chgData name="Andrea Andaur" userId="c951bd3bc2a87a8c" providerId="LiveId" clId="{1EE1E8F3-C8EA-4BA9-8850-94737D063785}" dt="2020-06-01T17:30:59.068" v="676" actId="478"/>
          <ac:picMkLst>
            <pc:docMk/>
            <pc:sldMk cId="2176401363" sldId="386"/>
            <ac:picMk id="5" creationId="{670CCF1E-9F6F-440C-9483-3446E0BF548D}"/>
          </ac:picMkLst>
        </pc:picChg>
        <pc:picChg chg="add del mod">
          <ac:chgData name="Andrea Andaur" userId="c951bd3bc2a87a8c" providerId="LiveId" clId="{1EE1E8F3-C8EA-4BA9-8850-94737D063785}" dt="2020-06-01T17:31:03.436" v="677" actId="478"/>
          <ac:picMkLst>
            <pc:docMk/>
            <pc:sldMk cId="2176401363" sldId="386"/>
            <ac:picMk id="6" creationId="{9BBECD62-1EE2-4593-AA24-C29BC426FB35}"/>
          </ac:picMkLst>
        </pc:picChg>
        <pc:picChg chg="add del mod">
          <ac:chgData name="Andrea Andaur" userId="c951bd3bc2a87a8c" providerId="LiveId" clId="{1EE1E8F3-C8EA-4BA9-8850-94737D063785}" dt="2020-06-01T19:56:07.367" v="964" actId="478"/>
          <ac:picMkLst>
            <pc:docMk/>
            <pc:sldMk cId="2176401363" sldId="386"/>
            <ac:picMk id="8" creationId="{8C2BB9E3-29A7-4615-92DC-E2EC6C01B50C}"/>
          </ac:picMkLst>
        </pc:picChg>
        <pc:picChg chg="add mod">
          <ac:chgData name="Andrea Andaur" userId="c951bd3bc2a87a8c" providerId="LiveId" clId="{1EE1E8F3-C8EA-4BA9-8850-94737D063785}" dt="2020-06-01T19:56:06.069" v="963" actId="1076"/>
          <ac:picMkLst>
            <pc:docMk/>
            <pc:sldMk cId="2176401363" sldId="386"/>
            <ac:picMk id="9" creationId="{ABA88F17-AA04-4901-B477-1B679754E4E5}"/>
          </ac:picMkLst>
        </pc:picChg>
        <pc:picChg chg="add mod">
          <ac:chgData name="Andrea Andaur" userId="c951bd3bc2a87a8c" providerId="LiveId" clId="{1EE1E8F3-C8EA-4BA9-8850-94737D063785}" dt="2020-06-01T19:53:34.506" v="946"/>
          <ac:picMkLst>
            <pc:docMk/>
            <pc:sldMk cId="2176401363" sldId="386"/>
            <ac:picMk id="10" creationId="{7C0FC5C0-0572-4AC5-8A89-C470CB737EDA}"/>
          </ac:picMkLst>
        </pc:picChg>
        <pc:picChg chg="add mod">
          <ac:chgData name="Andrea Andaur" userId="c951bd3bc2a87a8c" providerId="LiveId" clId="{1EE1E8F3-C8EA-4BA9-8850-94737D063785}" dt="2020-06-01T19:56:32.834" v="966" actId="1076"/>
          <ac:picMkLst>
            <pc:docMk/>
            <pc:sldMk cId="2176401363" sldId="386"/>
            <ac:picMk id="11" creationId="{7B78264C-E6BC-413E-929B-F2D9902036DB}"/>
          </ac:picMkLst>
        </pc:picChg>
        <pc:picChg chg="add mod">
          <ac:chgData name="Andrea Andaur" userId="c951bd3bc2a87a8c" providerId="LiveId" clId="{1EE1E8F3-C8EA-4BA9-8850-94737D063785}" dt="2020-06-01T17:30:37.300" v="666" actId="1076"/>
          <ac:picMkLst>
            <pc:docMk/>
            <pc:sldMk cId="2176401363" sldId="386"/>
            <ac:picMk id="10242" creationId="{66F2CFA1-68A4-4CCB-BA3B-B074BAEAC9F1}"/>
          </ac:picMkLst>
        </pc:picChg>
      </pc:sldChg>
      <pc:sldChg chg="addSp delSp modSp add modAnim">
        <pc:chgData name="Andrea Andaur" userId="c951bd3bc2a87a8c" providerId="LiveId" clId="{1EE1E8F3-C8EA-4BA9-8850-94737D063785}" dt="2020-06-01T19:57:24.048" v="973" actId="1076"/>
        <pc:sldMkLst>
          <pc:docMk/>
          <pc:sldMk cId="1397107986" sldId="387"/>
        </pc:sldMkLst>
        <pc:picChg chg="add del mod">
          <ac:chgData name="Andrea Andaur" userId="c951bd3bc2a87a8c" providerId="LiveId" clId="{1EE1E8F3-C8EA-4BA9-8850-94737D063785}" dt="2020-06-01T19:57:15.173" v="968" actId="478"/>
          <ac:picMkLst>
            <pc:docMk/>
            <pc:sldMk cId="1397107986" sldId="387"/>
            <ac:picMk id="5" creationId="{4FEB2C28-FE19-45D6-820B-B6881A5EFDF8}"/>
          </ac:picMkLst>
        </pc:picChg>
        <pc:picChg chg="add del mod">
          <ac:chgData name="Andrea Andaur" userId="c951bd3bc2a87a8c" providerId="LiveId" clId="{1EE1E8F3-C8EA-4BA9-8850-94737D063785}" dt="2020-06-01T19:57:13.158" v="967" actId="478"/>
          <ac:picMkLst>
            <pc:docMk/>
            <pc:sldMk cId="1397107986" sldId="387"/>
            <ac:picMk id="6" creationId="{F6E7E2AC-292B-40A4-B568-828488A8EAD0}"/>
          </ac:picMkLst>
        </pc:picChg>
        <pc:picChg chg="add mod">
          <ac:chgData name="Andrea Andaur" userId="c951bd3bc2a87a8c" providerId="LiveId" clId="{1EE1E8F3-C8EA-4BA9-8850-94737D063785}" dt="2020-06-01T19:57:24.048" v="973" actId="1076"/>
          <ac:picMkLst>
            <pc:docMk/>
            <pc:sldMk cId="1397107986" sldId="387"/>
            <ac:picMk id="8" creationId="{10F80426-49C6-4BEC-981E-93ABD08FF9E9}"/>
          </ac:picMkLst>
        </pc:picChg>
        <pc:picChg chg="add mod">
          <ac:chgData name="Andrea Andaur" userId="c951bd3bc2a87a8c" providerId="LiveId" clId="{1EE1E8F3-C8EA-4BA9-8850-94737D063785}" dt="2020-06-01T19:52:50.934" v="943"/>
          <ac:picMkLst>
            <pc:docMk/>
            <pc:sldMk cId="1397107986" sldId="387"/>
            <ac:picMk id="9" creationId="{E0BCEA81-7399-41EE-979D-EA3533744EB1}"/>
          </ac:picMkLst>
        </pc:picChg>
        <pc:picChg chg="add mod">
          <ac:chgData name="Andrea Andaur" userId="c951bd3bc2a87a8c" providerId="LiveId" clId="{1EE1E8F3-C8EA-4BA9-8850-94737D063785}" dt="2020-06-01T19:57:21.907" v="972" actId="1076"/>
          <ac:picMkLst>
            <pc:docMk/>
            <pc:sldMk cId="1397107986" sldId="387"/>
            <ac:picMk id="10" creationId="{A4ADE1A1-E66A-474A-B8C6-DF5F520FA00A}"/>
          </ac:picMkLst>
        </pc:picChg>
        <pc:picChg chg="add mod">
          <ac:chgData name="Andrea Andaur" userId="c951bd3bc2a87a8c" providerId="LiveId" clId="{1EE1E8F3-C8EA-4BA9-8850-94737D063785}" dt="2020-06-01T19:57:19.829" v="971" actId="1076"/>
          <ac:picMkLst>
            <pc:docMk/>
            <pc:sldMk cId="1397107986" sldId="387"/>
            <ac:picMk id="11" creationId="{1A8C459B-B4F9-4378-836F-D0E095F00CBE}"/>
          </ac:picMkLst>
        </pc:picChg>
        <pc:picChg chg="add mod">
          <ac:chgData name="Andrea Andaur" userId="c951bd3bc2a87a8c" providerId="LiveId" clId="{1EE1E8F3-C8EA-4BA9-8850-94737D063785}" dt="2020-06-01T17:32:45.235" v="699" actId="1076"/>
          <ac:picMkLst>
            <pc:docMk/>
            <pc:sldMk cId="1397107986" sldId="387"/>
            <ac:picMk id="11266" creationId="{7CDC8C05-3F75-4663-A550-EED52B086A9F}"/>
          </ac:picMkLst>
        </pc:picChg>
      </pc:sldChg>
      <pc:sldChg chg="addSp delSp modSp add mod modAnim">
        <pc:chgData name="Andrea Andaur" userId="c951bd3bc2a87a8c" providerId="LiveId" clId="{1EE1E8F3-C8EA-4BA9-8850-94737D063785}" dt="2020-06-01T19:58:15.965" v="982" actId="1076"/>
        <pc:sldMkLst>
          <pc:docMk/>
          <pc:sldMk cId="2653997460" sldId="388"/>
        </pc:sldMkLst>
        <pc:spChg chg="mod">
          <ac:chgData name="Andrea Andaur" userId="c951bd3bc2a87a8c" providerId="LiveId" clId="{1EE1E8F3-C8EA-4BA9-8850-94737D063785}" dt="2020-06-01T17:22:05.114" v="567" actId="20577"/>
          <ac:spMkLst>
            <pc:docMk/>
            <pc:sldMk cId="2653997460" sldId="388"/>
            <ac:spMk id="4" creationId="{D2235C12-F9ED-40C5-8127-ED4231A5689E}"/>
          </ac:spMkLst>
        </pc:spChg>
        <pc:picChg chg="add mod">
          <ac:chgData name="Andrea Andaur" userId="c951bd3bc2a87a8c" providerId="LiveId" clId="{1EE1E8F3-C8EA-4BA9-8850-94737D063785}" dt="2020-06-01T17:34:02.726" v="707" actId="1076"/>
          <ac:picMkLst>
            <pc:docMk/>
            <pc:sldMk cId="2653997460" sldId="388"/>
            <ac:picMk id="5" creationId="{05777EC9-0428-45DE-98DE-C9F219EE237A}"/>
          </ac:picMkLst>
        </pc:picChg>
        <pc:picChg chg="add del mod">
          <ac:chgData name="Andrea Andaur" userId="c951bd3bc2a87a8c" providerId="LiveId" clId="{1EE1E8F3-C8EA-4BA9-8850-94737D063785}" dt="2020-06-01T19:57:51.800" v="976" actId="478"/>
          <ac:picMkLst>
            <pc:docMk/>
            <pc:sldMk cId="2653997460" sldId="388"/>
            <ac:picMk id="6" creationId="{79257B92-1011-4D1D-A489-F159841FD15C}"/>
          </ac:picMkLst>
        </pc:picChg>
        <pc:picChg chg="add del mod">
          <ac:chgData name="Andrea Andaur" userId="c951bd3bc2a87a8c" providerId="LiveId" clId="{1EE1E8F3-C8EA-4BA9-8850-94737D063785}" dt="2020-06-01T19:57:48.623" v="974" actId="478"/>
          <ac:picMkLst>
            <pc:docMk/>
            <pc:sldMk cId="2653997460" sldId="388"/>
            <ac:picMk id="8" creationId="{A12C1B9C-1000-4CBE-82A2-930AC3D48358}"/>
          </ac:picMkLst>
        </pc:picChg>
        <pc:picChg chg="add del mod">
          <ac:chgData name="Andrea Andaur" userId="c951bd3bc2a87a8c" providerId="LiveId" clId="{1EE1E8F3-C8EA-4BA9-8850-94737D063785}" dt="2020-06-01T19:57:50.148" v="975" actId="478"/>
          <ac:picMkLst>
            <pc:docMk/>
            <pc:sldMk cId="2653997460" sldId="388"/>
            <ac:picMk id="9" creationId="{195AE5A6-7149-41DA-A590-74CE98F4C457}"/>
          </ac:picMkLst>
        </pc:picChg>
        <pc:picChg chg="add mod">
          <ac:chgData name="Andrea Andaur" userId="c951bd3bc2a87a8c" providerId="LiveId" clId="{1EE1E8F3-C8EA-4BA9-8850-94737D063785}" dt="2020-06-01T19:53:39.214" v="947"/>
          <ac:picMkLst>
            <pc:docMk/>
            <pc:sldMk cId="2653997460" sldId="388"/>
            <ac:picMk id="10" creationId="{71BD51BE-8455-4801-B374-44F1BE0B0028}"/>
          </ac:picMkLst>
        </pc:picChg>
        <pc:picChg chg="add mod">
          <ac:chgData name="Andrea Andaur" userId="c951bd3bc2a87a8c" providerId="LiveId" clId="{1EE1E8F3-C8EA-4BA9-8850-94737D063785}" dt="2020-06-01T19:58:15.965" v="982" actId="1076"/>
          <ac:picMkLst>
            <pc:docMk/>
            <pc:sldMk cId="2653997460" sldId="388"/>
            <ac:picMk id="11" creationId="{76461E6B-AB61-4F01-A6AD-1AC7AEBF4CF4}"/>
          </ac:picMkLst>
        </pc:picChg>
        <pc:picChg chg="add mod">
          <ac:chgData name="Andrea Andaur" userId="c951bd3bc2a87a8c" providerId="LiveId" clId="{1EE1E8F3-C8EA-4BA9-8850-94737D063785}" dt="2020-06-01T19:58:13.953" v="981" actId="1076"/>
          <ac:picMkLst>
            <pc:docMk/>
            <pc:sldMk cId="2653997460" sldId="388"/>
            <ac:picMk id="12" creationId="{C4F19D59-882B-4878-A07C-A9D268C12E6C}"/>
          </ac:picMkLst>
        </pc:picChg>
        <pc:picChg chg="add mod">
          <ac:chgData name="Andrea Andaur" userId="c951bd3bc2a87a8c" providerId="LiveId" clId="{1EE1E8F3-C8EA-4BA9-8850-94737D063785}" dt="2020-06-01T19:58:11.643" v="980" actId="1076"/>
          <ac:picMkLst>
            <pc:docMk/>
            <pc:sldMk cId="2653997460" sldId="388"/>
            <ac:picMk id="13" creationId="{2C0BF320-1DD4-4A36-88AA-4AA75FE14C1F}"/>
          </ac:picMkLst>
        </pc:picChg>
        <pc:picChg chg="add mod">
          <ac:chgData name="Andrea Andaur" userId="c951bd3bc2a87a8c" providerId="LiveId" clId="{1EE1E8F3-C8EA-4BA9-8850-94737D063785}" dt="2020-06-01T17:33:54.410" v="703" actId="1076"/>
          <ac:picMkLst>
            <pc:docMk/>
            <pc:sldMk cId="2653997460" sldId="388"/>
            <ac:picMk id="12290" creationId="{7225BA32-7475-490B-AF9B-537614611122}"/>
          </ac:picMkLst>
        </pc:picChg>
      </pc:sldChg>
      <pc:sldChg chg="delSp add mod delAnim">
        <pc:chgData name="Andrea Andaur" userId="c951bd3bc2a87a8c" providerId="LiveId" clId="{1EE1E8F3-C8EA-4BA9-8850-94737D063785}" dt="2020-06-01T17:51:51.525" v="788" actId="478"/>
        <pc:sldMkLst>
          <pc:docMk/>
          <pc:sldMk cId="1141486089" sldId="389"/>
        </pc:sldMkLst>
        <pc:picChg chg="del">
          <ac:chgData name="Andrea Andaur" userId="c951bd3bc2a87a8c" providerId="LiveId" clId="{1EE1E8F3-C8EA-4BA9-8850-94737D063785}" dt="2020-06-01T17:51:51.525" v="788" actId="478"/>
          <ac:picMkLst>
            <pc:docMk/>
            <pc:sldMk cId="1141486089" sldId="389"/>
            <ac:picMk id="7" creationId="{60057736-E6FB-4C6D-BB1A-10F0CB269D50}"/>
          </ac:picMkLst>
        </pc:picChg>
      </pc:sldChg>
      <pc:sldChg chg="add del">
        <pc:chgData name="Andrea Andaur" userId="c951bd3bc2a87a8c" providerId="LiveId" clId="{1EE1E8F3-C8EA-4BA9-8850-94737D063785}" dt="2020-06-01T17:30:22.830" v="661" actId="47"/>
        <pc:sldMkLst>
          <pc:docMk/>
          <pc:sldMk cId="2518017446" sldId="389"/>
        </pc:sldMkLst>
      </pc:sldChg>
      <pc:sldChg chg="delSp add mod delAnim">
        <pc:chgData name="Andrea Andaur" userId="c951bd3bc2a87a8c" providerId="LiveId" clId="{1EE1E8F3-C8EA-4BA9-8850-94737D063785}" dt="2020-06-01T17:51:48.501" v="787" actId="478"/>
        <pc:sldMkLst>
          <pc:docMk/>
          <pc:sldMk cId="760088675" sldId="390"/>
        </pc:sldMkLst>
        <pc:picChg chg="del">
          <ac:chgData name="Andrea Andaur" userId="c951bd3bc2a87a8c" providerId="LiveId" clId="{1EE1E8F3-C8EA-4BA9-8850-94737D063785}" dt="2020-06-01T17:51:48.501" v="787" actId="478"/>
          <ac:picMkLst>
            <pc:docMk/>
            <pc:sldMk cId="760088675" sldId="390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44.658" v="786" actId="478"/>
        <pc:sldMkLst>
          <pc:docMk/>
          <pc:sldMk cId="1399750098" sldId="391"/>
        </pc:sldMkLst>
        <pc:picChg chg="del">
          <ac:chgData name="Andrea Andaur" userId="c951bd3bc2a87a8c" providerId="LiveId" clId="{1EE1E8F3-C8EA-4BA9-8850-94737D063785}" dt="2020-06-01T17:51:44.658" v="786" actId="478"/>
          <ac:picMkLst>
            <pc:docMk/>
            <pc:sldMk cId="1399750098" sldId="391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39.140" v="785" actId="478"/>
        <pc:sldMkLst>
          <pc:docMk/>
          <pc:sldMk cId="2980141578" sldId="392"/>
        </pc:sldMkLst>
        <pc:picChg chg="del">
          <ac:chgData name="Andrea Andaur" userId="c951bd3bc2a87a8c" providerId="LiveId" clId="{1EE1E8F3-C8EA-4BA9-8850-94737D063785}" dt="2020-06-01T17:51:39.140" v="785" actId="478"/>
          <ac:picMkLst>
            <pc:docMk/>
            <pc:sldMk cId="2980141578" sldId="392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35.644" v="784" actId="478"/>
        <pc:sldMkLst>
          <pc:docMk/>
          <pc:sldMk cId="598565931" sldId="393"/>
        </pc:sldMkLst>
        <pc:picChg chg="del">
          <ac:chgData name="Andrea Andaur" userId="c951bd3bc2a87a8c" providerId="LiveId" clId="{1EE1E8F3-C8EA-4BA9-8850-94737D063785}" dt="2020-06-01T17:51:35.644" v="784" actId="478"/>
          <ac:picMkLst>
            <pc:docMk/>
            <pc:sldMk cId="598565931" sldId="393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32.273" v="783" actId="478"/>
        <pc:sldMkLst>
          <pc:docMk/>
          <pc:sldMk cId="308196528" sldId="394"/>
        </pc:sldMkLst>
        <pc:picChg chg="del">
          <ac:chgData name="Andrea Andaur" userId="c951bd3bc2a87a8c" providerId="LiveId" clId="{1EE1E8F3-C8EA-4BA9-8850-94737D063785}" dt="2020-06-01T17:51:32.273" v="783" actId="478"/>
          <ac:picMkLst>
            <pc:docMk/>
            <pc:sldMk cId="308196528" sldId="394"/>
            <ac:picMk id="7" creationId="{60057736-E6FB-4C6D-BB1A-10F0CB269D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9AA2-B92F-4BA8-AFE5-22AAC4D02B5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8BA0-C248-4720-87AE-09D08388CB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0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ED6B1-1992-4681-9D28-E512E1B9F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4346E5-1894-4714-B385-A9B16325E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C84AEA-9B29-4248-8000-7C1AD9AE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16784-3B73-4D96-9E97-9C6D80E6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E7903-3AD4-4AC8-B28E-E90F2A06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0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EDED4-C176-4837-B73D-CB7AC070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EA71FC-2183-4A22-91B3-261115080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0A967A-FC52-4F3A-BAB5-7BA8D7B9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64AACE-405D-4441-9194-C80510AC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B10A7-C220-403C-A03D-61418014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2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FFD62-1B71-424B-9801-DA34F0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340E93-07BB-4D3E-988D-BDED3314C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E1E6D-FE31-4C3D-A033-CB17FB20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2569E2-BB10-4F82-A08E-AC42F9B4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451462-C95A-4118-8491-C848FA2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0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1C978-8A23-478F-9A34-F27F4DAD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086B-BAD8-41AE-9CFE-B65D456EF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463B3-B8A1-4CF2-AC3F-035D272B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B618C3-2F37-4DF2-966B-BE94221F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DB3394-100C-4CD4-9E3B-909234A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02F53A-1E02-4AD0-B159-678EE8B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9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2204D-4800-4223-A906-CC418F4D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77A0F2-58AB-463C-BDBD-438CE2621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E26E35-0E98-4134-BC1E-71C5BF9E0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72AD22-C599-4A43-922E-AC9E13B67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F61369-DD95-410E-811B-85573534A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B074E2-420C-4181-93B5-0FE78CA8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64EA76-AF49-42EE-A26B-117181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3854D0-DE9E-4BCA-9137-74C4172A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4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668B2-CDB4-4586-82D7-4AAD4784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E82D10-5B43-4F2F-9B39-1C6348A8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459FA6-6108-4DBF-80C3-F02845B5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4080B9-78B2-426D-8B95-3BC373F3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87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866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9ABCE-31D5-40D6-B21E-68F344B8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B7024-2AFF-4A86-9270-B4F1740D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125885-4091-4ED1-BE98-C2C8EC192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1792D-E0D2-4045-9B1B-8695AEED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9609F2-86DF-480B-BD2C-C6CFB7E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CE411F-0C57-45D6-858D-931F7835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01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C35D3-8367-44FA-BFBA-7BD98CB1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284860-5A33-4044-B522-6AF25250F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2B19C2-7190-4931-A141-B1EBF685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01211-D109-4EF3-ADA5-6461A802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DED6BE-A709-4C5F-A320-AC7C03C9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336462-4F09-41DC-A845-C9F8544D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3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DFD21-1CB0-4BA1-8569-25398D32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7C8198-BCF8-4E6C-8AA2-24FA4C20A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16DF88-075E-4B06-97CE-3637A77E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5C3B-C058-4CFA-8B32-6F28248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E89DFC-3490-4730-B3FA-DE76B539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0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81F011-052D-4A3B-BC8D-59DD9015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95EF33-F56E-4997-906E-49B948543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A9BAE5-17EB-4A4D-8DFD-14257261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92ADE-F243-4537-B9A0-0AEEB31F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2BA417-D7D1-4029-BFE8-9C2CE1D6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638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3474" y="2193156"/>
            <a:ext cx="12188415" cy="2384659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3473" y="1"/>
            <a:ext cx="12187851" cy="1774849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" name="Google Shape;13;p2"/>
          <p:cNvGrpSpPr/>
          <p:nvPr/>
        </p:nvGrpSpPr>
        <p:grpSpPr>
          <a:xfrm>
            <a:off x="-110116" y="-244399"/>
            <a:ext cx="12412227" cy="5129940"/>
            <a:chOff x="-82587" y="-183300"/>
            <a:chExt cx="9309170" cy="3847455"/>
          </a:xfrm>
        </p:grpSpPr>
        <p:sp>
          <p:nvSpPr>
            <p:cNvPr id="14" name="Google Shape;14;p2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023084" y="1468300"/>
            <a:ext cx="8149200" cy="12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4904000" y="4960167"/>
            <a:ext cx="2384000" cy="4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ndrina Solid"/>
              <a:buNone/>
              <a:defRPr sz="37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0204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1335333" y="2597633"/>
            <a:ext cx="4363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335333" y="4077067"/>
            <a:ext cx="4103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1335317" y="1312588"/>
            <a:ext cx="319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/>
          <p:nvPr/>
        </p:nvSpPr>
        <p:spPr>
          <a:xfrm rot="8385005" flipH="1">
            <a:off x="4964655" y="-184109"/>
            <a:ext cx="10344365" cy="8098113"/>
          </a:xfrm>
          <a:custGeom>
            <a:avLst/>
            <a:gdLst/>
            <a:ahLst/>
            <a:cxnLst/>
            <a:rect l="l" t="t" r="r" b="b"/>
            <a:pathLst>
              <a:path w="44489" h="29163" extrusionOk="0">
                <a:moveTo>
                  <a:pt x="15430" y="0"/>
                </a:moveTo>
                <a:cubicBezTo>
                  <a:pt x="9906" y="0"/>
                  <a:pt x="4387" y="3454"/>
                  <a:pt x="1803" y="8453"/>
                </a:cubicBezTo>
                <a:cubicBezTo>
                  <a:pt x="645" y="10703"/>
                  <a:pt x="1" y="13358"/>
                  <a:pt x="798" y="15762"/>
                </a:cubicBezTo>
                <a:cubicBezTo>
                  <a:pt x="1891" y="19083"/>
                  <a:pt x="5431" y="21017"/>
                  <a:pt x="8883" y="21596"/>
                </a:cubicBezTo>
                <a:cubicBezTo>
                  <a:pt x="14914" y="22623"/>
                  <a:pt x="21294" y="20809"/>
                  <a:pt x="26724" y="24480"/>
                </a:cubicBezTo>
                <a:cubicBezTo>
                  <a:pt x="29916" y="26636"/>
                  <a:pt x="33253" y="29163"/>
                  <a:pt x="37049" y="29163"/>
                </a:cubicBezTo>
                <a:cubicBezTo>
                  <a:pt x="38256" y="29163"/>
                  <a:pt x="39509" y="28907"/>
                  <a:pt x="40818" y="28304"/>
                </a:cubicBezTo>
                <a:cubicBezTo>
                  <a:pt x="42796" y="27386"/>
                  <a:pt x="44391" y="25431"/>
                  <a:pt x="44434" y="23246"/>
                </a:cubicBezTo>
                <a:cubicBezTo>
                  <a:pt x="44489" y="21148"/>
                  <a:pt x="43167" y="19236"/>
                  <a:pt x="41561" y="17892"/>
                </a:cubicBezTo>
                <a:cubicBezTo>
                  <a:pt x="39955" y="16548"/>
                  <a:pt x="38032" y="15631"/>
                  <a:pt x="36306" y="14451"/>
                </a:cubicBezTo>
                <a:cubicBezTo>
                  <a:pt x="30155" y="10244"/>
                  <a:pt x="26211" y="2695"/>
                  <a:pt x="19076" y="532"/>
                </a:cubicBezTo>
                <a:cubicBezTo>
                  <a:pt x="17882" y="170"/>
                  <a:pt x="16656" y="0"/>
                  <a:pt x="15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05676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0023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8"/>
          <p:cNvGrpSpPr/>
          <p:nvPr/>
        </p:nvGrpSpPr>
        <p:grpSpPr>
          <a:xfrm rot="-9712166">
            <a:off x="5262434" y="-966337"/>
            <a:ext cx="9708751" cy="9030641"/>
            <a:chOff x="-1000319" y="-363278"/>
            <a:chExt cx="7281179" cy="6419995"/>
          </a:xfrm>
        </p:grpSpPr>
        <p:sp>
          <p:nvSpPr>
            <p:cNvPr id="42" name="Google Shape;42;p8"/>
            <p:cNvSpPr/>
            <p:nvPr/>
          </p:nvSpPr>
          <p:spPr>
            <a:xfrm rot="2124644">
              <a:off x="-729977" y="1304226"/>
              <a:ext cx="6740494" cy="3084987"/>
            </a:xfrm>
            <a:custGeom>
              <a:avLst/>
              <a:gdLst/>
              <a:ahLst/>
              <a:cxnLst/>
              <a:rect l="l" t="t" r="r" b="b"/>
              <a:pathLst>
                <a:path w="77386" h="35418" extrusionOk="0">
                  <a:moveTo>
                    <a:pt x="9118" y="0"/>
                  </a:moveTo>
                  <a:cubicBezTo>
                    <a:pt x="8417" y="0"/>
                    <a:pt x="7719" y="80"/>
                    <a:pt x="7048" y="276"/>
                  </a:cubicBezTo>
                  <a:cubicBezTo>
                    <a:pt x="1" y="2341"/>
                    <a:pt x="3792" y="9901"/>
                    <a:pt x="6076" y="14064"/>
                  </a:cubicBezTo>
                  <a:cubicBezTo>
                    <a:pt x="7987" y="17527"/>
                    <a:pt x="10795" y="20412"/>
                    <a:pt x="13778" y="23012"/>
                  </a:cubicBezTo>
                  <a:cubicBezTo>
                    <a:pt x="17547" y="26290"/>
                    <a:pt x="21677" y="29174"/>
                    <a:pt x="26200" y="31261"/>
                  </a:cubicBezTo>
                  <a:cubicBezTo>
                    <a:pt x="32498" y="34160"/>
                    <a:pt x="39402" y="35417"/>
                    <a:pt x="46355" y="35417"/>
                  </a:cubicBezTo>
                  <a:cubicBezTo>
                    <a:pt x="50981" y="35417"/>
                    <a:pt x="55629" y="34861"/>
                    <a:pt x="60134" y="33861"/>
                  </a:cubicBezTo>
                  <a:cubicBezTo>
                    <a:pt x="65980" y="32561"/>
                    <a:pt x="72251" y="30059"/>
                    <a:pt x="74829" y="24651"/>
                  </a:cubicBezTo>
                  <a:cubicBezTo>
                    <a:pt x="77386" y="19297"/>
                    <a:pt x="74906" y="12119"/>
                    <a:pt x="69585" y="9486"/>
                  </a:cubicBezTo>
                  <a:cubicBezTo>
                    <a:pt x="67586" y="8492"/>
                    <a:pt x="65335" y="8099"/>
                    <a:pt x="63095" y="8055"/>
                  </a:cubicBezTo>
                  <a:cubicBezTo>
                    <a:pt x="62924" y="8051"/>
                    <a:pt x="62754" y="8050"/>
                    <a:pt x="62583" y="8050"/>
                  </a:cubicBezTo>
                  <a:cubicBezTo>
                    <a:pt x="57191" y="8050"/>
                    <a:pt x="51934" y="9844"/>
                    <a:pt x="46554" y="10459"/>
                  </a:cubicBezTo>
                  <a:cubicBezTo>
                    <a:pt x="45177" y="10614"/>
                    <a:pt x="43797" y="10691"/>
                    <a:pt x="42420" y="10691"/>
                  </a:cubicBezTo>
                  <a:cubicBezTo>
                    <a:pt x="37196" y="10691"/>
                    <a:pt x="32015" y="9583"/>
                    <a:pt x="27216" y="7421"/>
                  </a:cubicBezTo>
                  <a:cubicBezTo>
                    <a:pt x="21906" y="5018"/>
                    <a:pt x="17077" y="1325"/>
                    <a:pt x="11352" y="232"/>
                  </a:cubicBezTo>
                  <a:cubicBezTo>
                    <a:pt x="10620" y="92"/>
                    <a:pt x="9866" y="0"/>
                    <a:pt x="9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8"/>
            <p:cNvSpPr/>
            <p:nvPr/>
          </p:nvSpPr>
          <p:spPr>
            <a:xfrm>
              <a:off x="-27647" y="-61351"/>
              <a:ext cx="4023550" cy="5810474"/>
            </a:xfrm>
            <a:custGeom>
              <a:avLst/>
              <a:gdLst/>
              <a:ahLst/>
              <a:cxnLst/>
              <a:rect l="l" t="t" r="r" b="b"/>
              <a:pathLst>
                <a:path w="160942" h="213483" extrusionOk="0">
                  <a:moveTo>
                    <a:pt x="0" y="1106"/>
                  </a:moveTo>
                  <a:lnTo>
                    <a:pt x="0" y="213483"/>
                  </a:lnTo>
                  <a:lnTo>
                    <a:pt x="160942" y="213483"/>
                  </a:lnTo>
                  <a:lnTo>
                    <a:pt x="160389" y="193572"/>
                  </a:lnTo>
                  <a:lnTo>
                    <a:pt x="409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7757733" y="701800"/>
            <a:ext cx="3206000" cy="54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395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rot="9921259" flipH="1">
            <a:off x="7318757" y="1318666"/>
            <a:ext cx="8315121" cy="6344287"/>
          </a:xfrm>
          <a:custGeom>
            <a:avLst/>
            <a:gdLst/>
            <a:ahLst/>
            <a:cxnLst/>
            <a:rect l="l" t="t" r="r" b="b"/>
            <a:pathLst>
              <a:path w="44489" h="29163" extrusionOk="0">
                <a:moveTo>
                  <a:pt x="15430" y="0"/>
                </a:moveTo>
                <a:cubicBezTo>
                  <a:pt x="9906" y="0"/>
                  <a:pt x="4387" y="3454"/>
                  <a:pt x="1803" y="8453"/>
                </a:cubicBezTo>
                <a:cubicBezTo>
                  <a:pt x="645" y="10703"/>
                  <a:pt x="1" y="13358"/>
                  <a:pt x="798" y="15762"/>
                </a:cubicBezTo>
                <a:cubicBezTo>
                  <a:pt x="1891" y="19083"/>
                  <a:pt x="5431" y="21017"/>
                  <a:pt x="8883" y="21596"/>
                </a:cubicBezTo>
                <a:cubicBezTo>
                  <a:pt x="14914" y="22623"/>
                  <a:pt x="21294" y="20809"/>
                  <a:pt x="26724" y="24480"/>
                </a:cubicBezTo>
                <a:cubicBezTo>
                  <a:pt x="29916" y="26636"/>
                  <a:pt x="33253" y="29163"/>
                  <a:pt x="37049" y="29163"/>
                </a:cubicBezTo>
                <a:cubicBezTo>
                  <a:pt x="38256" y="29163"/>
                  <a:pt x="39509" y="28907"/>
                  <a:pt x="40818" y="28304"/>
                </a:cubicBezTo>
                <a:cubicBezTo>
                  <a:pt x="42796" y="27386"/>
                  <a:pt x="44391" y="25431"/>
                  <a:pt x="44434" y="23246"/>
                </a:cubicBezTo>
                <a:cubicBezTo>
                  <a:pt x="44489" y="21148"/>
                  <a:pt x="43167" y="19236"/>
                  <a:pt x="41561" y="17892"/>
                </a:cubicBezTo>
                <a:cubicBezTo>
                  <a:pt x="39955" y="16548"/>
                  <a:pt x="38032" y="15631"/>
                  <a:pt x="36306" y="14451"/>
                </a:cubicBezTo>
                <a:cubicBezTo>
                  <a:pt x="30155" y="10244"/>
                  <a:pt x="26211" y="2695"/>
                  <a:pt x="19076" y="532"/>
                </a:cubicBezTo>
                <a:cubicBezTo>
                  <a:pt x="17882" y="170"/>
                  <a:pt x="16656" y="0"/>
                  <a:pt x="154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535767" y="1833600"/>
            <a:ext cx="6424000" cy="10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1535767" y="2854800"/>
            <a:ext cx="5116000" cy="32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948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5585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11"/>
          <p:cNvSpPr/>
          <p:nvPr/>
        </p:nvSpPr>
        <p:spPr>
          <a:xfrm>
            <a:off x="3474" y="2193156"/>
            <a:ext cx="12188415" cy="2384659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11"/>
          <p:cNvSpPr/>
          <p:nvPr/>
        </p:nvSpPr>
        <p:spPr>
          <a:xfrm>
            <a:off x="3473" y="1"/>
            <a:ext cx="12187851" cy="1774849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11"/>
          <p:cNvSpPr/>
          <p:nvPr/>
        </p:nvSpPr>
        <p:spPr>
          <a:xfrm rot="-9900002">
            <a:off x="2169178" y="179783"/>
            <a:ext cx="8248228" cy="6498419"/>
          </a:xfrm>
          <a:custGeom>
            <a:avLst/>
            <a:gdLst/>
            <a:ahLst/>
            <a:cxnLst/>
            <a:rect l="l" t="t" r="r" b="b"/>
            <a:pathLst>
              <a:path w="10238" h="8066" extrusionOk="0">
                <a:moveTo>
                  <a:pt x="5570" y="0"/>
                </a:moveTo>
                <a:cubicBezTo>
                  <a:pt x="4215" y="0"/>
                  <a:pt x="2810" y="534"/>
                  <a:pt x="1825" y="1409"/>
                </a:cubicBezTo>
                <a:cubicBezTo>
                  <a:pt x="568" y="2523"/>
                  <a:pt x="0" y="4184"/>
                  <a:pt x="1082" y="6030"/>
                </a:cubicBezTo>
                <a:cubicBezTo>
                  <a:pt x="1846" y="7319"/>
                  <a:pt x="3352" y="8066"/>
                  <a:pt x="4858" y="8066"/>
                </a:cubicBezTo>
                <a:cubicBezTo>
                  <a:pt x="5075" y="8066"/>
                  <a:pt x="5292" y="8050"/>
                  <a:pt x="5507" y="8018"/>
                </a:cubicBezTo>
                <a:cubicBezTo>
                  <a:pt x="7200" y="7767"/>
                  <a:pt x="8686" y="6609"/>
                  <a:pt x="9538" y="5123"/>
                </a:cubicBezTo>
                <a:cubicBezTo>
                  <a:pt x="9953" y="4402"/>
                  <a:pt x="10237" y="3550"/>
                  <a:pt x="10052" y="2741"/>
                </a:cubicBezTo>
                <a:cubicBezTo>
                  <a:pt x="9746" y="1430"/>
                  <a:pt x="8358" y="709"/>
                  <a:pt x="7091" y="250"/>
                </a:cubicBezTo>
                <a:cubicBezTo>
                  <a:pt x="6610" y="80"/>
                  <a:pt x="6094" y="0"/>
                  <a:pt x="55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907000" y="1801100"/>
            <a:ext cx="6378000" cy="23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06397" y="4054333"/>
            <a:ext cx="57792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938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24721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7854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F4E4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58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1954139" y="4103433"/>
            <a:ext cx="331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subTitle" idx="1"/>
          </p:nvPr>
        </p:nvSpPr>
        <p:spPr>
          <a:xfrm>
            <a:off x="1954139" y="4995827"/>
            <a:ext cx="331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title" idx="2"/>
          </p:nvPr>
        </p:nvSpPr>
        <p:spPr>
          <a:xfrm>
            <a:off x="6924261" y="4103433"/>
            <a:ext cx="331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4" name="Google Shape;164;p27"/>
          <p:cNvSpPr txBox="1">
            <a:spLocks noGrp="1"/>
          </p:cNvSpPr>
          <p:nvPr>
            <p:ph type="subTitle" idx="3"/>
          </p:nvPr>
        </p:nvSpPr>
        <p:spPr>
          <a:xfrm>
            <a:off x="6924261" y="4995827"/>
            <a:ext cx="331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5" name="Google Shape;165;p2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A7E8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27"/>
          <p:cNvSpPr txBox="1">
            <a:spLocks noGrp="1"/>
          </p:cNvSpPr>
          <p:nvPr>
            <p:ph type="title" idx="4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8141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2232033" y="45699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subTitle" idx="1"/>
          </p:nvPr>
        </p:nvSpPr>
        <p:spPr>
          <a:xfrm>
            <a:off x="2232033" y="50908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title" idx="2"/>
          </p:nvPr>
        </p:nvSpPr>
        <p:spPr>
          <a:xfrm>
            <a:off x="6575563" y="45699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subTitle" idx="3"/>
          </p:nvPr>
        </p:nvSpPr>
        <p:spPr>
          <a:xfrm>
            <a:off x="6575559" y="50908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title" idx="4"/>
          </p:nvPr>
        </p:nvSpPr>
        <p:spPr>
          <a:xfrm>
            <a:off x="2232033" y="21502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subTitle" idx="5"/>
          </p:nvPr>
        </p:nvSpPr>
        <p:spPr>
          <a:xfrm>
            <a:off x="2232033" y="26711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title" idx="6"/>
          </p:nvPr>
        </p:nvSpPr>
        <p:spPr>
          <a:xfrm>
            <a:off x="6575563" y="21502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subTitle" idx="7"/>
          </p:nvPr>
        </p:nvSpPr>
        <p:spPr>
          <a:xfrm>
            <a:off x="6575559" y="26711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9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29"/>
          <p:cNvSpPr txBox="1">
            <a:spLocks noGrp="1"/>
          </p:cNvSpPr>
          <p:nvPr>
            <p:ph type="title" idx="8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/>
          <p:nvPr/>
        </p:nvSpPr>
        <p:spPr>
          <a:xfrm rot="-4217942">
            <a:off x="8697594" y="3639241"/>
            <a:ext cx="6243169" cy="3385513"/>
          </a:xfrm>
          <a:custGeom>
            <a:avLst/>
            <a:gdLst/>
            <a:ahLst/>
            <a:cxnLst/>
            <a:rect l="l" t="t" r="r" b="b"/>
            <a:pathLst>
              <a:path w="77386" h="35418" extrusionOk="0">
                <a:moveTo>
                  <a:pt x="9118" y="0"/>
                </a:moveTo>
                <a:cubicBezTo>
                  <a:pt x="8417" y="0"/>
                  <a:pt x="7719" y="80"/>
                  <a:pt x="7048" y="276"/>
                </a:cubicBezTo>
                <a:cubicBezTo>
                  <a:pt x="1" y="2341"/>
                  <a:pt x="3792" y="9901"/>
                  <a:pt x="6076" y="14064"/>
                </a:cubicBezTo>
                <a:cubicBezTo>
                  <a:pt x="7987" y="17527"/>
                  <a:pt x="10795" y="20412"/>
                  <a:pt x="13778" y="23012"/>
                </a:cubicBezTo>
                <a:cubicBezTo>
                  <a:pt x="17547" y="26290"/>
                  <a:pt x="21677" y="29174"/>
                  <a:pt x="26200" y="31261"/>
                </a:cubicBezTo>
                <a:cubicBezTo>
                  <a:pt x="32498" y="34160"/>
                  <a:pt x="39402" y="35417"/>
                  <a:pt x="46355" y="35417"/>
                </a:cubicBezTo>
                <a:cubicBezTo>
                  <a:pt x="50981" y="35417"/>
                  <a:pt x="55629" y="34861"/>
                  <a:pt x="60134" y="33861"/>
                </a:cubicBezTo>
                <a:cubicBezTo>
                  <a:pt x="65980" y="32561"/>
                  <a:pt x="72251" y="30059"/>
                  <a:pt x="74829" y="24651"/>
                </a:cubicBezTo>
                <a:cubicBezTo>
                  <a:pt x="77386" y="19297"/>
                  <a:pt x="74906" y="12119"/>
                  <a:pt x="69585" y="9486"/>
                </a:cubicBezTo>
                <a:cubicBezTo>
                  <a:pt x="67586" y="8492"/>
                  <a:pt x="65335" y="8099"/>
                  <a:pt x="63095" y="8055"/>
                </a:cubicBezTo>
                <a:cubicBezTo>
                  <a:pt x="62924" y="8051"/>
                  <a:pt x="62754" y="8050"/>
                  <a:pt x="62583" y="8050"/>
                </a:cubicBezTo>
                <a:cubicBezTo>
                  <a:pt x="57191" y="8050"/>
                  <a:pt x="51934" y="9844"/>
                  <a:pt x="46554" y="10459"/>
                </a:cubicBezTo>
                <a:cubicBezTo>
                  <a:pt x="45177" y="10614"/>
                  <a:pt x="43797" y="10691"/>
                  <a:pt x="42420" y="10691"/>
                </a:cubicBezTo>
                <a:cubicBezTo>
                  <a:pt x="37196" y="10691"/>
                  <a:pt x="32015" y="9583"/>
                  <a:pt x="27216" y="7421"/>
                </a:cubicBezTo>
                <a:cubicBezTo>
                  <a:pt x="21906" y="5018"/>
                  <a:pt x="17077" y="1325"/>
                  <a:pt x="11352" y="232"/>
                </a:cubicBezTo>
                <a:cubicBezTo>
                  <a:pt x="10620" y="92"/>
                  <a:pt x="9866" y="0"/>
                  <a:pt x="911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94176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bg>
      <p:bgPr>
        <a:solidFill>
          <a:schemeClr val="lt2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30"/>
          <p:cNvGrpSpPr/>
          <p:nvPr/>
        </p:nvGrpSpPr>
        <p:grpSpPr>
          <a:xfrm rot="10800000">
            <a:off x="-527413" y="1205453"/>
            <a:ext cx="13201644" cy="6114376"/>
            <a:chOff x="-82587" y="-183300"/>
            <a:chExt cx="9309170" cy="3847455"/>
          </a:xfrm>
        </p:grpSpPr>
        <p:sp>
          <p:nvSpPr>
            <p:cNvPr id="196" name="Google Shape;196;p30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30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1229967" y="3798645"/>
            <a:ext cx="287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1"/>
          </p:nvPr>
        </p:nvSpPr>
        <p:spPr>
          <a:xfrm>
            <a:off x="1229967" y="4691033"/>
            <a:ext cx="287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title" idx="2"/>
          </p:nvPr>
        </p:nvSpPr>
        <p:spPr>
          <a:xfrm>
            <a:off x="4659200" y="3798645"/>
            <a:ext cx="287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subTitle" idx="3"/>
          </p:nvPr>
        </p:nvSpPr>
        <p:spPr>
          <a:xfrm>
            <a:off x="4659200" y="4691033"/>
            <a:ext cx="287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title" idx="4"/>
          </p:nvPr>
        </p:nvSpPr>
        <p:spPr>
          <a:xfrm>
            <a:off x="8088433" y="3798645"/>
            <a:ext cx="287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ubTitle" idx="5"/>
          </p:nvPr>
        </p:nvSpPr>
        <p:spPr>
          <a:xfrm>
            <a:off x="8088433" y="4691033"/>
            <a:ext cx="287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4" name="Google Shape;204;p30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30"/>
          <p:cNvSpPr txBox="1">
            <a:spLocks noGrp="1"/>
          </p:cNvSpPr>
          <p:nvPr>
            <p:ph type="title" idx="6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4049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1_Title + Tex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31"/>
          <p:cNvSpPr txBox="1">
            <a:spLocks noGrp="1"/>
          </p:cNvSpPr>
          <p:nvPr>
            <p:ph type="body" idx="1"/>
          </p:nvPr>
        </p:nvSpPr>
        <p:spPr>
          <a:xfrm>
            <a:off x="1223633" y="1801500"/>
            <a:ext cx="5253200" cy="4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4743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bg>
      <p:bgPr>
        <a:solidFill>
          <a:schemeClr val="lt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24"/>
          <p:cNvSpPr/>
          <p:nvPr/>
        </p:nvSpPr>
        <p:spPr>
          <a:xfrm>
            <a:off x="3474" y="2193156"/>
            <a:ext cx="12188415" cy="2384659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24"/>
          <p:cNvSpPr/>
          <p:nvPr/>
        </p:nvSpPr>
        <p:spPr>
          <a:xfrm>
            <a:off x="3473" y="1"/>
            <a:ext cx="12187851" cy="1774849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6" name="Google Shape;126;p24"/>
          <p:cNvGrpSpPr/>
          <p:nvPr/>
        </p:nvGrpSpPr>
        <p:grpSpPr>
          <a:xfrm rot="10800000">
            <a:off x="-108434" y="1973501"/>
            <a:ext cx="12412227" cy="5129940"/>
            <a:chOff x="-82587" y="-183300"/>
            <a:chExt cx="9309170" cy="3847455"/>
          </a:xfrm>
        </p:grpSpPr>
        <p:sp>
          <p:nvSpPr>
            <p:cNvPr id="127" name="Google Shape;127;p24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24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9" name="Google Shape;129;p24"/>
          <p:cNvSpPr txBox="1">
            <a:spLocks noGrp="1"/>
          </p:cNvSpPr>
          <p:nvPr>
            <p:ph type="ctrTitle"/>
          </p:nvPr>
        </p:nvSpPr>
        <p:spPr>
          <a:xfrm rot="-506">
            <a:off x="2022979" y="1726769"/>
            <a:ext cx="8149200" cy="12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ubTitle" idx="1"/>
          </p:nvPr>
        </p:nvSpPr>
        <p:spPr>
          <a:xfrm>
            <a:off x="3128684" y="3228867"/>
            <a:ext cx="5938000" cy="2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31" name="Google Shape;131;p24"/>
          <p:cNvSpPr/>
          <p:nvPr/>
        </p:nvSpPr>
        <p:spPr>
          <a:xfrm>
            <a:off x="4098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24"/>
          <p:cNvSpPr/>
          <p:nvPr/>
        </p:nvSpPr>
        <p:spPr>
          <a:xfrm>
            <a:off x="3415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24"/>
          <p:cNvSpPr/>
          <p:nvPr/>
        </p:nvSpPr>
        <p:spPr>
          <a:xfrm>
            <a:off x="2732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24"/>
          <p:cNvSpPr/>
          <p:nvPr/>
        </p:nvSpPr>
        <p:spPr>
          <a:xfrm>
            <a:off x="2049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4"/>
          <p:cNvSpPr/>
          <p:nvPr/>
        </p:nvSpPr>
        <p:spPr>
          <a:xfrm>
            <a:off x="1366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4"/>
          <p:cNvSpPr/>
          <p:nvPr/>
        </p:nvSpPr>
        <p:spPr>
          <a:xfrm>
            <a:off x="683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24"/>
          <p:cNvSpPr/>
          <p:nvPr/>
        </p:nvSpPr>
        <p:spPr>
          <a:xfrm>
            <a:off x="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4"/>
          <p:cNvSpPr/>
          <p:nvPr/>
        </p:nvSpPr>
        <p:spPr>
          <a:xfrm>
            <a:off x="11988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4"/>
          <p:cNvSpPr/>
          <p:nvPr/>
        </p:nvSpPr>
        <p:spPr>
          <a:xfrm>
            <a:off x="11305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4"/>
          <p:cNvSpPr/>
          <p:nvPr/>
        </p:nvSpPr>
        <p:spPr>
          <a:xfrm>
            <a:off x="10622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4"/>
          <p:cNvSpPr/>
          <p:nvPr/>
        </p:nvSpPr>
        <p:spPr>
          <a:xfrm>
            <a:off x="9939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24"/>
          <p:cNvSpPr/>
          <p:nvPr/>
        </p:nvSpPr>
        <p:spPr>
          <a:xfrm>
            <a:off x="9256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4"/>
          <p:cNvSpPr/>
          <p:nvPr/>
        </p:nvSpPr>
        <p:spPr>
          <a:xfrm>
            <a:off x="8573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4"/>
          <p:cNvSpPr/>
          <p:nvPr/>
        </p:nvSpPr>
        <p:spPr>
          <a:xfrm>
            <a:off x="7890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73673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 6">
  <p:cSld name="Design 6">
    <p:bg>
      <p:bgPr>
        <a:solidFill>
          <a:schemeClr val="accent5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5"/>
          <p:cNvGrpSpPr/>
          <p:nvPr/>
        </p:nvGrpSpPr>
        <p:grpSpPr>
          <a:xfrm>
            <a:off x="0" y="3191108"/>
            <a:ext cx="12255792" cy="3666905"/>
            <a:chOff x="238125" y="3030018"/>
            <a:chExt cx="7142625" cy="2137057"/>
          </a:xfrm>
        </p:grpSpPr>
        <p:sp>
          <p:nvSpPr>
            <p:cNvPr id="147" name="Google Shape;147;p25"/>
            <p:cNvSpPr/>
            <p:nvPr/>
          </p:nvSpPr>
          <p:spPr>
            <a:xfrm>
              <a:off x="238125" y="3722625"/>
              <a:ext cx="7142625" cy="1444450"/>
            </a:xfrm>
            <a:custGeom>
              <a:avLst/>
              <a:gdLst/>
              <a:ahLst/>
              <a:cxnLst/>
              <a:rect l="l" t="t" r="r" b="b"/>
              <a:pathLst>
                <a:path w="285705" h="57778" extrusionOk="0">
                  <a:moveTo>
                    <a:pt x="285704" y="57778"/>
                  </a:moveTo>
                  <a:lnTo>
                    <a:pt x="0" y="57778"/>
                  </a:lnTo>
                  <a:lnTo>
                    <a:pt x="0" y="2623"/>
                  </a:lnTo>
                  <a:cubicBezTo>
                    <a:pt x="26217" y="1"/>
                    <a:pt x="54247" y="1"/>
                    <a:pt x="71641" y="8320"/>
                  </a:cubicBezTo>
                  <a:cubicBezTo>
                    <a:pt x="111973" y="27629"/>
                    <a:pt x="165362" y="23949"/>
                    <a:pt x="218552" y="18504"/>
                  </a:cubicBezTo>
                  <a:cubicBezTo>
                    <a:pt x="237255" y="16588"/>
                    <a:pt x="261808" y="14824"/>
                    <a:pt x="285704" y="133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238125" y="3030018"/>
              <a:ext cx="7142625" cy="1470925"/>
            </a:xfrm>
            <a:custGeom>
              <a:avLst/>
              <a:gdLst/>
              <a:ahLst/>
              <a:cxnLst/>
              <a:rect l="l" t="t" r="r" b="b"/>
              <a:pathLst>
                <a:path w="285705" h="58837" extrusionOk="0">
                  <a:moveTo>
                    <a:pt x="0" y="58836"/>
                  </a:moveTo>
                  <a:lnTo>
                    <a:pt x="0" y="1"/>
                  </a:lnTo>
                  <a:cubicBezTo>
                    <a:pt x="5042" y="505"/>
                    <a:pt x="10386" y="1513"/>
                    <a:pt x="15981" y="3077"/>
                  </a:cubicBezTo>
                  <a:cubicBezTo>
                    <a:pt x="57675" y="14924"/>
                    <a:pt x="54549" y="23496"/>
                    <a:pt x="101235" y="25260"/>
                  </a:cubicBezTo>
                  <a:cubicBezTo>
                    <a:pt x="147919" y="27025"/>
                    <a:pt x="193141" y="9580"/>
                    <a:pt x="231507" y="8824"/>
                  </a:cubicBezTo>
                  <a:cubicBezTo>
                    <a:pt x="249506" y="8471"/>
                    <a:pt x="269521" y="11294"/>
                    <a:pt x="285704" y="14370"/>
                  </a:cubicBezTo>
                  <a:lnTo>
                    <a:pt x="285704" y="57978"/>
                  </a:lnTo>
                  <a:lnTo>
                    <a:pt x="195310" y="51979"/>
                  </a:lnTo>
                  <a:cubicBezTo>
                    <a:pt x="195310" y="51979"/>
                    <a:pt x="61255" y="56618"/>
                    <a:pt x="0" y="588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238125" y="4863275"/>
              <a:ext cx="7142625" cy="303800"/>
            </a:xfrm>
            <a:custGeom>
              <a:avLst/>
              <a:gdLst/>
              <a:ahLst/>
              <a:cxnLst/>
              <a:rect l="l" t="t" r="r" b="b"/>
              <a:pathLst>
                <a:path w="285705" h="12152" extrusionOk="0">
                  <a:moveTo>
                    <a:pt x="285704" y="12152"/>
                  </a:moveTo>
                  <a:lnTo>
                    <a:pt x="0" y="12152"/>
                  </a:lnTo>
                  <a:lnTo>
                    <a:pt x="0" y="4942"/>
                  </a:lnTo>
                  <a:lnTo>
                    <a:pt x="4488" y="3530"/>
                  </a:lnTo>
                  <a:lnTo>
                    <a:pt x="10940" y="9328"/>
                  </a:lnTo>
                  <a:lnTo>
                    <a:pt x="26267" y="2874"/>
                  </a:lnTo>
                  <a:cubicBezTo>
                    <a:pt x="26267" y="2874"/>
                    <a:pt x="40938" y="7866"/>
                    <a:pt x="40938" y="9984"/>
                  </a:cubicBezTo>
                  <a:cubicBezTo>
                    <a:pt x="40938" y="12152"/>
                    <a:pt x="52029" y="4438"/>
                    <a:pt x="52029" y="4438"/>
                  </a:cubicBezTo>
                  <a:lnTo>
                    <a:pt x="62163" y="8672"/>
                  </a:lnTo>
                  <a:lnTo>
                    <a:pt x="70834" y="3782"/>
                  </a:lnTo>
                  <a:lnTo>
                    <a:pt x="76278" y="9328"/>
                  </a:lnTo>
                  <a:lnTo>
                    <a:pt x="83640" y="5546"/>
                  </a:lnTo>
                  <a:lnTo>
                    <a:pt x="87824" y="8976"/>
                  </a:lnTo>
                  <a:lnTo>
                    <a:pt x="96747" y="4538"/>
                  </a:lnTo>
                  <a:lnTo>
                    <a:pt x="102293" y="9228"/>
                  </a:lnTo>
                  <a:lnTo>
                    <a:pt x="109856" y="3682"/>
                  </a:lnTo>
                  <a:lnTo>
                    <a:pt x="114847" y="8420"/>
                  </a:lnTo>
                  <a:lnTo>
                    <a:pt x="121098" y="3430"/>
                  </a:lnTo>
                  <a:lnTo>
                    <a:pt x="126190" y="7664"/>
                  </a:lnTo>
                  <a:lnTo>
                    <a:pt x="131988" y="4338"/>
                  </a:lnTo>
                  <a:lnTo>
                    <a:pt x="137433" y="8674"/>
                  </a:lnTo>
                  <a:lnTo>
                    <a:pt x="144743" y="4338"/>
                  </a:lnTo>
                  <a:lnTo>
                    <a:pt x="150187" y="8674"/>
                  </a:lnTo>
                  <a:lnTo>
                    <a:pt x="158305" y="4086"/>
                  </a:lnTo>
                  <a:lnTo>
                    <a:pt x="164002" y="9126"/>
                  </a:lnTo>
                  <a:lnTo>
                    <a:pt x="171312" y="3530"/>
                  </a:lnTo>
                  <a:lnTo>
                    <a:pt x="177008" y="8874"/>
                  </a:lnTo>
                  <a:lnTo>
                    <a:pt x="184975" y="2976"/>
                  </a:lnTo>
                  <a:lnTo>
                    <a:pt x="188453" y="7766"/>
                  </a:lnTo>
                  <a:lnTo>
                    <a:pt x="194201" y="3228"/>
                  </a:lnTo>
                  <a:lnTo>
                    <a:pt x="197579" y="7210"/>
                  </a:lnTo>
                  <a:lnTo>
                    <a:pt x="203326" y="2674"/>
                  </a:lnTo>
                  <a:lnTo>
                    <a:pt x="209326" y="7766"/>
                  </a:lnTo>
                  <a:lnTo>
                    <a:pt x="217996" y="2422"/>
                  </a:lnTo>
                  <a:lnTo>
                    <a:pt x="228685" y="8018"/>
                  </a:lnTo>
                  <a:lnTo>
                    <a:pt x="238011" y="1110"/>
                  </a:lnTo>
                  <a:lnTo>
                    <a:pt x="247136" y="6000"/>
                  </a:lnTo>
                  <a:lnTo>
                    <a:pt x="261808" y="1"/>
                  </a:lnTo>
                  <a:lnTo>
                    <a:pt x="267605" y="6000"/>
                  </a:lnTo>
                  <a:lnTo>
                    <a:pt x="275269" y="454"/>
                  </a:lnTo>
                  <a:cubicBezTo>
                    <a:pt x="275269" y="454"/>
                    <a:pt x="281773" y="4336"/>
                    <a:pt x="285704" y="62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25"/>
          <p:cNvSpPr/>
          <p:nvPr/>
        </p:nvSpPr>
        <p:spPr>
          <a:xfrm>
            <a:off x="2424918" y="287200"/>
            <a:ext cx="7342167" cy="6021333"/>
          </a:xfrm>
          <a:custGeom>
            <a:avLst/>
            <a:gdLst/>
            <a:ahLst/>
            <a:cxnLst/>
            <a:rect l="l" t="t" r="r" b="b"/>
            <a:pathLst>
              <a:path w="220265" h="180640" extrusionOk="0">
                <a:moveTo>
                  <a:pt x="156793" y="9075"/>
                </a:moveTo>
                <a:cubicBezTo>
                  <a:pt x="132795" y="11344"/>
                  <a:pt x="102242" y="16689"/>
                  <a:pt x="87774" y="16689"/>
                </a:cubicBezTo>
                <a:cubicBezTo>
                  <a:pt x="54752" y="16689"/>
                  <a:pt x="18300" y="0"/>
                  <a:pt x="11242" y="37006"/>
                </a:cubicBezTo>
                <a:cubicBezTo>
                  <a:pt x="9782" y="44720"/>
                  <a:pt x="15024" y="67305"/>
                  <a:pt x="15074" y="90900"/>
                </a:cubicBezTo>
                <a:cubicBezTo>
                  <a:pt x="15176" y="113687"/>
                  <a:pt x="1" y="166018"/>
                  <a:pt x="31509" y="172875"/>
                </a:cubicBezTo>
                <a:cubicBezTo>
                  <a:pt x="51474" y="177210"/>
                  <a:pt x="79707" y="172422"/>
                  <a:pt x="107083" y="171110"/>
                </a:cubicBezTo>
                <a:cubicBezTo>
                  <a:pt x="130577" y="170000"/>
                  <a:pt x="215829" y="180639"/>
                  <a:pt x="218753" y="144641"/>
                </a:cubicBezTo>
                <a:cubicBezTo>
                  <a:pt x="219710" y="133096"/>
                  <a:pt x="215980" y="109351"/>
                  <a:pt x="215980" y="83186"/>
                </a:cubicBezTo>
                <a:cubicBezTo>
                  <a:pt x="215980" y="70329"/>
                  <a:pt x="220265" y="49962"/>
                  <a:pt x="219862" y="43710"/>
                </a:cubicBezTo>
                <a:cubicBezTo>
                  <a:pt x="217997" y="13965"/>
                  <a:pt x="180740" y="6856"/>
                  <a:pt x="156793" y="90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936095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bg>
      <p:bgPr>
        <a:solidFill>
          <a:schemeClr val="lt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6"/>
          <p:cNvGrpSpPr/>
          <p:nvPr/>
        </p:nvGrpSpPr>
        <p:grpSpPr>
          <a:xfrm>
            <a:off x="3474" y="1"/>
            <a:ext cx="12188415" cy="6857961"/>
            <a:chOff x="2605" y="0"/>
            <a:chExt cx="9141311" cy="5143471"/>
          </a:xfrm>
        </p:grpSpPr>
        <p:sp>
          <p:nvSpPr>
            <p:cNvPr id="153" name="Google Shape;153;p26"/>
            <p:cNvSpPr/>
            <p:nvPr/>
          </p:nvSpPr>
          <p:spPr>
            <a:xfrm>
              <a:off x="2605" y="3651920"/>
              <a:ext cx="9140888" cy="1491551"/>
            </a:xfrm>
            <a:custGeom>
              <a:avLst/>
              <a:gdLst/>
              <a:ahLst/>
              <a:cxnLst/>
              <a:rect l="l" t="t" r="r" b="b"/>
              <a:pathLst>
                <a:path w="129856" h="25105" extrusionOk="0">
                  <a:moveTo>
                    <a:pt x="174" y="1"/>
                  </a:moveTo>
                  <a:lnTo>
                    <a:pt x="1" y="25104"/>
                  </a:lnTo>
                  <a:lnTo>
                    <a:pt x="129856" y="25104"/>
                  </a:lnTo>
                  <a:lnTo>
                    <a:pt x="129856" y="3649"/>
                  </a:lnTo>
                  <a:cubicBezTo>
                    <a:pt x="112618" y="10125"/>
                    <a:pt x="94207" y="12447"/>
                    <a:pt x="76653" y="12447"/>
                  </a:cubicBezTo>
                  <a:cubicBezTo>
                    <a:pt x="43596" y="12447"/>
                    <a:pt x="13581" y="4215"/>
                    <a:pt x="1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6"/>
            <p:cNvSpPr/>
            <p:nvPr/>
          </p:nvSpPr>
          <p:spPr>
            <a:xfrm>
              <a:off x="2605" y="0"/>
              <a:ext cx="9140888" cy="1331137"/>
            </a:xfrm>
            <a:custGeom>
              <a:avLst/>
              <a:gdLst/>
              <a:ahLst/>
              <a:cxnLst/>
              <a:rect l="l" t="t" r="r" b="b"/>
              <a:pathLst>
                <a:path w="129856" h="22405" extrusionOk="0">
                  <a:moveTo>
                    <a:pt x="1" y="0"/>
                  </a:moveTo>
                  <a:lnTo>
                    <a:pt x="1" y="8728"/>
                  </a:lnTo>
                  <a:cubicBezTo>
                    <a:pt x="7460" y="13310"/>
                    <a:pt x="25482" y="22404"/>
                    <a:pt x="55880" y="22404"/>
                  </a:cubicBezTo>
                  <a:cubicBezTo>
                    <a:pt x="59198" y="22404"/>
                    <a:pt x="62662" y="22296"/>
                    <a:pt x="66277" y="22062"/>
                  </a:cubicBezTo>
                  <a:cubicBezTo>
                    <a:pt x="104263" y="19597"/>
                    <a:pt x="123321" y="10900"/>
                    <a:pt x="129856" y="7241"/>
                  </a:cubicBezTo>
                  <a:lnTo>
                    <a:pt x="129856" y="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6D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6"/>
            <p:cNvSpPr/>
            <p:nvPr/>
          </p:nvSpPr>
          <p:spPr>
            <a:xfrm>
              <a:off x="2605" y="1644867"/>
              <a:ext cx="9141311" cy="1788494"/>
            </a:xfrm>
            <a:custGeom>
              <a:avLst/>
              <a:gdLst/>
              <a:ahLst/>
              <a:cxnLst/>
              <a:rect l="l" t="t" r="r" b="b"/>
              <a:pathLst>
                <a:path w="129862" h="30103" extrusionOk="0">
                  <a:moveTo>
                    <a:pt x="129862" y="0"/>
                  </a:moveTo>
                  <a:lnTo>
                    <a:pt x="129857" y="2"/>
                  </a:lnTo>
                  <a:cubicBezTo>
                    <a:pt x="119952" y="447"/>
                    <a:pt x="111155" y="5362"/>
                    <a:pt x="101671" y="8633"/>
                  </a:cubicBezTo>
                  <a:cubicBezTo>
                    <a:pt x="94674" y="11046"/>
                    <a:pt x="87398" y="12578"/>
                    <a:pt x="80103" y="13847"/>
                  </a:cubicBezTo>
                  <a:cubicBezTo>
                    <a:pt x="73530" y="14992"/>
                    <a:pt x="66893" y="15931"/>
                    <a:pt x="60222" y="15931"/>
                  </a:cubicBezTo>
                  <a:cubicBezTo>
                    <a:pt x="60122" y="15931"/>
                    <a:pt x="60023" y="15931"/>
                    <a:pt x="59923" y="15931"/>
                  </a:cubicBezTo>
                  <a:cubicBezTo>
                    <a:pt x="53208" y="15900"/>
                    <a:pt x="46540" y="14905"/>
                    <a:pt x="39912" y="13834"/>
                  </a:cubicBezTo>
                  <a:cubicBezTo>
                    <a:pt x="26293" y="11638"/>
                    <a:pt x="12401" y="8981"/>
                    <a:pt x="174" y="2808"/>
                  </a:cubicBezTo>
                  <a:lnTo>
                    <a:pt x="1" y="14808"/>
                  </a:lnTo>
                  <a:cubicBezTo>
                    <a:pt x="11891" y="19268"/>
                    <a:pt x="44189" y="30103"/>
                    <a:pt x="73969" y="30103"/>
                  </a:cubicBezTo>
                  <a:cubicBezTo>
                    <a:pt x="74579" y="30103"/>
                    <a:pt x="75188" y="30098"/>
                    <a:pt x="75796" y="30089"/>
                  </a:cubicBezTo>
                  <a:cubicBezTo>
                    <a:pt x="103056" y="29672"/>
                    <a:pt x="121410" y="21708"/>
                    <a:pt x="129856" y="17112"/>
                  </a:cubicBezTo>
                  <a:lnTo>
                    <a:pt x="129856" y="15419"/>
                  </a:lnTo>
                  <a:lnTo>
                    <a:pt x="129857" y="13581"/>
                  </a:lnTo>
                  <a:lnTo>
                    <a:pt x="1298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" name="Google Shape;156;p26"/>
          <p:cNvSpPr/>
          <p:nvPr/>
        </p:nvSpPr>
        <p:spPr>
          <a:xfrm rot="-9900002">
            <a:off x="2166617" y="-733605"/>
            <a:ext cx="8248228" cy="8344135"/>
          </a:xfrm>
          <a:custGeom>
            <a:avLst/>
            <a:gdLst/>
            <a:ahLst/>
            <a:cxnLst/>
            <a:rect l="l" t="t" r="r" b="b"/>
            <a:pathLst>
              <a:path w="10238" h="8066" extrusionOk="0">
                <a:moveTo>
                  <a:pt x="5570" y="0"/>
                </a:moveTo>
                <a:cubicBezTo>
                  <a:pt x="4215" y="0"/>
                  <a:pt x="2810" y="534"/>
                  <a:pt x="1825" y="1409"/>
                </a:cubicBezTo>
                <a:cubicBezTo>
                  <a:pt x="568" y="2523"/>
                  <a:pt x="0" y="4184"/>
                  <a:pt x="1082" y="6030"/>
                </a:cubicBezTo>
                <a:cubicBezTo>
                  <a:pt x="1846" y="7319"/>
                  <a:pt x="3352" y="8066"/>
                  <a:pt x="4858" y="8066"/>
                </a:cubicBezTo>
                <a:cubicBezTo>
                  <a:pt x="5075" y="8066"/>
                  <a:pt x="5292" y="8050"/>
                  <a:pt x="5507" y="8018"/>
                </a:cubicBezTo>
                <a:cubicBezTo>
                  <a:pt x="7200" y="7767"/>
                  <a:pt x="8686" y="6609"/>
                  <a:pt x="9538" y="5123"/>
                </a:cubicBezTo>
                <a:cubicBezTo>
                  <a:pt x="9953" y="4402"/>
                  <a:pt x="10237" y="3550"/>
                  <a:pt x="10052" y="2741"/>
                </a:cubicBezTo>
                <a:cubicBezTo>
                  <a:pt x="9746" y="1430"/>
                  <a:pt x="8358" y="709"/>
                  <a:pt x="7091" y="250"/>
                </a:cubicBezTo>
                <a:cubicBezTo>
                  <a:pt x="6610" y="80"/>
                  <a:pt x="6094" y="0"/>
                  <a:pt x="55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26"/>
          <p:cNvSpPr txBox="1">
            <a:spLocks noGrp="1"/>
          </p:cNvSpPr>
          <p:nvPr>
            <p:ph type="ctrTitle"/>
          </p:nvPr>
        </p:nvSpPr>
        <p:spPr>
          <a:xfrm rot="-506">
            <a:off x="2021412" y="917836"/>
            <a:ext cx="81492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subTitle" idx="1"/>
          </p:nvPr>
        </p:nvSpPr>
        <p:spPr>
          <a:xfrm>
            <a:off x="3127000" y="2473867"/>
            <a:ext cx="5938000" cy="12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59" name="Google Shape;159;p26"/>
          <p:cNvSpPr txBox="1"/>
          <p:nvPr/>
        </p:nvSpPr>
        <p:spPr>
          <a:xfrm>
            <a:off x="3678400" y="5010133"/>
            <a:ext cx="48352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/>
              </a:rPr>
              <a:t>Slidesgo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/>
              </a:rPr>
              <a:t>Flaticon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/>
              </a:rPr>
              <a:t>Freepik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631907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3471" y="3318266"/>
            <a:ext cx="12382775" cy="3353373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15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399200" y="265200"/>
            <a:ext cx="5393600" cy="116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title" idx="2"/>
          </p:nvPr>
        </p:nvSpPr>
        <p:spPr>
          <a:xfrm>
            <a:off x="1055200" y="2125927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title" idx="3"/>
          </p:nvPr>
        </p:nvSpPr>
        <p:spPr>
          <a:xfrm>
            <a:off x="4874400" y="2125927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 idx="4"/>
          </p:nvPr>
        </p:nvSpPr>
        <p:spPr>
          <a:xfrm>
            <a:off x="8693600" y="2125927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title" idx="5"/>
          </p:nvPr>
        </p:nvSpPr>
        <p:spPr>
          <a:xfrm>
            <a:off x="1055200" y="4066461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 idx="6"/>
          </p:nvPr>
        </p:nvSpPr>
        <p:spPr>
          <a:xfrm>
            <a:off x="4874400" y="4066461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 idx="7"/>
          </p:nvPr>
        </p:nvSpPr>
        <p:spPr>
          <a:xfrm>
            <a:off x="8693600" y="4066461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grpSp>
        <p:nvGrpSpPr>
          <p:cNvPr id="79" name="Google Shape;79;p15"/>
          <p:cNvGrpSpPr/>
          <p:nvPr/>
        </p:nvGrpSpPr>
        <p:grpSpPr>
          <a:xfrm>
            <a:off x="0" y="5965533"/>
            <a:ext cx="12192000" cy="203200"/>
            <a:chOff x="0" y="4474150"/>
            <a:chExt cx="9144000" cy="152400"/>
          </a:xfrm>
        </p:grpSpPr>
        <p:sp>
          <p:nvSpPr>
            <p:cNvPr id="80" name="Google Shape;80;p15"/>
            <p:cNvSpPr/>
            <p:nvPr/>
          </p:nvSpPr>
          <p:spPr>
            <a:xfrm>
              <a:off x="30735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25612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20490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5367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0245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5122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89916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84793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79671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74548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69426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64303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59181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85260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231F5-8993-4132-A3E7-5BE2D0ECA061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29-09-2020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5F4A7-98A2-43F2-9B74-7243136D8A85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94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388B07-33DF-4ECA-9BCD-6D1C8F0D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3D5FED-C542-49BC-88F1-F1979E12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9371DD-B1EF-47E4-9FD0-B464E0DA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69DD63-CDCA-45C0-87C2-4B1266861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226559-CFC0-4B4A-A6F2-F6F2CA94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1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ndrina Solid"/>
              <a:buNone/>
              <a:defRPr sz="28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Char char="●"/>
              <a:defRPr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66570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microsoft.com/office/2007/relationships/media" Target="../media/media2.m4a"/><Relationship Id="rId7" Type="http://schemas.openxmlformats.org/officeDocument/2006/relationships/image" Target="../media/image2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30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8.wdp"/><Relationship Id="rId5" Type="http://schemas.openxmlformats.org/officeDocument/2006/relationships/image" Target="../media/image14.pn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12.wdp"/><Relationship Id="rId5" Type="http://schemas.openxmlformats.org/officeDocument/2006/relationships/image" Target="../media/image18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35A35BF-EAC2-4F15-BE5A-D8FF46B17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40888" y="4987217"/>
            <a:ext cx="609600" cy="609600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1E9103F-9A65-4793-A4EE-BBD5638FC9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61440" y="2020956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65AC87-C9A3-465D-9076-C78A9C66E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1" cy="121920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140A18-D237-4449-B1D4-0A99E60EA0B3}"/>
              </a:ext>
            </a:extLst>
          </p:cNvPr>
          <p:cNvSpPr txBox="1"/>
          <p:nvPr/>
        </p:nvSpPr>
        <p:spPr>
          <a:xfrm>
            <a:off x="1383238" y="1555974"/>
            <a:ext cx="6387548" cy="192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37372C-7BD5-4556-8D43-FDB0BC9A6FD1}"/>
              </a:ext>
            </a:extLst>
          </p:cNvPr>
          <p:cNvSpPr txBox="1"/>
          <p:nvPr/>
        </p:nvSpPr>
        <p:spPr>
          <a:xfrm>
            <a:off x="2414403" y="1664036"/>
            <a:ext cx="7566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La</a:t>
            </a:r>
            <a:r>
              <a:rPr kumimoji="0" lang="es-MX" sz="8000" b="0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 Primavera </a:t>
            </a:r>
            <a:endParaRPr kumimoji="0" lang="es-CL" sz="8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Berlin Sans FB Demi" panose="020E0802020502020306" pitchFamily="34" charset="0"/>
              <a:ea typeface="+mn-ea"/>
              <a:cs typeface="+mn-cs"/>
            </a:endParaRPr>
          </a:p>
        </p:txBody>
      </p:sp>
      <p:pic>
        <p:nvPicPr>
          <p:cNvPr id="1026" name="Picture 2" descr="▷ Niños y Niñas: Imágenes Animadas, Gifs y Animaciones ¡100% GRATIS!">
            <a:extLst>
              <a:ext uri="{FF2B5EF4-FFF2-40B4-BE49-F238E27FC236}">
                <a16:creationId xmlns:a16="http://schemas.microsoft.com/office/drawing/2014/main" id="{4982C9D5-66CF-4960-9E9E-701B2ECF6D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47" y="2688413"/>
            <a:ext cx="4387502" cy="303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54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2.22222E-6 L 1.66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CANCIÓN DE PRIMAVERA</a:t>
            </a:r>
          </a:p>
        </p:txBody>
      </p:sp>
      <p:pic>
        <p:nvPicPr>
          <p:cNvPr id="4" name="y2mate.com - La primavera _ Canciones infantiles _ ¡Vamos a jugar al parque!_a1XP9q1zm0E_1080p">
            <a:hlinkClick r:id="" action="ppaction://media"/>
            <a:extLst>
              <a:ext uri="{FF2B5EF4-FFF2-40B4-BE49-F238E27FC236}">
                <a16:creationId xmlns:a16="http://schemas.microsoft.com/office/drawing/2014/main" id="{9BF2FDAB-F679-4AA7-AEDC-97926F648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24675"/>
            <a:ext cx="12192000" cy="593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371902" y="160108"/>
            <a:ext cx="8400400" cy="763600"/>
          </a:xfrm>
        </p:spPr>
        <p:txBody>
          <a:bodyPr/>
          <a:lstStyle/>
          <a:p>
            <a:r>
              <a:rPr lang="es-ES" sz="3600" b="1" dirty="0"/>
              <a:t>¿Que elemento pertenece a la Primavera?</a:t>
            </a:r>
          </a:p>
        </p:txBody>
      </p:sp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D873116-5420-4AB1-A36C-255D45A60F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333" b="99867" l="2467" r="47800"/>
                    </a14:imgEffect>
                  </a14:imgLayer>
                </a14:imgProps>
              </a:ext>
            </a:extLst>
          </a:blip>
          <a:srcRect t="52335" r="52260"/>
          <a:stretch/>
        </p:blipFill>
        <p:spPr>
          <a:xfrm>
            <a:off x="1737478" y="2205510"/>
            <a:ext cx="2895025" cy="2890484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4FFE88E-5426-4AEB-A7ED-69CEE06D48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67" b="48533" l="56800" r="98733">
                        <a14:foregroundMark x1="81356" y1="11578" x2="81356" y2="11578"/>
                        <a14:foregroundMark x1="81356" y1="11378" x2="81356" y2="11378"/>
                      </a14:backgroundRemoval>
                    </a14:imgEffect>
                  </a14:imgLayer>
                </a14:imgProps>
              </a:ext>
            </a:extLst>
          </a:blip>
          <a:srcRect l="52013" b="53258"/>
          <a:stretch/>
        </p:blipFill>
        <p:spPr>
          <a:xfrm>
            <a:off x="7559062" y="1826232"/>
            <a:ext cx="3290969" cy="3205537"/>
          </a:xfrm>
          <a:prstGeom prst="rect">
            <a:avLst/>
          </a:prstGeom>
        </p:spPr>
      </p:pic>
      <p:sp>
        <p:nvSpPr>
          <p:cNvPr id="20" name="Botón de acción: Hacia delante o Siguiente 14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347522-4063-4F07-A40C-8E7A3BD2693F}"/>
              </a:ext>
            </a:extLst>
          </p:cNvPr>
          <p:cNvSpPr/>
          <p:nvPr/>
        </p:nvSpPr>
        <p:spPr>
          <a:xfrm>
            <a:off x="11346099" y="615874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005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06EAB7-AD16-4E57-A962-8797E401BF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970" y="1799261"/>
            <a:ext cx="3702983" cy="3702983"/>
          </a:xfrm>
          <a:prstGeom prst="rect">
            <a:avLst/>
          </a:prstGeom>
        </p:spPr>
      </p:pic>
      <p:pic>
        <p:nvPicPr>
          <p:cNvPr id="1026" name="Picture 2" descr="Tormentas de verano. nubes de tormenta, tormentas eléctricas, rayos y clima lluvioso. ilustración de papel artesanal de truenos y relámpagos Vector Premium ">
            <a:extLst>
              <a:ext uri="{FF2B5EF4-FFF2-40B4-BE49-F238E27FC236}">
                <a16:creationId xmlns:a16="http://schemas.microsoft.com/office/drawing/2014/main" id="{521C9A3A-4202-4AE0-992F-7B8A48E60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25" b="98580" l="799" r="99681">
                        <a14:foregroundMark x1="37061" y1="55398" x2="37061" y2="55398"/>
                        <a14:foregroundMark x1="31949" y1="69886" x2="31949" y2="69886"/>
                        <a14:foregroundMark x1="31789" y1="56818" x2="31789" y2="56818"/>
                        <a14:foregroundMark x1="27316" y1="63636" x2="27316" y2="63636"/>
                        <a14:foregroundMark x1="31949" y1="79261" x2="31949" y2="79261"/>
                        <a14:foregroundMark x1="25399" y1="76420" x2="25399" y2="76420"/>
                        <a14:foregroundMark x1="26997" y1="89773" x2="26997" y2="89773"/>
                        <a14:foregroundMark x1="20767" y1="83239" x2="20767" y2="83239"/>
                        <a14:foregroundMark x1="11821" y1="90625" x2="11821" y2="90625"/>
                        <a14:foregroundMark x1="19010" y1="71591" x2="19010" y2="71591"/>
                        <a14:foregroundMark x1="10703" y1="75284" x2="10703" y2="75284"/>
                        <a14:foregroundMark x1="5431" y1="66761" x2="5431" y2="66761"/>
                        <a14:foregroundMark x1="7348" y1="50568" x2="7348" y2="50568"/>
                        <a14:foregroundMark x1="15815" y1="62784" x2="15815" y2="62784"/>
                        <a14:foregroundMark x1="19489" y1="53977" x2="19489" y2="53977"/>
                        <a14:foregroundMark x1="23003" y1="51420" x2="23003" y2="51420"/>
                        <a14:foregroundMark x1="22364" y1="61648" x2="22364" y2="61648"/>
                        <a14:foregroundMark x1="44728" y1="61648" x2="44728" y2="61648"/>
                        <a14:foregroundMark x1="43610" y1="51420" x2="43610" y2="51420"/>
                        <a14:foregroundMark x1="40256" y1="67614" x2="40256" y2="67614"/>
                        <a14:foregroundMark x1="40735" y1="84091" x2="40735" y2="84091"/>
                        <a14:foregroundMark x1="46645" y1="71023" x2="46645" y2="71023"/>
                        <a14:foregroundMark x1="51278" y1="87500" x2="51278" y2="87500"/>
                        <a14:foregroundMark x1="55911" y1="80398" x2="55911" y2="80398"/>
                        <a14:foregroundMark x1="61342" y1="73580" x2="61342" y2="73580"/>
                        <a14:foregroundMark x1="62620" y1="64205" x2="62620" y2="64205"/>
                        <a14:foregroundMark x1="59744" y1="55114" x2="59744" y2="55114"/>
                        <a14:foregroundMark x1="62141" y1="86648" x2="62141" y2="86648"/>
                        <a14:foregroundMark x1="66613" y1="75000" x2="66613" y2="75000"/>
                        <a14:foregroundMark x1="71565" y1="66761" x2="71565" y2="66761"/>
                        <a14:foregroundMark x1="73003" y1="57386" x2="73003" y2="57386"/>
                        <a14:foregroundMark x1="80032" y1="54261" x2="80032" y2="54261"/>
                        <a14:foregroundMark x1="78275" y1="69886" x2="78275" y2="69886"/>
                        <a14:foregroundMark x1="73003" y1="75852" x2="73003" y2="75852"/>
                        <a14:foregroundMark x1="71565" y1="92330" x2="71565" y2="92330"/>
                        <a14:foregroundMark x1="77796" y1="85227" x2="77796" y2="85227"/>
                        <a14:foregroundMark x1="83387" y1="77841" x2="83387" y2="77841"/>
                        <a14:foregroundMark x1="87380" y1="70455" x2="87380" y2="70455"/>
                        <a14:foregroundMark x1="91054" y1="61648" x2="91054" y2="61648"/>
                        <a14:foregroundMark x1="94249" y1="54261" x2="94249" y2="54261"/>
                        <a14:foregroundMark x1="92332" y1="82955" x2="92332" y2="82955"/>
                        <a14:foregroundMark x1="85463" y1="90625" x2="85463" y2="9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737" y="2780990"/>
            <a:ext cx="2956555" cy="196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otón de acción: Hacia delante o Siguiente 14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43E80A7-8718-4D49-9B9A-C60F81BCAF5F}"/>
              </a:ext>
            </a:extLst>
          </p:cNvPr>
          <p:cNvSpPr/>
          <p:nvPr/>
        </p:nvSpPr>
        <p:spPr>
          <a:xfrm>
            <a:off x="11346099" y="615874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0F6A820-ECCD-4B50-B4C0-1BAFB1C9C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127738"/>
            <a:ext cx="8401050" cy="763588"/>
          </a:xfrm>
        </p:spPr>
        <p:txBody>
          <a:bodyPr/>
          <a:lstStyle/>
          <a:p>
            <a:r>
              <a:rPr lang="es-ES" sz="3600" b="1" dirty="0"/>
              <a:t>¿ Cómo esta el clima en Primavera?</a:t>
            </a:r>
          </a:p>
        </p:txBody>
      </p:sp>
    </p:spTree>
    <p:extLst>
      <p:ext uri="{BB962C8B-B14F-4D97-AF65-F5344CB8AC3E}">
        <p14:creationId xmlns:p14="http://schemas.microsoft.com/office/powerpoint/2010/main" val="592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EE1706-2963-47F9-88B5-63F7CBCD71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650" b="87050" l="6300" r="55200">
                        <a14:foregroundMark x1="17700" y1="81050" x2="17700" y2="81050"/>
                        <a14:foregroundMark x1="17700" y1="79800" x2="17700" y2="79800"/>
                        <a14:foregroundMark x1="17133" y1="83500" x2="15767" y2="87050"/>
                        <a14:foregroundMark x1="16033" y1="86800" x2="17267" y2="80600"/>
                        <a14:foregroundMark x1="19200" y1="82500" x2="19200" y2="82500"/>
                        <a14:foregroundMark x1="19200" y1="82500" x2="19200" y2="82500"/>
                        <a14:foregroundMark x1="19200" y1="81250" x2="19200" y2="81250"/>
                        <a14:foregroundMark x1="19367" y1="81250" x2="19367" y2="81250"/>
                        <a14:foregroundMark x1="19367" y1="81250" x2="19367" y2="81850"/>
                        <a14:foregroundMark x1="19367" y1="82900" x2="19367" y2="82900"/>
                        <a14:foregroundMark x1="19367" y1="82050" x2="19367" y2="82050"/>
                        <a14:foregroundMark x1="19367" y1="81850" x2="19367" y2="81850"/>
                        <a14:foregroundMark x1="19367" y1="81850" x2="19367" y2="85150"/>
                        <a14:foregroundMark x1="19367" y1="85150" x2="19367" y2="85150"/>
                        <a14:foregroundMark x1="19367" y1="84150" x2="19367" y2="84150"/>
                        <a14:foregroundMark x1="19367" y1="83500" x2="19367" y2="83500"/>
                        <a14:foregroundMark x1="19633" y1="82250" x2="19633" y2="82250"/>
                        <a14:foregroundMark x1="19633" y1="82050" x2="19633" y2="82050"/>
                      </a14:backgroundRemoval>
                    </a14:imgEffect>
                  </a14:imgLayer>
                </a14:imgProps>
              </a:ext>
            </a:extLst>
          </a:blip>
          <a:srcRect l="2743" t="8889" r="42722" b="11318"/>
          <a:stretch/>
        </p:blipFill>
        <p:spPr>
          <a:xfrm>
            <a:off x="7816605" y="2282696"/>
            <a:ext cx="2792819" cy="2736112"/>
          </a:xfrm>
          <a:prstGeom prst="rect">
            <a:avLst/>
          </a:prstGeom>
        </p:spPr>
      </p:pic>
      <p:pic>
        <p:nvPicPr>
          <p:cNvPr id="2050" name="Picture 2" descr="Pack de bonitas hojas otoñales y flores vector gratuito">
            <a:extLst>
              <a:ext uri="{FF2B5EF4-FFF2-40B4-BE49-F238E27FC236}">
                <a16:creationId xmlns:a16="http://schemas.microsoft.com/office/drawing/2014/main" id="{3B6744DC-CB29-477F-B731-B015C19C5C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97" b="51438" l="44089" r="96326">
                        <a14:foregroundMark x1="15016" y1="14217" x2="15016" y2="14217"/>
                        <a14:foregroundMark x1="16134" y1="38179" x2="16134" y2="38179"/>
                        <a14:foregroundMark x1="39936" y1="19010" x2="39936" y2="19010"/>
                        <a14:foregroundMark x1="39457" y1="9744" x2="39457" y2="9744"/>
                        <a14:foregroundMark x1="86741" y1="17572" x2="86741" y2="17572"/>
                        <a14:foregroundMark x1="86741" y1="12460" x2="86741" y2="12460"/>
                        <a14:foregroundMark x1="85304" y1="15495" x2="85304" y2="15495"/>
                        <a14:foregroundMark x1="78914" y1="28914" x2="78914" y2="28914"/>
                        <a14:foregroundMark x1="78914" y1="28914" x2="78914" y2="28914"/>
                        <a14:foregroundMark x1="78914" y1="28914" x2="78914" y2="28914"/>
                        <a14:foregroundMark x1="78914" y1="28914" x2="78914" y2="28914"/>
                        <a14:foregroundMark x1="78914" y1="28914" x2="78914" y2="28914"/>
                        <a14:foregroundMark x1="78914" y1="28914" x2="78914" y2="28914"/>
                        <a14:foregroundMark x1="78914" y1="28914" x2="78914" y2="28914"/>
                        <a14:foregroundMark x1="60703" y1="28914" x2="60703" y2="28914"/>
                        <a14:foregroundMark x1="60703" y1="28914" x2="60703" y2="28914"/>
                        <a14:foregroundMark x1="60703" y1="28914" x2="60703" y2="28914"/>
                        <a14:foregroundMark x1="61342" y1="27955" x2="61342" y2="27955"/>
                        <a14:foregroundMark x1="61342" y1="27955" x2="61342" y2="27955"/>
                        <a14:foregroundMark x1="61342" y1="27955" x2="61342" y2="27955"/>
                        <a14:foregroundMark x1="61502" y1="26518" x2="61502" y2="26518"/>
                        <a14:foregroundMark x1="65335" y1="42013" x2="65335" y2="42013"/>
                        <a14:foregroundMark x1="66294" y1="49042" x2="66294" y2="49042"/>
                        <a14:foregroundMark x1="84505" y1="35304" x2="84505" y2="35304"/>
                        <a14:foregroundMark x1="84665" y1="35304" x2="84665" y2="35304"/>
                        <a14:foregroundMark x1="87700" y1="30671" x2="87700" y2="30671"/>
                        <a14:foregroundMark x1="88658" y1="28914" x2="88658" y2="28914"/>
                        <a14:foregroundMark x1="88658" y1="27636" x2="88658" y2="27636"/>
                        <a14:foregroundMark x1="89137" y1="27316" x2="89137" y2="27316"/>
                        <a14:foregroundMark x1="89457" y1="25879" x2="89457" y2="25879"/>
                        <a14:foregroundMark x1="89457" y1="25879" x2="89457" y2="25879"/>
                        <a14:foregroundMark x1="89457" y1="25879" x2="89457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89" t="1534" r="4083" b="44306"/>
          <a:stretch/>
        </p:blipFill>
        <p:spPr bwMode="auto">
          <a:xfrm>
            <a:off x="1187001" y="2027842"/>
            <a:ext cx="3429000" cy="325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otón de acción: Hacia delante o Siguiente 14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BAE0421-D4E6-48B6-AF76-272FB1270864}"/>
              </a:ext>
            </a:extLst>
          </p:cNvPr>
          <p:cNvSpPr/>
          <p:nvPr/>
        </p:nvSpPr>
        <p:spPr>
          <a:xfrm>
            <a:off x="11346099" y="615874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195A5328-AB01-4610-90C8-5052E86D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149588"/>
            <a:ext cx="8401050" cy="763588"/>
          </a:xfrm>
        </p:spPr>
        <p:txBody>
          <a:bodyPr/>
          <a:lstStyle/>
          <a:p>
            <a:r>
              <a:rPr lang="es-ES" sz="3600" b="1" dirty="0"/>
              <a:t>¿Que elemento pertenece a la Primavera?</a:t>
            </a:r>
          </a:p>
        </p:txBody>
      </p:sp>
    </p:spTree>
    <p:extLst>
      <p:ext uri="{BB962C8B-B14F-4D97-AF65-F5344CB8AC3E}">
        <p14:creationId xmlns:p14="http://schemas.microsoft.com/office/powerpoint/2010/main" val="14270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3074" name="Picture 2" descr="Feliz niña linda niña regando flores vector gratuito">
            <a:extLst>
              <a:ext uri="{FF2B5EF4-FFF2-40B4-BE49-F238E27FC236}">
                <a16:creationId xmlns:a16="http://schemas.microsoft.com/office/drawing/2014/main" id="{E9495F3D-AF97-4C56-8B3E-97A1393EA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55" b="95847" l="5272" r="94728">
                        <a14:foregroundMark x1="16294" y1="12939" x2="23642" y2="32748"/>
                        <a14:foregroundMark x1="22843" y1="8466" x2="22843" y2="8466"/>
                        <a14:foregroundMark x1="26198" y1="9744" x2="26198" y2="9744"/>
                        <a14:foregroundMark x1="30831" y1="12141" x2="30831" y2="12141"/>
                        <a14:foregroundMark x1="33387" y1="16454" x2="33387" y2="16454"/>
                        <a14:foregroundMark x1="35942" y1="19968" x2="35942" y2="19968"/>
                        <a14:foregroundMark x1="36741" y1="24760" x2="36741" y2="24760"/>
                        <a14:foregroundMark x1="35144" y1="30192" x2="35144" y2="30192"/>
                        <a14:foregroundMark x1="31949" y1="33387" x2="31949" y2="33387"/>
                        <a14:foregroundMark x1="27476" y1="36581" x2="27476" y2="36581"/>
                        <a14:foregroundMark x1="22204" y1="37220" x2="22204" y2="37220"/>
                        <a14:foregroundMark x1="17252" y1="36422" x2="17252" y2="36422"/>
                        <a14:foregroundMark x1="12460" y1="32907" x2="12460" y2="32907"/>
                        <a14:foregroundMark x1="10383" y1="30192" x2="10383" y2="30192"/>
                        <a14:foregroundMark x1="7987" y1="26837" x2="7987" y2="26837"/>
                        <a14:foregroundMark x1="7987" y1="20927" x2="7987" y2="20927"/>
                        <a14:foregroundMark x1="8307" y1="24441" x2="8307" y2="24441"/>
                        <a14:foregroundMark x1="10064" y1="16134" x2="10064" y2="16134"/>
                        <a14:foregroundMark x1="13259" y1="11981" x2="13259" y2="11981"/>
                        <a14:foregroundMark x1="16294" y1="9744" x2="16294" y2="9744"/>
                        <a14:foregroundMark x1="36581" y1="74121" x2="38019" y2="89936"/>
                        <a14:foregroundMark x1="22364" y1="70447" x2="24601" y2="92812"/>
                        <a14:foregroundMark x1="44728" y1="74760" x2="44728" y2="74760"/>
                        <a14:foregroundMark x1="45208" y1="77316" x2="45208" y2="77316"/>
                        <a14:foregroundMark x1="46805" y1="79073" x2="46805" y2="79073"/>
                        <a14:foregroundMark x1="42812" y1="80671" x2="42812" y2="80671"/>
                        <a14:foregroundMark x1="44249" y1="82428" x2="44249" y2="82428"/>
                        <a14:foregroundMark x1="69010" y1="31789" x2="66613" y2="42173"/>
                        <a14:foregroundMark x1="80831" y1="30511" x2="78115" y2="42173"/>
                        <a14:foregroundMark x1="68850" y1="89936" x2="70927" y2="82109"/>
                        <a14:foregroundMark x1="83227" y1="88498" x2="81150" y2="81310"/>
                        <a14:foregroundMark x1="85783" y1="88019" x2="82428" y2="86422"/>
                        <a14:foregroundMark x1="18850" y1="77636" x2="18850" y2="77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001" y="2018018"/>
            <a:ext cx="3274031" cy="327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permeable de niño lindo feliz niña jugar usar Vector Premium ">
            <a:extLst>
              <a:ext uri="{FF2B5EF4-FFF2-40B4-BE49-F238E27FC236}">
                <a16:creationId xmlns:a16="http://schemas.microsoft.com/office/drawing/2014/main" id="{A1607E3B-14AC-4DC9-9FF9-9BB8B7567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6006" y1="47764" x2="62939" y2="47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976" y="1688982"/>
            <a:ext cx="3480037" cy="34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otón de acción: Hacia delante o Siguiente 14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6EA918A-F54E-4D6F-AD80-9D50788784A3}"/>
              </a:ext>
            </a:extLst>
          </p:cNvPr>
          <p:cNvSpPr/>
          <p:nvPr/>
        </p:nvSpPr>
        <p:spPr>
          <a:xfrm>
            <a:off x="11346099" y="615874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C0AAE8CE-36E6-48D1-86FF-E292EBFE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2684" y="70853"/>
            <a:ext cx="8401050" cy="763588"/>
          </a:xfrm>
        </p:spPr>
        <p:txBody>
          <a:bodyPr/>
          <a:lstStyle/>
          <a:p>
            <a:r>
              <a:rPr lang="es-ES" sz="3600" b="1" dirty="0"/>
              <a:t>¿Que elemento pertenece a la Primavera?</a:t>
            </a:r>
          </a:p>
        </p:txBody>
      </p:sp>
    </p:spTree>
    <p:extLst>
      <p:ext uri="{BB962C8B-B14F-4D97-AF65-F5344CB8AC3E}">
        <p14:creationId xmlns:p14="http://schemas.microsoft.com/office/powerpoint/2010/main" val="156157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E889EF-131F-455D-B176-4AD610EA05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85" b="48308" l="50538" r="100000"/>
                    </a14:imgEffect>
                  </a14:imgLayer>
                </a14:imgProps>
              </a:ext>
            </a:extLst>
          </a:blip>
          <a:srcRect l="50000" b="50000"/>
          <a:stretch/>
        </p:blipFill>
        <p:spPr>
          <a:xfrm>
            <a:off x="1796942" y="2109629"/>
            <a:ext cx="2934708" cy="293470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39F1EF9-9457-413F-824C-76CE0C08CE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50" b="46600" l="1300" r="34300"/>
                    </a14:imgEffect>
                  </a14:imgLayer>
                </a14:imgProps>
              </a:ext>
            </a:extLst>
          </a:blip>
          <a:srcRect r="64387" b="52673"/>
          <a:stretch/>
        </p:blipFill>
        <p:spPr>
          <a:xfrm>
            <a:off x="7576001" y="2109628"/>
            <a:ext cx="3274031" cy="2900653"/>
          </a:xfrm>
          <a:prstGeom prst="rect">
            <a:avLst/>
          </a:prstGeom>
        </p:spPr>
      </p:pic>
      <p:sp>
        <p:nvSpPr>
          <p:cNvPr id="7" name="Botón de acción: Hacia delante o Siguiente 14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EBD3AF5-F4F9-453A-B6ED-F9FA763D713E}"/>
              </a:ext>
            </a:extLst>
          </p:cNvPr>
          <p:cNvSpPr/>
          <p:nvPr/>
        </p:nvSpPr>
        <p:spPr>
          <a:xfrm>
            <a:off x="11346099" y="615874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AA25EA05-F7DC-4539-806A-E635BDE6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12" y="66621"/>
            <a:ext cx="8401050" cy="763588"/>
          </a:xfrm>
        </p:spPr>
        <p:txBody>
          <a:bodyPr/>
          <a:lstStyle/>
          <a:p>
            <a:r>
              <a:rPr lang="es-ES" sz="3600" b="1" dirty="0"/>
              <a:t>¿Qué vestimenta usamos en Primavera?</a:t>
            </a:r>
          </a:p>
        </p:txBody>
      </p:sp>
    </p:spTree>
    <p:extLst>
      <p:ext uri="{BB962C8B-B14F-4D97-AF65-F5344CB8AC3E}">
        <p14:creationId xmlns:p14="http://schemas.microsoft.com/office/powerpoint/2010/main" val="295279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4098" name="Picture 2" descr="Un sombrero con flores sonrientes vector gratuito">
            <a:extLst>
              <a:ext uri="{FF2B5EF4-FFF2-40B4-BE49-F238E27FC236}">
                <a16:creationId xmlns:a16="http://schemas.microsoft.com/office/drawing/2014/main" id="{2B7FDA22-CB86-4DF8-BC0A-A83C95D68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71" b="93769" l="319" r="966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91" y="2580417"/>
            <a:ext cx="3152600" cy="169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ombrero de ganchillo estilo escandinavo. pintado a mano acuarela invierno lindo tejer gorro de ropa con pompón. cálida colección de accesorios de moda aislado en blanco. sombrero de lana dibujado a mano con un pompón esponjoso Vector Premium ">
            <a:extLst>
              <a:ext uri="{FF2B5EF4-FFF2-40B4-BE49-F238E27FC236}">
                <a16:creationId xmlns:a16="http://schemas.microsoft.com/office/drawing/2014/main" id="{21D0258F-BDC3-4C67-B390-714C3F96C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112" b="89936" l="9904" r="89936">
                        <a14:foregroundMark x1="43770" y1="18211" x2="44249" y2="17252"/>
                        <a14:foregroundMark x1="46805" y1="12460" x2="46805" y2="12460"/>
                        <a14:foregroundMark x1="44249" y1="19968" x2="42013" y2="16773"/>
                        <a14:foregroundMark x1="53195" y1="15815" x2="55591" y2="105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83" y="2109628"/>
            <a:ext cx="3082248" cy="308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otón de acción: Hacia delante o Siguiente 14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DEE551B-B8BC-4574-82FF-86AB11C96509}"/>
              </a:ext>
            </a:extLst>
          </p:cNvPr>
          <p:cNvSpPr/>
          <p:nvPr/>
        </p:nvSpPr>
        <p:spPr>
          <a:xfrm>
            <a:off x="11346099" y="615874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Título 2">
            <a:extLst>
              <a:ext uri="{FF2B5EF4-FFF2-40B4-BE49-F238E27FC236}">
                <a16:creationId xmlns:a16="http://schemas.microsoft.com/office/drawing/2014/main" id="{ABCB0125-C33B-4D5B-B967-2322AA0A9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91" y="171026"/>
            <a:ext cx="8401050" cy="763588"/>
          </a:xfrm>
        </p:spPr>
        <p:txBody>
          <a:bodyPr/>
          <a:lstStyle/>
          <a:p>
            <a:r>
              <a:rPr lang="es-ES" sz="3600" b="1" dirty="0"/>
              <a:t>¿Qué vestimenta usamos en Primavera?</a:t>
            </a:r>
          </a:p>
        </p:txBody>
      </p:sp>
    </p:spTree>
    <p:extLst>
      <p:ext uri="{BB962C8B-B14F-4D97-AF65-F5344CB8AC3E}">
        <p14:creationId xmlns:p14="http://schemas.microsoft.com/office/powerpoint/2010/main" val="45428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ón de acción: Hacia delante o Siguiente 12">
            <a:hlinkClick r:id="" action="ppaction://hlinkshowjump?jump=nextslide" highlightClick="1"/>
          </p:cNvPr>
          <p:cNvSpPr/>
          <p:nvPr/>
        </p:nvSpPr>
        <p:spPr>
          <a:xfrm>
            <a:off x="11194745" y="5903932"/>
            <a:ext cx="716280" cy="63748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E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3B9A0A-0CA7-4F71-BDA0-A47291F0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4069"/>
            <a:ext cx="12192000" cy="590393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3A8B1D7-E6BA-47FC-B11A-5EB03D7A8417}"/>
              </a:ext>
            </a:extLst>
          </p:cNvPr>
          <p:cNvSpPr/>
          <p:nvPr/>
        </p:nvSpPr>
        <p:spPr>
          <a:xfrm>
            <a:off x="1547977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63C1F54-15F3-46FA-80CE-77E9FEE09719}"/>
              </a:ext>
            </a:extLst>
          </p:cNvPr>
          <p:cNvSpPr/>
          <p:nvPr/>
        </p:nvSpPr>
        <p:spPr>
          <a:xfrm>
            <a:off x="7576001" y="2109628"/>
            <a:ext cx="3274031" cy="3082248"/>
          </a:xfrm>
          <a:prstGeom prst="round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5122" name="Picture 2" descr="Zapatillas rojas sobre fondo azul. ilustración Vector Premium ">
            <a:extLst>
              <a:ext uri="{FF2B5EF4-FFF2-40B4-BE49-F238E27FC236}">
                <a16:creationId xmlns:a16="http://schemas.microsoft.com/office/drawing/2014/main" id="{887BD81F-7286-462D-B84A-A97E80FD5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14" b="93439" l="0" r="93930">
                        <a14:foregroundMark x1="61182" y1="27149" x2="67572" y2="88462"/>
                        <a14:foregroundMark x1="7029" y1="53846" x2="7029" y2="53846"/>
                        <a14:foregroundMark x1="7029" y1="53846" x2="7029" y2="53846"/>
                        <a14:foregroundMark x1="7348" y1="53394" x2="7348" y2="53394"/>
                        <a14:foregroundMark x1="7508" y1="53167" x2="7508" y2="53167"/>
                        <a14:foregroundMark x1="49840" y1="67873" x2="49840" y2="67873"/>
                        <a14:foregroundMark x1="49840" y1="68778" x2="49840" y2="68778"/>
                        <a14:foregroundMark x1="49840" y1="68778" x2="49840" y2="68778"/>
                        <a14:foregroundMark x1="49521" y1="68778" x2="48722" y2="68778"/>
                        <a14:foregroundMark x1="48083" y1="68552" x2="48083" y2="68552"/>
                        <a14:foregroundMark x1="47923" y1="68552" x2="47923" y2="68552"/>
                        <a14:foregroundMark x1="48083" y1="69005" x2="48083" y2="69005"/>
                        <a14:foregroundMark x1="50958" y1="84615" x2="50958" y2="84615"/>
                        <a14:foregroundMark x1="50958" y1="84615" x2="50958" y2="84615"/>
                        <a14:foregroundMark x1="50958" y1="84615" x2="50958" y2="84615"/>
                        <a14:foregroundMark x1="50160" y1="84615" x2="50160" y2="84615"/>
                        <a14:foregroundMark x1="49361" y1="84842" x2="49361" y2="84842"/>
                        <a14:foregroundMark x1="49361" y1="84842" x2="49361" y2="84842"/>
                        <a14:foregroundMark x1="89936" y1="77149" x2="89936" y2="77149"/>
                        <a14:foregroundMark x1="89936" y1="77149" x2="89936" y2="77149"/>
                        <a14:foregroundMark x1="89936" y1="77149" x2="89936" y2="77149"/>
                        <a14:foregroundMark x1="88978" y1="77149" x2="88978" y2="77149"/>
                        <a14:foregroundMark x1="88818" y1="78054" x2="88818" y2="78054"/>
                        <a14:foregroundMark x1="88498" y1="78054" x2="88498" y2="78054"/>
                        <a14:foregroundMark x1="88498" y1="78054" x2="88498" y2="78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689" y="2330381"/>
            <a:ext cx="3740057" cy="264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onjunto de botas de lluvia par Vector Premium ">
            <a:extLst>
              <a:ext uri="{FF2B5EF4-FFF2-40B4-BE49-F238E27FC236}">
                <a16:creationId xmlns:a16="http://schemas.microsoft.com/office/drawing/2014/main" id="{4A9CD671-9617-4FD3-AA85-AA36DED79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57" b="98082" l="49681" r="945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30" t="-1695" r="-2424" b="1695"/>
          <a:stretch/>
        </p:blipFill>
        <p:spPr bwMode="auto">
          <a:xfrm>
            <a:off x="2124127" y="2234460"/>
            <a:ext cx="2240693" cy="283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2">
            <a:extLst>
              <a:ext uri="{FF2B5EF4-FFF2-40B4-BE49-F238E27FC236}">
                <a16:creationId xmlns:a16="http://schemas.microsoft.com/office/drawing/2014/main" id="{F2A2BCD1-70DC-43CC-8C36-3B7870A30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956" y="128065"/>
            <a:ext cx="8401050" cy="763588"/>
          </a:xfrm>
        </p:spPr>
        <p:txBody>
          <a:bodyPr/>
          <a:lstStyle/>
          <a:p>
            <a:r>
              <a:rPr lang="es-ES" sz="3600" b="1" dirty="0"/>
              <a:t>¿Qué vestimenta usamos en Primavera?</a:t>
            </a:r>
          </a:p>
        </p:txBody>
      </p:sp>
    </p:spTree>
    <p:extLst>
      <p:ext uri="{BB962C8B-B14F-4D97-AF65-F5344CB8AC3E}">
        <p14:creationId xmlns:p14="http://schemas.microsoft.com/office/powerpoint/2010/main" val="90787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64148" y="1395413"/>
            <a:ext cx="4505960" cy="641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▷ Banderín de Papel Multicolor 4,5 m - Envíos 24 horas ✅">
            <a:extLst>
              <a:ext uri="{FF2B5EF4-FFF2-40B4-BE49-F238E27FC236}">
                <a16:creationId xmlns:a16="http://schemas.microsoft.com/office/drawing/2014/main" id="{E6AD66D0-EE8D-43CC-B23F-764CD389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8" r="725" b="32064"/>
          <a:stretch/>
        </p:blipFill>
        <p:spPr bwMode="auto">
          <a:xfrm>
            <a:off x="0" y="0"/>
            <a:ext cx="6808304" cy="19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▷ Banderín de Papel Multicolor 4,5 m - Envíos 24 horas ✅">
            <a:extLst>
              <a:ext uri="{FF2B5EF4-FFF2-40B4-BE49-F238E27FC236}">
                <a16:creationId xmlns:a16="http://schemas.microsoft.com/office/drawing/2014/main" id="{DD819CA0-A7C2-4928-9A73-989B15A661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8" r="21256" b="32064"/>
          <a:stretch/>
        </p:blipFill>
        <p:spPr bwMode="auto">
          <a:xfrm>
            <a:off x="6579704" y="0"/>
            <a:ext cx="5400261" cy="19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55380" y="1646703"/>
            <a:ext cx="115366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Completa  los diseños de las mariposas utilizando diferentes colores </a:t>
            </a:r>
            <a:endParaRPr lang="es-CL" sz="2800" dirty="0"/>
          </a:p>
        </p:txBody>
      </p:sp>
      <p:sp>
        <p:nvSpPr>
          <p:cNvPr id="3" name="Elipse 2"/>
          <p:cNvSpPr/>
          <p:nvPr/>
        </p:nvSpPr>
        <p:spPr>
          <a:xfrm>
            <a:off x="7980218" y="2729347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/>
          <p:cNvSpPr/>
          <p:nvPr/>
        </p:nvSpPr>
        <p:spPr>
          <a:xfrm>
            <a:off x="7479173" y="2923311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7834745" y="3106654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7483777" y="3423398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/>
          <p:cNvSpPr/>
          <p:nvPr/>
        </p:nvSpPr>
        <p:spPr>
          <a:xfrm>
            <a:off x="8055256" y="3389132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/>
          <p:cNvSpPr/>
          <p:nvPr/>
        </p:nvSpPr>
        <p:spPr>
          <a:xfrm>
            <a:off x="7901737" y="4029675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lipse 15"/>
          <p:cNvSpPr/>
          <p:nvPr/>
        </p:nvSpPr>
        <p:spPr>
          <a:xfrm>
            <a:off x="7624646" y="3766439"/>
            <a:ext cx="290946" cy="263236"/>
          </a:xfrm>
          <a:prstGeom prst="ellipse">
            <a:avLst/>
          </a:prstGeom>
          <a:solidFill>
            <a:srgbClr val="EC639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4170218" y="2729347"/>
            <a:ext cx="969818" cy="2632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4107915" y="2992583"/>
            <a:ext cx="1156812" cy="2456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V="1">
            <a:off x="4170218" y="3238272"/>
            <a:ext cx="1094509" cy="185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4107915" y="3652368"/>
            <a:ext cx="103212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4170218" y="3898057"/>
            <a:ext cx="969818" cy="2632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iángulo isósceles 25"/>
          <p:cNvSpPr/>
          <p:nvPr/>
        </p:nvSpPr>
        <p:spPr>
          <a:xfrm>
            <a:off x="7834745" y="4876800"/>
            <a:ext cx="290946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Triángulo isósceles 27"/>
          <p:cNvSpPr/>
          <p:nvPr/>
        </p:nvSpPr>
        <p:spPr>
          <a:xfrm>
            <a:off x="7590009" y="5266735"/>
            <a:ext cx="290946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Triángulo isósceles 28"/>
          <p:cNvSpPr/>
          <p:nvPr/>
        </p:nvSpPr>
        <p:spPr>
          <a:xfrm>
            <a:off x="8108372" y="5201383"/>
            <a:ext cx="290946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Triángulo isósceles 29"/>
          <p:cNvSpPr/>
          <p:nvPr/>
        </p:nvSpPr>
        <p:spPr>
          <a:xfrm>
            <a:off x="7535710" y="5698234"/>
            <a:ext cx="290946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Triángulo isósceles 30"/>
          <p:cNvSpPr/>
          <p:nvPr/>
        </p:nvSpPr>
        <p:spPr>
          <a:xfrm>
            <a:off x="7983090" y="5525966"/>
            <a:ext cx="288074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Triángulo isósceles 31"/>
          <p:cNvSpPr/>
          <p:nvPr/>
        </p:nvSpPr>
        <p:spPr>
          <a:xfrm>
            <a:off x="7607326" y="6129722"/>
            <a:ext cx="290946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Triángulo isósceles 32"/>
          <p:cNvSpPr/>
          <p:nvPr/>
        </p:nvSpPr>
        <p:spPr>
          <a:xfrm>
            <a:off x="8058719" y="6067292"/>
            <a:ext cx="290946" cy="249382"/>
          </a:xfrm>
          <a:prstGeom prst="triangl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4" name="Conector recto 33"/>
          <p:cNvCxnSpPr/>
          <p:nvPr/>
        </p:nvCxnSpPr>
        <p:spPr>
          <a:xfrm>
            <a:off x="4281055" y="5126182"/>
            <a:ext cx="0" cy="15240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/>
          <p:nvPr/>
        </p:nvCxnSpPr>
        <p:spPr>
          <a:xfrm>
            <a:off x="4475018" y="4936234"/>
            <a:ext cx="0" cy="171394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4649923" y="4809535"/>
            <a:ext cx="67550" cy="1937629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 flipH="1">
            <a:off x="4849091" y="4792674"/>
            <a:ext cx="69273" cy="195449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>
            <a:off x="5140036" y="4855104"/>
            <a:ext cx="0" cy="967821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 flipH="1">
            <a:off x="5015336" y="6055759"/>
            <a:ext cx="41563" cy="67286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27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#StayAtHome Games by Slidesgo">
  <a:themeElements>
    <a:clrScheme name="Simple Light">
      <a:dk1>
        <a:srgbClr val="000000"/>
      </a:dk1>
      <a:lt1>
        <a:srgbClr val="FFFFFF"/>
      </a:lt1>
      <a:dk2>
        <a:srgbClr val="66D7DD"/>
      </a:dk2>
      <a:lt2>
        <a:srgbClr val="A9E7EA"/>
      </a:lt2>
      <a:accent1>
        <a:srgbClr val="F2A668"/>
      </a:accent1>
      <a:accent2>
        <a:srgbClr val="E87070"/>
      </a:accent2>
      <a:accent3>
        <a:srgbClr val="F4E482"/>
      </a:accent3>
      <a:accent4>
        <a:srgbClr val="A7E882"/>
      </a:accent4>
      <a:accent5>
        <a:srgbClr val="799CF2"/>
      </a:accent5>
      <a:accent6>
        <a:srgbClr val="E8764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67</Words>
  <Application>Microsoft Office PowerPoint</Application>
  <PresentationFormat>Panorámica</PresentationFormat>
  <Paragraphs>10</Paragraphs>
  <Slides>10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</vt:lpstr>
      <vt:lpstr>Berlin Sans FB Demi</vt:lpstr>
      <vt:lpstr>Calibri</vt:lpstr>
      <vt:lpstr>Calibri Light</vt:lpstr>
      <vt:lpstr>Comic Sans MS</vt:lpstr>
      <vt:lpstr>DM Sans</vt:lpstr>
      <vt:lpstr>Londrina Solid</vt:lpstr>
      <vt:lpstr>Tema de Office</vt:lpstr>
      <vt:lpstr>#StayAtHome Games by Slidesgo</vt:lpstr>
      <vt:lpstr>Presentación de PowerPoint</vt:lpstr>
      <vt:lpstr>CANCIÓN DE PRIMAVERA</vt:lpstr>
      <vt:lpstr>¿Que elemento pertenece a la Primavera?</vt:lpstr>
      <vt:lpstr>¿ Cómo esta el clima en Primavera?</vt:lpstr>
      <vt:lpstr>¿Que elemento pertenece a la Primavera?</vt:lpstr>
      <vt:lpstr>¿Que elemento pertenece a la Primavera?</vt:lpstr>
      <vt:lpstr>¿Qué vestimenta usamos en Primavera?</vt:lpstr>
      <vt:lpstr>¿Qué vestimenta usamos en Primavera?</vt:lpstr>
      <vt:lpstr>¿Qué vestimenta usamos en Primavera?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silene alejandra perez vega</cp:lastModifiedBy>
  <cp:revision>76</cp:revision>
  <dcterms:created xsi:type="dcterms:W3CDTF">2020-05-18T17:50:25Z</dcterms:created>
  <dcterms:modified xsi:type="dcterms:W3CDTF">2020-09-30T02:01:51Z</dcterms:modified>
</cp:coreProperties>
</file>