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14"/>
  </p:notesMasterIdLst>
  <p:sldIdLst>
    <p:sldId id="269" r:id="rId3"/>
    <p:sldId id="315" r:id="rId4"/>
    <p:sldId id="336" r:id="rId5"/>
    <p:sldId id="327" r:id="rId6"/>
    <p:sldId id="334" r:id="rId7"/>
    <p:sldId id="328" r:id="rId8"/>
    <p:sldId id="335" r:id="rId9"/>
    <p:sldId id="280" r:id="rId10"/>
    <p:sldId id="337" r:id="rId11"/>
    <p:sldId id="338" r:id="rId12"/>
    <p:sldId id="282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B1BA5969-D43F-402F-B74D-D169BE422CF7}"/>
    <pc:docChg chg="delSld">
      <pc:chgData name="silene alejandra perez vega" userId="fe0bbaa5a6bfbced" providerId="LiveId" clId="{B1BA5969-D43F-402F-B74D-D169BE422CF7}" dt="2020-10-06T21:08:48.719" v="10" actId="47"/>
      <pc:docMkLst>
        <pc:docMk/>
      </pc:docMkLst>
      <pc:sldChg chg="del">
        <pc:chgData name="silene alejandra perez vega" userId="fe0bbaa5a6bfbced" providerId="LiveId" clId="{B1BA5969-D43F-402F-B74D-D169BE422CF7}" dt="2020-10-06T21:08:48.719" v="10" actId="47"/>
        <pc:sldMkLst>
          <pc:docMk/>
          <pc:sldMk cId="3017704622" sldId="312"/>
        </pc:sldMkLst>
      </pc:sldChg>
      <pc:sldChg chg="del">
        <pc:chgData name="silene alejandra perez vega" userId="fe0bbaa5a6bfbced" providerId="LiveId" clId="{B1BA5969-D43F-402F-B74D-D169BE422CF7}" dt="2020-10-06T21:08:46.019" v="8" actId="47"/>
        <pc:sldMkLst>
          <pc:docMk/>
          <pc:sldMk cId="3093448421" sldId="330"/>
        </pc:sldMkLst>
      </pc:sldChg>
      <pc:sldChg chg="del">
        <pc:chgData name="silene alejandra perez vega" userId="fe0bbaa5a6bfbced" providerId="LiveId" clId="{B1BA5969-D43F-402F-B74D-D169BE422CF7}" dt="2020-10-06T21:08:45.672" v="7" actId="47"/>
        <pc:sldMkLst>
          <pc:docMk/>
          <pc:sldMk cId="4179113130" sldId="331"/>
        </pc:sldMkLst>
      </pc:sldChg>
      <pc:sldChg chg="del">
        <pc:chgData name="silene alejandra perez vega" userId="fe0bbaa5a6bfbced" providerId="LiveId" clId="{B1BA5969-D43F-402F-B74D-D169BE422CF7}" dt="2020-10-06T21:08:45.177" v="6" actId="47"/>
        <pc:sldMkLst>
          <pc:docMk/>
          <pc:sldMk cId="652624370" sldId="332"/>
        </pc:sldMkLst>
      </pc:sldChg>
      <pc:sldChg chg="del">
        <pc:chgData name="silene alejandra perez vega" userId="fe0bbaa5a6bfbced" providerId="LiveId" clId="{B1BA5969-D43F-402F-B74D-D169BE422CF7}" dt="2020-10-06T21:08:40.308" v="0" actId="47"/>
        <pc:sldMkLst>
          <pc:docMk/>
          <pc:sldMk cId="2374936410" sldId="339"/>
        </pc:sldMkLst>
      </pc:sldChg>
      <pc:sldChg chg="del">
        <pc:chgData name="silene alejandra perez vega" userId="fe0bbaa5a6bfbced" providerId="LiveId" clId="{B1BA5969-D43F-402F-B74D-D169BE422CF7}" dt="2020-10-06T21:08:41.309" v="1" actId="47"/>
        <pc:sldMkLst>
          <pc:docMk/>
          <pc:sldMk cId="1285293968" sldId="340"/>
        </pc:sldMkLst>
      </pc:sldChg>
      <pc:sldChg chg="del">
        <pc:chgData name="silene alejandra perez vega" userId="fe0bbaa5a6bfbced" providerId="LiveId" clId="{B1BA5969-D43F-402F-B74D-D169BE422CF7}" dt="2020-10-06T21:08:42.340" v="2" actId="47"/>
        <pc:sldMkLst>
          <pc:docMk/>
          <pc:sldMk cId="1844540567" sldId="341"/>
        </pc:sldMkLst>
      </pc:sldChg>
      <pc:sldChg chg="del">
        <pc:chgData name="silene alejandra perez vega" userId="fe0bbaa5a6bfbced" providerId="LiveId" clId="{B1BA5969-D43F-402F-B74D-D169BE422CF7}" dt="2020-10-06T21:08:43.913" v="4" actId="47"/>
        <pc:sldMkLst>
          <pc:docMk/>
          <pc:sldMk cId="1763970047" sldId="342"/>
        </pc:sldMkLst>
      </pc:sldChg>
      <pc:sldChg chg="del">
        <pc:chgData name="silene alejandra perez vega" userId="fe0bbaa5a6bfbced" providerId="LiveId" clId="{B1BA5969-D43F-402F-B74D-D169BE422CF7}" dt="2020-10-06T21:08:42.967" v="3" actId="47"/>
        <pc:sldMkLst>
          <pc:docMk/>
          <pc:sldMk cId="835656534" sldId="343"/>
        </pc:sldMkLst>
      </pc:sldChg>
      <pc:sldChg chg="del">
        <pc:chgData name="silene alejandra perez vega" userId="fe0bbaa5a6bfbced" providerId="LiveId" clId="{B1BA5969-D43F-402F-B74D-D169BE422CF7}" dt="2020-10-06T21:08:44.290" v="5" actId="47"/>
        <pc:sldMkLst>
          <pc:docMk/>
          <pc:sldMk cId="200879785" sldId="344"/>
        </pc:sldMkLst>
      </pc:sldChg>
      <pc:sldChg chg="del">
        <pc:chgData name="silene alejandra perez vega" userId="fe0bbaa5a6bfbced" providerId="LiveId" clId="{B1BA5969-D43F-402F-B74D-D169BE422CF7}" dt="2020-10-06T21:08:47.630" v="9" actId="47"/>
        <pc:sldMkLst>
          <pc:docMk/>
          <pc:sldMk cId="3894084911" sldId="345"/>
        </pc:sldMkLst>
      </pc:sldChg>
      <pc:sldMasterChg chg="delSldLayout">
        <pc:chgData name="silene alejandra perez vega" userId="fe0bbaa5a6bfbced" providerId="LiveId" clId="{B1BA5969-D43F-402F-B74D-D169BE422CF7}" dt="2020-10-06T21:08:44.290" v="5" actId="47"/>
        <pc:sldMasterMkLst>
          <pc:docMk/>
          <pc:sldMasterMk cId="1762590575" sldId="2147483660"/>
        </pc:sldMasterMkLst>
        <pc:sldLayoutChg chg="del">
          <pc:chgData name="silene alejandra perez vega" userId="fe0bbaa5a6bfbced" providerId="LiveId" clId="{B1BA5969-D43F-402F-B74D-D169BE422CF7}" dt="2020-10-06T21:08:44.290" v="5" actId="47"/>
          <pc:sldLayoutMkLst>
            <pc:docMk/>
            <pc:sldMasterMk cId="1762590575" sldId="2147483660"/>
            <pc:sldLayoutMk cId="291071135" sldId="2147483678"/>
          </pc:sldLayoutMkLst>
        </pc:sldLayoutChg>
      </pc:sldMasterChg>
      <pc:sldMasterChg chg="delSldLayout">
        <pc:chgData name="silene alejandra perez vega" userId="fe0bbaa5a6bfbced" providerId="LiveId" clId="{B1BA5969-D43F-402F-B74D-D169BE422CF7}" dt="2020-10-06T21:08:48.719" v="10" actId="47"/>
        <pc:sldMasterMkLst>
          <pc:docMk/>
          <pc:sldMasterMk cId="4213122316" sldId="2147483679"/>
        </pc:sldMasterMkLst>
        <pc:sldLayoutChg chg="del">
          <pc:chgData name="silene alejandra perez vega" userId="fe0bbaa5a6bfbced" providerId="LiveId" clId="{B1BA5969-D43F-402F-B74D-D169BE422CF7}" dt="2020-10-06T21:08:48.719" v="10" actId="47"/>
          <pc:sldLayoutMkLst>
            <pc:docMk/>
            <pc:sldMasterMk cId="4213122316" sldId="2147483679"/>
            <pc:sldLayoutMk cId="2383526816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FD76B-A568-420A-A8D7-252CDB522D2B}" type="datetimeFigureOut">
              <a:rPr lang="es-CL" smtClean="0"/>
              <a:t>06-10-2020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432F4-B5AA-45B1-A90C-D417E921760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8819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6bbdd4ca84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6bbdd4ca84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23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6bf8a2b190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6bf8a2b190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38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6bf8a2b190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6bf8a2b190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2609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6bf8a2b190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6bf8a2b190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97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3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036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07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3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830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3" y="1825625"/>
            <a:ext cx="4954588" cy="41879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4951415" cy="41879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91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7"/>
            <a:ext cx="4956048" cy="3476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7"/>
            <a:ext cx="4956048" cy="3476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79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0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10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3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3" y="1733550"/>
            <a:ext cx="4360503" cy="30500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1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89"/>
            <a:ext cx="4368980" cy="100761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3" y="1733550"/>
            <a:ext cx="4360503" cy="30500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1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9" y="4935989"/>
            <a:ext cx="4368980" cy="100761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297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40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9" y="1824286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6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6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9" y="1824286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3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07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5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5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90" y="319178"/>
            <a:ext cx="3389607" cy="27108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1" y="529603"/>
            <a:ext cx="2993367" cy="2305339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90" y="3245641"/>
            <a:ext cx="3389607" cy="27108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1" y="3456065"/>
            <a:ext cx="2993367" cy="2305339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5" y="2484993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1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4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4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0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400"/>
            <a:ext cx="6433399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sz="1400"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sz="1400"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2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990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95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9" y="304801"/>
            <a:ext cx="1729531" cy="56769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04801"/>
            <a:ext cx="8633671" cy="56769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083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984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1">
  <p:cSld name="Section 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650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>
            <a:off x="10650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10650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0927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60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6013200" y="2497133"/>
            <a:ext cx="4264400" cy="3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0702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48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162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3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5" y="1752601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10/6/2020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63" indent="-347463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45" indent="-283457" algn="l" defTabSz="914377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rio"/>
              <a:buNone/>
              <a:defRPr sz="2800">
                <a:solidFill>
                  <a:schemeClr val="dk2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31223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13" Type="http://schemas.openxmlformats.org/officeDocument/2006/relationships/image" Target="../media/image10.png"/><Relationship Id="rId3" Type="http://schemas.microsoft.com/office/2007/relationships/media" Target="../media/media3.m4a"/><Relationship Id="rId7" Type="http://schemas.microsoft.com/office/2007/relationships/media" Target="../media/media5.m4a"/><Relationship Id="rId12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11" Type="http://schemas.openxmlformats.org/officeDocument/2006/relationships/image" Target="../media/image8.png"/><Relationship Id="rId5" Type="http://schemas.microsoft.com/office/2007/relationships/media" Target="../media/media4.m4a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1.xml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slide" Target="slide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5" Type="http://schemas.openxmlformats.org/officeDocument/2006/relationships/image" Target="../media/image8.png"/><Relationship Id="rId10" Type="http://schemas.openxmlformats.org/officeDocument/2006/relationships/image" Target="../media/image21.gif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microsoft.com/office/2007/relationships/hdphoto" Target="../media/hdphoto3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microsoft.com/office/2007/relationships/hdphoto" Target="../media/hdphoto1.wdp"/><Relationship Id="rId15" Type="http://schemas.microsoft.com/office/2007/relationships/hdphoto" Target="../media/hdphoto4.wdp"/><Relationship Id="rId10" Type="http://schemas.openxmlformats.org/officeDocument/2006/relationships/image" Target="../media/image21.gif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5.png"/><Relationship Id="rId3" Type="http://schemas.openxmlformats.org/officeDocument/2006/relationships/audio" Target="../media/audio2.wav"/><Relationship Id="rId7" Type="http://schemas.openxmlformats.org/officeDocument/2006/relationships/image" Target="../media/image21.gi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37.png"/><Relationship Id="rId10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microsoft.com/office/2007/relationships/hdphoto" Target="../media/hdphoto3.wdp"/><Relationship Id="rId14" Type="http://schemas.openxmlformats.org/officeDocument/2006/relationships/image" Target="../media/image3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3855" y="916675"/>
            <a:ext cx="6364044" cy="1367051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LAS VOCALES</a:t>
            </a:r>
          </a:p>
        </p:txBody>
      </p:sp>
      <p:pic>
        <p:nvPicPr>
          <p:cNvPr id="1027" name="Picture 3" descr="C:\Users\Hola\AppData\Local\Microsoft\Windows\INetCache\IE\XGZ0UFYL\Children-PNG-Image-HD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70" y="2729842"/>
            <a:ext cx="5006215" cy="308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dondear rectángulo de esquina del mismo lado">
            <a:hlinkClick r:id="rId3" action="ppaction://hlinksldjump">
              <a:snd r:embed="rId4" name="click.wav"/>
            </a:hlinkClick>
          </p:cNvPr>
          <p:cNvSpPr/>
          <p:nvPr/>
        </p:nvSpPr>
        <p:spPr>
          <a:xfrm>
            <a:off x="4457043" y="5646817"/>
            <a:ext cx="2639792" cy="1022729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s-CL" sz="2800" b="1" dirty="0">
                <a:solidFill>
                  <a:srgbClr val="9A5315"/>
                </a:solidFill>
                <a:latin typeface="Segoe Print"/>
                <a:sym typeface="Arial"/>
              </a:rPr>
              <a:t>INICIO</a:t>
            </a:r>
            <a:r>
              <a:rPr lang="es-CL" dirty="0">
                <a:solidFill>
                  <a:srgbClr val="9A5315"/>
                </a:solidFill>
                <a:latin typeface="Segoe Print"/>
                <a:sym typeface="Arial"/>
              </a:rPr>
              <a:t> </a:t>
            </a:r>
          </a:p>
        </p:txBody>
      </p:sp>
      <p:pic>
        <p:nvPicPr>
          <p:cNvPr id="3" name="Picture 2" descr="C:\Users\Hola\AppData\Local\Microsoft\Windows\INetCache\IE\GEOG8ND1\vocales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984" y="2043113"/>
            <a:ext cx="373380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71523-27A6-4D4D-B88B-8DCB4BD4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BFBBA4-BCF4-472B-B90D-E6EBA0A74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Con la A A A - Bichikids _ El Reino Infantil_1080p">
            <a:hlinkClick r:id="" action="ppaction://media"/>
            <a:extLst>
              <a:ext uri="{FF2B5EF4-FFF2-40B4-BE49-F238E27FC236}">
                <a16:creationId xmlns:a16="http://schemas.microsoft.com/office/drawing/2014/main" id="{6993878B-4631-4B90-98A1-2BC31629BF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4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0"/>
          <p:cNvSpPr/>
          <p:nvPr/>
        </p:nvSpPr>
        <p:spPr>
          <a:xfrm>
            <a:off x="1531367" y="5503549"/>
            <a:ext cx="3099200" cy="2632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0" name="Google Shape;340;p30"/>
          <p:cNvSpPr txBox="1">
            <a:spLocks noGrp="1"/>
          </p:cNvSpPr>
          <p:nvPr>
            <p:ph type="title"/>
          </p:nvPr>
        </p:nvSpPr>
        <p:spPr>
          <a:xfrm>
            <a:off x="2426928" y="357089"/>
            <a:ext cx="9052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MX" dirty="0"/>
              <a:t>Recordemos las vocales </a:t>
            </a:r>
            <a:endParaRPr dirty="0"/>
          </a:p>
        </p:txBody>
      </p:sp>
      <p:sp>
        <p:nvSpPr>
          <p:cNvPr id="3" name="Rectángulo redondeado 2"/>
          <p:cNvSpPr/>
          <p:nvPr/>
        </p:nvSpPr>
        <p:spPr>
          <a:xfrm>
            <a:off x="1395217" y="1969594"/>
            <a:ext cx="1661160" cy="905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s-MX" sz="3733" kern="0" dirty="0">
                <a:solidFill>
                  <a:srgbClr val="9A5315"/>
                </a:solidFill>
                <a:latin typeface="Barrio" panose="020B0604020202020204" charset="0"/>
                <a:sym typeface="Arial"/>
              </a:rPr>
              <a:t>A</a:t>
            </a:r>
            <a:endParaRPr lang="en-US" sz="3733" kern="0" dirty="0">
              <a:solidFill>
                <a:srgbClr val="9A5315"/>
              </a:solidFill>
              <a:latin typeface="Barrio" panose="020B0604020202020204" charset="0"/>
              <a:sym typeface="Arial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3453600" y="1953977"/>
            <a:ext cx="1661160" cy="905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s-MX" sz="3200" kern="0" dirty="0">
                <a:solidFill>
                  <a:srgbClr val="9A5315"/>
                </a:solidFill>
                <a:latin typeface="Barrio" panose="020B0604020202020204" charset="0"/>
                <a:sym typeface="Arial"/>
              </a:rPr>
              <a:t>E</a:t>
            </a:r>
            <a:endParaRPr lang="en-US" sz="3200" kern="0" dirty="0">
              <a:solidFill>
                <a:srgbClr val="9A5315"/>
              </a:solidFill>
              <a:latin typeface="Barrio" panose="020B0604020202020204" charset="0"/>
              <a:sym typeface="Arial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5692544" y="1963721"/>
            <a:ext cx="1661160" cy="905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s-MX" sz="3733" kern="0" dirty="0">
                <a:solidFill>
                  <a:srgbClr val="9A5315"/>
                </a:solidFill>
                <a:latin typeface="Barrio" panose="020B0604020202020204" charset="0"/>
                <a:sym typeface="Arial"/>
              </a:rPr>
              <a:t>I</a:t>
            </a:r>
            <a:endParaRPr lang="en-US" sz="3733" kern="0" dirty="0">
              <a:solidFill>
                <a:srgbClr val="9A5315"/>
              </a:solidFill>
              <a:latin typeface="Barrio" panose="020B0604020202020204" charset="0"/>
              <a:sym typeface="Arial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7750927" y="1963721"/>
            <a:ext cx="1661160" cy="905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s-MX" sz="3733" kern="0" dirty="0">
                <a:solidFill>
                  <a:srgbClr val="9A5315"/>
                </a:solidFill>
                <a:latin typeface="Barrio" panose="020B0604020202020204" charset="0"/>
                <a:sym typeface="Arial"/>
              </a:rPr>
              <a:t>O</a:t>
            </a:r>
            <a:endParaRPr lang="en-US" sz="3733" kern="0" dirty="0">
              <a:solidFill>
                <a:srgbClr val="9A5315"/>
              </a:solidFill>
              <a:latin typeface="Barrio" panose="020B0604020202020204" charset="0"/>
              <a:sym typeface="Arial"/>
            </a:endParaRPr>
          </a:p>
        </p:txBody>
      </p:sp>
      <p:pic>
        <p:nvPicPr>
          <p:cNvPr id="4" name="Imagen 3" descr="Ticket Birthday Invitation ALL COLORS with CLIPART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39" y="4241069"/>
            <a:ext cx="1935299" cy="1651455"/>
          </a:xfrm>
          <a:prstGeom prst="rect">
            <a:avLst/>
          </a:prstGeom>
        </p:spPr>
      </p:pic>
      <p:pic>
        <p:nvPicPr>
          <p:cNvPr id="5" name="Imagen 4" descr="Elephant Head Stupid · Free vector graphic on Pixabay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318" y="4420486"/>
            <a:ext cx="1655341" cy="1538949"/>
          </a:xfrm>
          <a:prstGeom prst="rect">
            <a:avLst/>
          </a:prstGeom>
        </p:spPr>
      </p:pic>
      <p:pic>
        <p:nvPicPr>
          <p:cNvPr id="6" name="Imagen 5" descr="Magnet Horseshoe Red · Free vector graphic on Pixabay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690" y="4504809"/>
            <a:ext cx="1411732" cy="1280160"/>
          </a:xfrm>
          <a:prstGeom prst="rect">
            <a:avLst/>
          </a:prstGeom>
        </p:spPr>
      </p:pic>
      <p:pic>
        <p:nvPicPr>
          <p:cNvPr id="7" name="Imagen 6" descr="Bear Cartoon Hair - Free vector graphic on Pixabay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670" y="4254693"/>
            <a:ext cx="1504417" cy="1599972"/>
          </a:xfrm>
          <a:prstGeom prst="rect">
            <a:avLst/>
          </a:prstGeom>
        </p:spPr>
      </p:pic>
      <p:pic>
        <p:nvPicPr>
          <p:cNvPr id="9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829788" y="3011087"/>
            <a:ext cx="812800" cy="812800"/>
          </a:xfrm>
          <a:prstGeom prst="rect">
            <a:avLst/>
          </a:prstGeom>
        </p:spPr>
      </p:pic>
      <p:pic>
        <p:nvPicPr>
          <p:cNvPr id="10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79588" y="3011087"/>
            <a:ext cx="812800" cy="812800"/>
          </a:xfrm>
          <a:prstGeom prst="rect">
            <a:avLst/>
          </a:prstGeom>
        </p:spPr>
      </p:pic>
      <p:pic>
        <p:nvPicPr>
          <p:cNvPr id="11" name="Sonido grabado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93155" y="3011087"/>
            <a:ext cx="812800" cy="812800"/>
          </a:xfrm>
          <a:prstGeom prst="rect">
            <a:avLst/>
          </a:prstGeom>
        </p:spPr>
      </p:pic>
      <p:pic>
        <p:nvPicPr>
          <p:cNvPr id="12" name="Sonido grabado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83421" y="30110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2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2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4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4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86854" y="1189012"/>
            <a:ext cx="4749421" cy="4508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s-CL" sz="28699" dirty="0">
                <a:solidFill>
                  <a:srgbClr val="D1E5F9">
                    <a:lumMod val="5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  <a:sym typeface="Arial"/>
              </a:rPr>
              <a:t>A</a:t>
            </a:r>
            <a:r>
              <a:rPr lang="es-CL" sz="11500" dirty="0">
                <a:solidFill>
                  <a:srgbClr val="D1E5F9">
                    <a:lumMod val="50000"/>
                  </a:srgbClr>
                </a:solidFill>
                <a:latin typeface="Lucida Handwriting" panose="03010101010101010101" pitchFamily="66" charset="0"/>
                <a:cs typeface="Aharoni" panose="02010803020104030203" pitchFamily="2" charset="-79"/>
                <a:sym typeface="Arial"/>
              </a:rPr>
              <a:t>a</a:t>
            </a:r>
          </a:p>
        </p:txBody>
      </p:sp>
      <p:pic>
        <p:nvPicPr>
          <p:cNvPr id="3079" name="Picture 7" descr="C:\Users\Hola\AppData\Local\Microsoft\Windows\INetCache\IE\D0YRGTUY\eyes-304523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71" y="775263"/>
            <a:ext cx="3889612" cy="329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Hola\AppData\Local\Microsoft\Windows\INetCache\IE\RYK49O83\spider-31064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67" y="4551529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Hola\AppData\Local\Microsoft\Windows\INetCache\IE\TG5EO69E\squirrel-47528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351" y="4676429"/>
            <a:ext cx="1368240" cy="18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Hola\AppData\Local\Microsoft\Windows\INetCache\IE\GEOG8ND1\640px-Man_Driving_Car_Cartoon_Vector.svg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3533">
            <a:off x="5778096" y="3775313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Molde de frasco para imprimir | Manualidades, Patrones, Dibujos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" b="100000" l="2222" r="969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59" y="1594704"/>
            <a:ext cx="3391469" cy="525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9" name="Google Shape;459;p32"/>
          <p:cNvSpPr/>
          <p:nvPr/>
        </p:nvSpPr>
        <p:spPr>
          <a:xfrm>
            <a:off x="11241367" y="48475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idx="2"/>
          </p:nvPr>
        </p:nvSpPr>
        <p:spPr>
          <a:xfrm>
            <a:off x="924863" y="348300"/>
            <a:ext cx="10888765" cy="1092400"/>
          </a:xfrm>
        </p:spPr>
        <p:txBody>
          <a:bodyPr/>
          <a:lstStyle/>
          <a:p>
            <a:r>
              <a:rPr lang="es-MX" sz="3200" dirty="0"/>
              <a:t>Da clic a todas LAS IMÁGENES QUE COMIENCEN CON LA VOCAL </a:t>
            </a:r>
            <a:r>
              <a:rPr lang="es-MX" sz="3200" dirty="0">
                <a:solidFill>
                  <a:srgbClr val="FF0000"/>
                </a:solidFill>
              </a:rPr>
              <a:t>A</a:t>
            </a:r>
            <a:r>
              <a:rPr lang="es-MX" sz="3200" dirty="0"/>
              <a:t> </a:t>
            </a:r>
            <a:endParaRPr lang="en-U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9" b="95968" l="4348" r="945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174" y="4521102"/>
            <a:ext cx="1373353" cy="1851041"/>
          </a:xfrm>
          <a:prstGeom prst="rect">
            <a:avLst/>
          </a:prstGeom>
        </p:spPr>
      </p:pic>
      <p:pic>
        <p:nvPicPr>
          <p:cNvPr id="5" name="Imagen 4" descr="Amanecer de fondo de dibujos animados - Descargar vecto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533" y="5326975"/>
            <a:ext cx="1371600" cy="1371600"/>
          </a:xfrm>
          <a:prstGeom prst="rect">
            <a:avLst/>
          </a:prstGeom>
        </p:spPr>
      </p:pic>
      <p:pic>
        <p:nvPicPr>
          <p:cNvPr id="6" name="Imagen 5" descr="File:Noto Emoji Oreo 1f347.svg - Wikimedia Common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1" y="1857506"/>
            <a:ext cx="1345449" cy="1345449"/>
          </a:xfrm>
          <a:prstGeom prst="rect">
            <a:avLst/>
          </a:prstGeom>
        </p:spPr>
      </p:pic>
      <p:pic>
        <p:nvPicPr>
          <p:cNvPr id="7" name="Imagen 6" descr="Tiempos difíciles para la Iglesia en España | Verdadera ...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19" y="1828948"/>
            <a:ext cx="1003300" cy="1369019"/>
          </a:xfrm>
          <a:prstGeom prst="rect">
            <a:avLst/>
          </a:prstGeom>
        </p:spPr>
      </p:pic>
      <p:pic>
        <p:nvPicPr>
          <p:cNvPr id="8" name="Imagen 7" descr="Free vector graphic: Squirrel, Animal, Pet - Free Image on ...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97" y="3666716"/>
            <a:ext cx="1168392" cy="1186520"/>
          </a:xfrm>
          <a:prstGeom prst="rect">
            <a:avLst/>
          </a:prstGeom>
        </p:spPr>
      </p:pic>
      <p:pic>
        <p:nvPicPr>
          <p:cNvPr id="9" name="Imagen 8" descr="El rincón de PT del Sansueña: mayo 201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0" r="100000">
                        <a14:foregroundMark x1="57228" y1="71277" x2="57228" y2="71277"/>
                        <a14:foregroundMark x1="60792" y1="70000" x2="60792" y2="70000"/>
                        <a14:foregroundMark x1="60792" y1="73830" x2="60792" y2="73830"/>
                        <a14:foregroundMark x1="60792" y1="73830" x2="60792" y2="73830"/>
                        <a14:foregroundMark x1="58020" y1="71702" x2="58020" y2="71702"/>
                        <a14:foregroundMark x1="58812" y1="65319" x2="58812" y2="65319"/>
                        <a14:foregroundMark x1="58812" y1="66170" x2="58812" y2="66170"/>
                        <a14:foregroundMark x1="59208" y1="67872" x2="59208" y2="67872"/>
                        <a14:foregroundMark x1="62376" y1="72128" x2="62376" y2="72128"/>
                        <a14:foregroundMark x1="56832" y1="73830" x2="56832" y2="73830"/>
                        <a14:foregroundMark x1="56040" y1="68723" x2="56040" y2="68723"/>
                        <a14:foregroundMark x1="88911" y1="55532" x2="88911" y2="55532"/>
                        <a14:foregroundMark x1="85347" y1="58085" x2="85347" y2="58085"/>
                        <a14:foregroundMark x1="81386" y1="59362" x2="81386" y2="59362"/>
                        <a14:foregroundMark x1="84950" y1="58085" x2="84950" y2="58085"/>
                        <a14:foregroundMark x1="89703" y1="53830" x2="89703" y2="53830"/>
                        <a14:foregroundMark x1="91287" y1="55106" x2="91287" y2="55106"/>
                        <a14:foregroundMark x1="90495" y1="55532" x2="90495" y2="55532"/>
                        <a14:foregroundMark x1="88119" y1="56383" x2="88119" y2="56383"/>
                        <a14:foregroundMark x1="85347" y1="57234" x2="85347" y2="57234"/>
                        <a14:foregroundMark x1="84158" y1="57234" x2="84158" y2="57234"/>
                        <a14:foregroundMark x1="82574" y1="57234" x2="82574" y2="57234"/>
                        <a14:foregroundMark x1="82574" y1="66596" x2="82574" y2="66596"/>
                        <a14:foregroundMark x1="81782" y1="65745" x2="81782" y2="65745"/>
                        <a14:foregroundMark x1="76634" y1="66170" x2="76634" y2="66170"/>
                        <a14:foregroundMark x1="76238" y1="66596" x2="76238" y2="66596"/>
                        <a14:foregroundMark x1="73861" y1="67447" x2="73861" y2="67447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87723" y1="64468" x2="87723" y2="64468"/>
                        <a14:foregroundMark x1="86139" y1="66170" x2="86139" y2="66170"/>
                        <a14:foregroundMark x1="94059" y1="61489" x2="94059" y2="61489"/>
                        <a14:foregroundMark x1="20792" y1="45319" x2="20792" y2="45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64" y="5214201"/>
            <a:ext cx="1716083" cy="1597147"/>
          </a:xfrm>
          <a:prstGeom prst="rect">
            <a:avLst/>
          </a:prstGeom>
        </p:spPr>
      </p:pic>
      <p:pic>
        <p:nvPicPr>
          <p:cNvPr id="10" name="Imagen 9" descr="Teddy Bear · Free vector graphic on Pixabay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84" y="3708380"/>
            <a:ext cx="1222443" cy="1549576"/>
          </a:xfrm>
          <a:prstGeom prst="rect">
            <a:avLst/>
          </a:prstGeom>
        </p:spPr>
      </p:pic>
      <p:pic>
        <p:nvPicPr>
          <p:cNvPr id="11" name="Imagen 10" descr="Ticket Birthday Invitation ALL COLORS with CLIPART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202" y="1857506"/>
            <a:ext cx="1708745" cy="145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9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93827E-7 L 2.22222E-6 -4.93827E-7 C 0.01094 -0.02685 0.02899 -0.07654 0.04583 -0.0966 C 0.06024 -0.11358 0.07309 -0.13735 0.08941 -0.14846 C 0.09496 -0.15216 0.10035 -0.15648 0.10607 -0.15957 C 0.12569 -0.17099 0.14375 -0.18086 0.16441 -0.18549 C 0.17604 -0.18827 0.18802 -0.18796 0.19982 -0.18889 L 0.22274 -0.19259 C 0.24357 -0.19136 0.26441 -0.19197 0.28524 -0.18889 C 0.29253 -0.18827 0.29826 -0.18148 0.30399 -0.17407 C 0.3401 -0.12778 0.30521 -0.17037 0.33107 -0.14105 C 0.3467 -0.12315 0.33819 -0.12932 0.34982 -0.12253 C 0.35191 -0.11852 0.35347 -0.11451 0.35607 -0.11111 C 0.35781 -0.10926 0.36059 -0.11018 0.36232 -0.10741 C 0.36632 -0.10154 0.36927 -0.09259 0.37274 -0.08549 C 0.37778 -0.05833 0.37048 -0.0929 0.38107 -0.05957 C 0.3901 -0.03086 0.38107 -0.05216 0.38732 -0.02253 C 0.38819 -0.01821 0.3901 -0.01512 0.39149 -0.01111 C 0.39219 -4.93827E-7 0.39253 0.0108 0.39357 0.02191 C 0.39392 0.02685 0.39531 0.03148 0.39566 0.03673 C 0.3967 0.05772 0.39705 0.0787 0.39774 0.09969 C 0.39357 0.22809 0.39965 0.12346 0.39149 0.19228 C 0.39045 0.20093 0.39028 0.20988 0.38941 0.21821 C 0.38889 0.22222 0.38785 0.22562 0.38732 0.22932 C 0.38368 0.25463 0.38732 0.24043 0.38316 0.25525 L 0.38316 0.25586 C 0.38316 0.25556 0.40416 0.10741 0.40416 0.1071 " pathEditMode="relative" rAng="0" ptsTypes="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31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31 L -3.88889E-6 4.19753E-6 C 0.00052 -0.00988 -3.88889E-6 -0.02037 0.00243 -0.02933 C 0.0033 -0.03488 0.00764 -0.03828 0.01007 -0.0426 C 0.01181 -0.04568 0.01285 -0.05 0.01528 -0.05216 C 0.01997 -0.05741 0.0257 -0.06142 0.03108 -0.06544 C 0.04636 -0.07716 0.05539 -0.08303 0.07292 -0.09167 C 0.07778 -0.09414 0.08316 -0.09537 0.08837 -0.09815 C 0.11077 -0.10957 0.13177 -0.11914 0.15122 -0.13704 C 0.15504 -0.14136 0.15764 -0.14692 0.16146 -0.15031 C 0.16459 -0.1534 0.16875 -0.15402 0.17223 -0.15679 C 0.17882 -0.16328 0.1908 -0.18334 0.19566 -0.18982 C 0.1974 -0.20494 0.1974 -0.20834 0.20087 -0.22223 C 0.20278 -0.23272 0.20504 -0.23766 0.20851 -0.24815 C 0.20955 -0.25155 0.20955 -0.25525 0.21112 -0.25803 C 0.2132 -0.26204 0.2165 -0.2642 0.2191 -0.26821 C 0.22448 -0.27624 0.2283 -0.28642 0.23455 -0.29383 C 0.23802 -0.29846 0.24184 -0.30247 0.24532 -0.3071 C 0.2625 -0.33241 0.26493 -0.34044 0.2816 -0.35926 C 0.29601 -0.37593 0.29566 -0.37192 0.31302 -0.38858 C 0.3382 -0.41389 0.34705 -0.42809 0.37327 -0.44754 C 0.39705 -0.46574 0.3948 -0.46173 0.41754 -0.47037 C 0.42257 -0.47254 0.42743 -0.47593 0.43316 -0.47686 C 0.44167 -0.47902 0.4507 -0.47902 0.45938 -0.48025 C 0.48785 -0.49815 0.44514 -0.47284 0.48802 -0.49321 C 0.49757 -0.49815 0.5066 -0.50463 0.51667 -0.50957 C 0.52605 -0.51451 0.53577 -0.51791 0.54532 -0.52254 C 0.55573 -0.52778 0.5658 -0.53457 0.57657 -0.53889 C 0.59896 -0.54846 0.5632 -0.53395 0.60018 -0.54537 C 0.60539 -0.54754 0.6158 -0.55186 0.6158 -0.55155 C 0.66789 -0.5497 0.72014 -0.5497 0.77257 -0.54537 C 0.77796 -0.54507 0.78282 -0.54167 0.78802 -0.53889 C 0.87066 -0.49445 0.77848 -0.54321 0.81684 -0.51945 C 0.81927 -0.51791 0.82223 -0.51729 0.82483 -0.51605 C 0.82813 -0.5142 0.8316 -0.51173 0.8349 -0.50957 C 0.83612 -0.50402 0.83681 -0.49877 0.83768 -0.49321 C 0.83837 -0.48889 0.83959 -0.48488 0.84028 -0.48025 C 0.84115 -0.47377 0.84202 -0.46698 0.84306 -0.4605 C 0.84202 -0.44321 0.84132 -0.42562 0.84028 -0.40834 C 0.83438 -0.32933 0.8375 -0.37716 0.83247 -0.33303 C 0.83143 -0.325 0.82848 -0.29383 0.82726 -0.28426 C 0.82327 -0.2605 0.82292 -0.26142 0.81684 -0.24198 C 0.81615 -0.23519 0.81528 -0.22871 0.81407 -0.22223 C 0.81337 -0.21667 0.81198 -0.21142 0.81146 -0.20618 C 0.80313 -0.12778 0.81355 -0.20772 0.80625 -0.1534 C 0.80487 -0.12562 0.80469 -0.09599 0.79862 -0.06883 C 0.79775 -0.06513 0.79514 -0.06235 0.79341 -0.05865 C 0.79289 -0.05679 0.78924 -0.02686 0.78802 -0.02284 C 0.78698 -0.01976 0.78455 -0.01636 0.78282 -0.01328 C 0.78039 -0.00062 0.77917 0.00586 0.77518 0.01975 C 0.77327 0.02469 0.77136 0.02993 0.7698 0.0358 C 0.76875 0.03888 0.76823 0.04228 0.76719 0.04567 C 0.76407 0.05277 0.76285 0.05401 0.75938 0.05864 C 0.75938 0.05895 0.6823 0.09969 0.6823 0.1 " pathEditMode="relative" rAng="0" ptsTypes="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53" y="-225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895 L -8.33333E-7 0.00926 C 0.0066 2.34568E-6 0.01337 -0.00957 0.02049 -0.0179 C 0.03472 -0.03364 0.05035 -0.04537 0.06389 -0.06358 C 0.07344 -0.07624 0.08212 -0.09198 0.09288 -0.10155 C 0.13056 -0.13426 0.16979 -0.1608 0.20868 -0.1892 C 0.2257 -0.20155 0.24254 -0.21543 0.26024 -0.22346 L 0.3224 -0.25 C 0.33333 -0.25401 0.34462 -0.2571 0.35538 -0.26142 C 0.36111 -0.26327 0.36649 -0.26729 0.37205 -0.26914 C 0.37743 -0.27099 0.38316 -0.27099 0.38854 -0.27284 C 0.40313 -0.27716 0.41788 -0.28056 0.43195 -0.28797 C 0.43681 -0.29074 0.44149 -0.29445 0.44653 -0.29568 C 0.46511 -0.29939 0.50226 -0.3034 0.50226 -0.30309 C 0.50573 -0.3071 0.50903 -0.31173 0.51267 -0.31482 C 0.53559 -0.3321 0.55035 -0.31883 0.57882 -0.31482 C 0.58629 -0.28704 0.58924 -0.27685 0.59531 -0.23858 C 0.5967 -0.22963 0.59844 -0.22068 0.59948 -0.21204 C 0.60052 -0.20432 0.60052 -0.1963 0.60156 -0.1892 C 0.61181 -0.12037 0.60052 -0.21821 0.60781 -0.15093 C 0.6092 -0.12315 0.61233 -0.09506 0.61198 -0.06729 C 0.6099 0.075 0.6099 0.02407 0.6099 0.08518 L 0.6099 0.0858 L 0.57882 0.03549 " pathEditMode="relative" rAng="0" ptsTypes="AAAAAAAAAAAAAAAAAAAAAA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90" y="-1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48148E-6 L 4.72222E-6 1.48148E-6 C 0.01111 -0.00864 0.02257 -0.01574 0.03333 -0.02593 C 0.04149 -0.03426 0.04774 -0.04784 0.05625 -0.05556 C 0.08541 -0.08272 0.11701 -0.10123 0.14583 -0.12963 C 0.15833 -0.14197 0.17048 -0.15525 0.18333 -0.16667 C 0.22604 -0.20617 0.19583 -0.1642 0.26041 -0.23704 C 0.31024 -0.29383 0.25694 -0.23148 0.30416 -0.29259 C 0.31771 -0.31049 0.33021 -0.33272 0.34583 -0.34444 C 0.35069 -0.34815 0.35573 -0.35123 0.36024 -0.35556 C 0.36336 -0.35864 0.3658 -0.36327 0.36875 -0.36667 C 0.37066 -0.36944 0.37291 -0.3716 0.375 -0.37407 C 0.37569 -0.38148 0.37552 -0.38951 0.37691 -0.3963 C 0.38559 -0.43735 0.40555 -0.47901 0.41857 -0.51111 C 0.42274 -0.5213 0.42708 -0.53086 0.43125 -0.54074 C 0.43541 -0.55062 0.43836 -0.56265 0.44357 -0.57037 L 0.47083 -0.61111 C 0.47482 -0.61759 0.47847 -0.62562 0.48333 -0.62963 C 0.4875 -0.63333 0.49166 -0.63673 0.49583 -0.64074 C 0.51146 -0.65772 0.49722 -0.64784 0.51041 -0.65556 C 0.51944 -0.65432 0.52847 -0.65401 0.5375 -0.65185 C 0.53958 -0.65154 0.54184 -0.65031 0.54375 -0.64815 C 0.5467 -0.64537 0.5493 -0.64074 0.55208 -0.63704 C 0.56389 -0.59506 0.54826 -0.64414 0.5625 -0.61481 C 0.56753 -0.60432 0.56996 -0.59043 0.57291 -0.57778 C 0.57361 -0.57037 0.57465 -0.56327 0.575 -0.55556 C 0.57673 -0.50278 0.57552 -0.44907 0.57916 -0.3963 C 0.58038 -0.37778 0.59305 -0.36821 0.6 -0.35926 C 0.60347 -0.35463 0.60677 -0.34938 0.61041 -0.34444 C 0.61441 -0.33951 0.62291 -0.32963 0.62291 -0.32963 C 0.63316 -0.30216 0.61996 -0.33611 0.63333 -0.30741 C 0.63489 -0.30401 0.63576 -0.3 0.6375 -0.2966 C 0.63923 -0.29228 0.64201 -0.28951 0.64375 -0.28518 L 0.65 -0.26296 L 0.65 -0.26296 L 0.65 -0.26296 " pathEditMode="relative" ptsTypes="AAAAAAAAAAAAAAAAAAAAAAAAAAAAAAAAAA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7654E-7 L 5.55556E-7 9.87654E-7 C 0.0125 -0.0321 0.02413 -0.06543 0.0375 -0.09629 C 0.06667 -0.16543 0.09462 -0.22562 0.12917 -0.28518 C 0.14045 -0.30494 0.15191 -0.32407 0.16458 -0.34074 C 0.21024 -0.40123 0.20625 -0.38518 0.25417 -0.42963 C 0.27934 -0.45339 0.30417 -0.47901 0.32917 -0.5037 C 0.34028 -0.51481 0.35156 -0.52531 0.3625 -0.53703 C 0.36806 -0.54321 0.37344 -0.55 0.37917 -0.55555 C 0.38316 -0.55987 0.38785 -0.56173 0.39167 -0.56666 C 0.39705 -0.57438 0.40052 -0.5858 0.40625 -0.59259 C 0.43628 -0.62994 0.42309 -0.61882 0.44375 -0.63333 C 0.45764 -0.62345 0.45625 -0.63086 0.45625 -0.59629 C 0.45625 -0.5071 0.45573 -0.50895 0.45208 -0.44815 C 0.45417 -0.42963 0.45521 -0.4108 0.45833 -0.39259 C 0.45938 -0.3858 0.46267 -0.38055 0.46458 -0.37407 C 0.46753 -0.3645 0.46962 -0.35401 0.47292 -0.34444 C 0.47674 -0.33302 0.4816 -0.32284 0.48542 -0.31111 C 0.48715 -0.30555 0.48802 -0.29876 0.48958 -0.29259 C 0.49149 -0.28518 0.49375 -0.27808 0.49583 -0.27037 C 0.4974 -0.2645 0.49809 -0.25771 0.5 -0.25185 C 0.50503 -0.23673 0.51285 -0.22407 0.51667 -0.20741 C 0.5217 -0.18487 0.51875 -0.19444 0.525 -0.17778 C 0.53177 -0.12994 0.52847 -0.15802 0.525 -0.05555 C 0.52483 -0.05185 0.52309 -0.04845 0.52292 -0.04444 C 0.5224 -0.03734 0.52292 -0.02963 0.52292 -0.02222 L 0.52292 -0.02222 " pathEditMode="relative" ptsTypes="AAAAAAAAAAAAA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86854" y="1189012"/>
            <a:ext cx="4749421" cy="4508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CL" sz="28699" kern="0" dirty="0">
                <a:solidFill>
                  <a:srgbClr val="D1E5F9">
                    <a:lumMod val="5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  <a:sym typeface="Arial"/>
              </a:rPr>
              <a:t>i</a:t>
            </a:r>
            <a:r>
              <a:rPr lang="es-CL" sz="11500" kern="0" dirty="0">
                <a:solidFill>
                  <a:srgbClr val="D1E5F9">
                    <a:lumMod val="50000"/>
                  </a:srgbClr>
                </a:solidFill>
                <a:latin typeface="Lucida Handwriting" panose="03010101010101010101" pitchFamily="66" charset="0"/>
                <a:cs typeface="Aharoni" panose="02010803020104030203" pitchFamily="2" charset="-79"/>
                <a:sym typeface="Arial"/>
              </a:rPr>
              <a:t>i</a:t>
            </a:r>
          </a:p>
        </p:txBody>
      </p:sp>
      <p:pic>
        <p:nvPicPr>
          <p:cNvPr id="5122" name="Picture 2" descr="C:\Users\Hola\AppData\Local\Microsoft\Windows\INetCache\IE\TG5EO69E\magnet-24287_960_7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851" y="4039737"/>
            <a:ext cx="2688424" cy="243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ola\AppData\Local\Microsoft\Windows\INetCache\IE\D0YRGTUY\reptile-161452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0872">
            <a:off x="7170951" y="1410442"/>
            <a:ext cx="3774555" cy="195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ola\AppData\Local\Microsoft\Windows\INetCache\IE\25R8IG25\igloo-311561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44" y="4411709"/>
            <a:ext cx="2181800" cy="142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Hola\AppData\Local\Microsoft\Windows\INetCache\IE\CGFX8YH1\Church-PNG-Pic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232" y="389265"/>
            <a:ext cx="2489707" cy="351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96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Molde de frasco para imprimir | Manualidades, Patrones, Dibujos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" b="100000" l="2222" r="969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59" y="1594704"/>
            <a:ext cx="3391469" cy="525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9" name="Google Shape;459;p32"/>
          <p:cNvSpPr/>
          <p:nvPr/>
        </p:nvSpPr>
        <p:spPr>
          <a:xfrm>
            <a:off x="11241367" y="48475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idx="2"/>
          </p:nvPr>
        </p:nvSpPr>
        <p:spPr>
          <a:xfrm>
            <a:off x="924863" y="321201"/>
            <a:ext cx="10888765" cy="1092400"/>
          </a:xfrm>
        </p:spPr>
        <p:txBody>
          <a:bodyPr/>
          <a:lstStyle/>
          <a:p>
            <a:r>
              <a:rPr lang="es-MX" sz="3200" dirty="0"/>
              <a:t>Da clic a todas LAS IMÁGENES QUE COMIENCEN CON LA VOCAL </a:t>
            </a:r>
            <a:r>
              <a:rPr lang="es-MX" sz="3200" dirty="0">
                <a:solidFill>
                  <a:srgbClr val="FF0000"/>
                </a:solidFill>
              </a:rPr>
              <a:t>I</a:t>
            </a:r>
            <a:r>
              <a:rPr lang="es-MX" sz="3200" dirty="0"/>
              <a:t> </a:t>
            </a:r>
            <a:endParaRPr lang="en-U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9" b="95968" l="4348" r="945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174" y="4521102"/>
            <a:ext cx="1373353" cy="1851041"/>
          </a:xfrm>
          <a:prstGeom prst="rect">
            <a:avLst/>
          </a:prstGeom>
        </p:spPr>
      </p:pic>
      <p:pic>
        <p:nvPicPr>
          <p:cNvPr id="5" name="Imagen 4" descr="Amanecer de fondo de dibujos animados - Descargar vecto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533" y="5326975"/>
            <a:ext cx="1371600" cy="1371600"/>
          </a:xfrm>
          <a:prstGeom prst="rect">
            <a:avLst/>
          </a:prstGeom>
        </p:spPr>
      </p:pic>
      <p:pic>
        <p:nvPicPr>
          <p:cNvPr id="6" name="Imagen 5" descr="File:Noto Emoji Oreo 1f347.svg - Wikimedia Common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1" y="1857506"/>
            <a:ext cx="1345449" cy="1345449"/>
          </a:xfrm>
          <a:prstGeom prst="rect">
            <a:avLst/>
          </a:prstGeom>
        </p:spPr>
      </p:pic>
      <p:pic>
        <p:nvPicPr>
          <p:cNvPr id="7" name="Imagen 6" descr="Tiempos difíciles para la Iglesia en España | Verdadera ...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11" y="1594704"/>
            <a:ext cx="1003300" cy="1369019"/>
          </a:xfrm>
          <a:prstGeom prst="rect">
            <a:avLst/>
          </a:prstGeom>
        </p:spPr>
      </p:pic>
      <p:pic>
        <p:nvPicPr>
          <p:cNvPr id="9" name="Imagen 8" descr="El rincón de PT del Sansueña: mayo 20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0" r="100000">
                        <a14:foregroundMark x1="57228" y1="71277" x2="57228" y2="71277"/>
                        <a14:foregroundMark x1="60792" y1="70000" x2="60792" y2="70000"/>
                        <a14:foregroundMark x1="60792" y1="73830" x2="60792" y2="73830"/>
                        <a14:foregroundMark x1="60792" y1="73830" x2="60792" y2="73830"/>
                        <a14:foregroundMark x1="58020" y1="71702" x2="58020" y2="71702"/>
                        <a14:foregroundMark x1="58812" y1="65319" x2="58812" y2="65319"/>
                        <a14:foregroundMark x1="58812" y1="66170" x2="58812" y2="66170"/>
                        <a14:foregroundMark x1="59208" y1="67872" x2="59208" y2="67872"/>
                        <a14:foregroundMark x1="62376" y1="72128" x2="62376" y2="72128"/>
                        <a14:foregroundMark x1="56832" y1="73830" x2="56832" y2="73830"/>
                        <a14:foregroundMark x1="56040" y1="68723" x2="56040" y2="68723"/>
                        <a14:foregroundMark x1="88911" y1="55532" x2="88911" y2="55532"/>
                        <a14:foregroundMark x1="85347" y1="58085" x2="85347" y2="58085"/>
                        <a14:foregroundMark x1="81386" y1="59362" x2="81386" y2="59362"/>
                        <a14:foregroundMark x1="84950" y1="58085" x2="84950" y2="58085"/>
                        <a14:foregroundMark x1="89703" y1="53830" x2="89703" y2="53830"/>
                        <a14:foregroundMark x1="91287" y1="55106" x2="91287" y2="55106"/>
                        <a14:foregroundMark x1="90495" y1="55532" x2="90495" y2="55532"/>
                        <a14:foregroundMark x1="88119" y1="56383" x2="88119" y2="56383"/>
                        <a14:foregroundMark x1="85347" y1="57234" x2="85347" y2="57234"/>
                        <a14:foregroundMark x1="84158" y1="57234" x2="84158" y2="57234"/>
                        <a14:foregroundMark x1="82574" y1="57234" x2="82574" y2="57234"/>
                        <a14:foregroundMark x1="82574" y1="66596" x2="82574" y2="66596"/>
                        <a14:foregroundMark x1="81782" y1="65745" x2="81782" y2="65745"/>
                        <a14:foregroundMark x1="76634" y1="66170" x2="76634" y2="66170"/>
                        <a14:foregroundMark x1="76238" y1="66596" x2="76238" y2="66596"/>
                        <a14:foregroundMark x1="73861" y1="67447" x2="73861" y2="67447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87723" y1="64468" x2="87723" y2="64468"/>
                        <a14:foregroundMark x1="86139" y1="66170" x2="86139" y2="66170"/>
                        <a14:foregroundMark x1="94059" y1="61489" x2="94059" y2="61489"/>
                        <a14:foregroundMark x1="20792" y1="45319" x2="20792" y2="45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64" y="5214201"/>
            <a:ext cx="1716083" cy="1597147"/>
          </a:xfrm>
          <a:prstGeom prst="rect">
            <a:avLst/>
          </a:prstGeom>
        </p:spPr>
      </p:pic>
      <p:pic>
        <p:nvPicPr>
          <p:cNvPr id="12" name="Imagen 11" descr="File:Igloo icon.svg - Wikimedia Common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536" y="3327673"/>
            <a:ext cx="1685597" cy="1508167"/>
          </a:xfrm>
          <a:prstGeom prst="rect">
            <a:avLst/>
          </a:prstGeom>
        </p:spPr>
      </p:pic>
      <p:pic>
        <p:nvPicPr>
          <p:cNvPr id="13" name="Imagen 12" descr="Nabar, Hartz ipuinlaria - Erosi hemen!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633" b="89908" l="9717" r="971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875" y="1826379"/>
            <a:ext cx="1751077" cy="1545487"/>
          </a:xfrm>
          <a:prstGeom prst="rect">
            <a:avLst/>
          </a:prstGeom>
        </p:spPr>
      </p:pic>
      <p:pic>
        <p:nvPicPr>
          <p:cNvPr id="14" name="Imagen 13" descr="File:Emojione 1F98E.svg - Wikimedia Common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28" y="3983447"/>
            <a:ext cx="1230755" cy="123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4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1.23457E-6 L -5E-6 1.23457E-6 C 0.00573 -0.02068 0.01216 -0.04784 0.02084 -0.06667 C 0.03559 -0.09907 0.0257 -0.07376 0.04375 -0.0963 C 0.04896 -0.10309 0.07379 -0.14043 0.08125 -0.15185 C 0.0882 -0.16296 0.09445 -0.17562 0.10209 -0.18518 C 0.11441 -0.20092 0.13004 -0.22531 0.14584 -0.23704 C 0.14775 -0.23858 0.15 -0.23951 0.15209 -0.24074 C 0.15556 -0.24321 0.15868 -0.24691 0.1625 -0.24815 C 0.22743 -0.27253 0.16632 -0.2429 0.20625 -0.26296 C 0.23125 -0.26049 0.25625 -0.26018 0.28125 -0.25555 C 0.28368 -0.25525 0.28525 -0.25031 0.2875 -0.24815 C 0.30417 -0.23333 0.29202 -0.24938 0.31042 -0.22963 C 0.33316 -0.20525 0.3033 -0.23333 0.32709 -0.2037 C 0.34028 -0.18734 0.33646 -0.19907 0.34584 -0.18518 C 0.35348 -0.17376 0.35226 -0.17222 0.35834 -0.15555 C 0.36094 -0.14815 0.36459 -0.14167 0.36667 -0.13333 C 0.37223 -0.11173 0.38125 -0.06667 0.38125 -0.06667 C 0.38195 -0.05185 0.38247 -0.03704 0.38334 -0.02222 C 0.38455 0.00124 0.38733 0.02438 0.3875 0.04815 C 0.38889 0.2392 0.41059 0.19568 0.37917 0.25185 C 0.37691 0.39506 0.4007 0.37161 0.37292 0.3963 L 0.37292 0.3963 " pathEditMode="relative" ptsTypes="AAAAAAAAAAAAAAAAAAAAA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4.07407E-6 C 0.04601 -0.13025 0.02309 -0.06729 0.06875 -0.18889 C 0.07431 -0.20371 0.0783 -0.22099 0.08542 -0.23334 C 0.09097 -0.24321 0.09688 -0.25278 0.10208 -0.26297 C 0.10729 -0.27377 0.11094 -0.28642 0.11667 -0.2963 C 0.13455 -0.3284 0.13576 -0.3213 0.15417 -0.34445 C 0.15851 -0.35031 0.16233 -0.3571 0.16667 -0.36297 C 0.17639 -0.37655 0.19149 -0.39445 0.20208 -0.40371 C 0.22622 -0.42531 0.21684 -0.41482 0.23958 -0.42223 C 0.24514 -0.42439 0.25052 -0.42747 0.25625 -0.42963 C 0.26302 -0.43241 0.27014 -0.43457 0.27708 -0.43704 C 0.29792 -0.43457 0.3191 -0.43735 0.33958 -0.42963 C 0.34913 -0.42624 0.35521 -0.4071 0.3625 -0.3963 C 0.36441 -0.39352 0.36667 -0.39136 0.36875 -0.38889 C 0.37361 -0.3713 0.37535 -0.36698 0.37917 -0.34445 C 0.38229 -0.32624 0.38472 -0.30741 0.3875 -0.28889 C 0.39219 -0.19692 0.38542 -0.31019 0.39792 -0.17778 C 0.39931 -0.16297 0.39948 -0.14784 0.40208 -0.13334 C 0.40451 -0.11914 0.40972 -0.10679 0.4125 -0.0926 C 0.43108 0.00401 0.41563 -0.03982 0.42917 -0.00371 C 0.42986 0.00493 0.43003 0.01358 0.43125 0.02222 C 0.43316 0.0358 0.43646 0.0429 0.43958 0.05555 C 0.44306 0.06975 0.4408 0.07253 0.44792 0.08889 C 0.45347 0.10154 0.45694 0.09938 0.46458 0.1037 C 0.46875 0.10586 0.47708 0.11111 0.47708 0.11111 L 0.47708 0.11111 " pathEditMode="relative" ptsTypes="AAAAAAAAAAAAAAAAAAAAAAAAA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4.16667E-6 2.22222E-6 C 0.01632 -0.01852 0.03924 -0.04537 0.05625 -0.05926 C 0.10087 -0.09537 0.14653 -0.12778 0.19167 -0.16296 C 0.21181 -0.1784 0.23125 -0.19753 0.25208 -0.21111 C 0.28767 -0.23426 0.30538 -0.24691 0.34375 -0.26667 C 0.35347 -0.27161 0.36302 -0.27716 0.37292 -0.28148 C 0.38108 -0.28457 0.38958 -0.28642 0.39792 -0.28858 C 0.41736 -0.28642 0.43681 -0.28519 0.45625 -0.28148 C 0.46181 -0.28025 0.46736 -0.27654 0.47292 -0.27407 C 0.5158 -0.2534 0.45642 -0.28025 0.50417 -0.25926 C 0.51528 -0.24815 0.5276 -0.24043 0.5375 -0.22593 C 0.54167 -0.21975 0.54566 -0.21327 0.55 -0.20741 C 0.5526 -0.2034 0.55556 -0.20031 0.55833 -0.1963 C 0.57222 -0.17469 0.55694 -0.19414 0.57083 -0.17778 C 0.59167 -0.11543 0.55972 -0.21235 0.58333 -0.13333 C 0.58594 -0.12438 0.59653 -0.0963 0.6 -0.08148 C 0.60451 -0.0608 0.6033 -0.05586 0.61042 -0.03704 C 0.61944 -0.01265 0.61858 -0.04167 0.625 0.0037 C 0.63021 0.04197 0.62292 -0.00525 0.63125 0.03333 C 0.63698 0.06111 0.62795 0.0358 0.63958 0.06296 C 0.64167 0.07901 0.63872 0.07778 0.64375 0.07778 L 0.64375 0.07778 " pathEditMode="relative" ptsTypes="AAAAAAAAAAAAAAAAAAAAA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2.09877E-6 L -7.77778E-6 2.09877E-6 C 0.02812 -0.03457 0.03836 -0.05124 0.07083 -0.07408 C 0.10659 -0.09969 0.14201 -0.10895 0.17916 -0.12963 C 0.22656 -0.15648 0.27187 -0.19753 0.32083 -0.21482 C 0.48819 -0.27439 0.29444 -0.20865 0.47499 -0.25926 C 0.60763 -0.29661 0.49617 -0.27963 0.62708 -0.2926 C 0.67638 -0.29136 0.72604 -0.29969 0.77499 -0.28889 C 0.78176 -0.28735 0.76631 -0.26914 0.76041 -0.26297 C 0.73333 -0.23457 0.70347 -0.21513 0.67708 -0.18519 C 0.66944 -0.17655 0.66215 -0.16667 0.65416 -0.15926 C 0.64826 -0.15402 0.64149 -0.15247 0.63541 -0.14815 C 0.63038 -0.14507 0.62569 -0.14074 0.62083 -0.13704 C 0.61874 -0.13334 0.61701 -0.12902 0.61458 -0.12593 C 0.61267 -0.12377 0.61006 -0.12469 0.60833 -0.12223 C 0.60624 -0.11945 0.6059 -0.11451 0.60416 -0.11111 C 0.60225 -0.10803 0.59999 -0.10618 0.59791 -0.10371 C 0.59583 -0.09753 0.59357 -0.09167 0.59166 -0.08519 C 0.5901 -0.08056 0.58906 -0.07531 0.58749 -0.07037 C 0.58558 -0.06513 0.58333 -0.0605 0.58124 -0.05556 C 0.58263 -0.03087 0.58298 -0.00618 0.58541 0.01852 C 0.58576 0.02284 0.58871 0.02531 0.58958 0.02963 C 0.59722 0.06605 0.58593 0.03302 0.59583 0.05926 C 0.59652 0.06666 0.59739 0.07376 0.59791 0.08148 C 0.59878 0.09352 0.59895 0.10617 0.59999 0.11852 C 0.60034 0.12222 0.60208 0.12963 0.60208 0.12963 L 0.60208 0.12963 " pathEditMode="relative" ptsTypes="AAAAAAAAAAAAAAAAAAAAAAAAA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86854" y="1189012"/>
            <a:ext cx="4749421" cy="4508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s-CL" sz="28699" dirty="0" err="1">
                <a:solidFill>
                  <a:srgbClr val="D1E5F9">
                    <a:lumMod val="5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  <a:sym typeface="Arial"/>
              </a:rPr>
              <a:t>O</a:t>
            </a:r>
            <a:r>
              <a:rPr lang="es-CL" sz="11500" dirty="0" err="1">
                <a:solidFill>
                  <a:srgbClr val="D1E5F9">
                    <a:lumMod val="50000"/>
                  </a:srgbClr>
                </a:solidFill>
                <a:latin typeface="Lucida Handwriting" panose="03010101010101010101" pitchFamily="66" charset="0"/>
                <a:cs typeface="Aharoni" panose="02010803020104030203" pitchFamily="2" charset="-79"/>
                <a:sym typeface="Arial"/>
              </a:rPr>
              <a:t>o</a:t>
            </a:r>
            <a:endParaRPr lang="es-CL" sz="11500" dirty="0">
              <a:solidFill>
                <a:srgbClr val="D1E5F9">
                  <a:lumMod val="50000"/>
                </a:srgbClr>
              </a:solidFill>
              <a:latin typeface="Lucida Handwriting" panose="03010101010101010101" pitchFamily="66" charset="0"/>
              <a:cs typeface="Aharoni" panose="02010803020104030203" pitchFamily="2" charset="-79"/>
              <a:sym typeface="Arial"/>
            </a:endParaRPr>
          </a:p>
        </p:txBody>
      </p:sp>
      <p:pic>
        <p:nvPicPr>
          <p:cNvPr id="6146" name="Picture 2" descr="C:\Users\Hola\AppData\Local\Microsoft\Windows\INetCache\IE\D0YRGTUY\teddy_bear_PNG7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63" y="614151"/>
            <a:ext cx="2539483" cy="287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ola\AppData\Local\Microsoft\Windows\INetCache\IE\25R8IG25\sheep-158275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5" y="3817699"/>
            <a:ext cx="2811439" cy="265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ola\AppData\Local\Microsoft\Windows\INetCache\IE\RYK49O83\1372415324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05" y="1074499"/>
            <a:ext cx="340770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52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Molde de frasco para imprimir | Manualidades, Patrones, Dibujos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" b="100000" l="2222" r="969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59" y="1594704"/>
            <a:ext cx="3391469" cy="525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9" name="Google Shape;459;p32"/>
          <p:cNvSpPr/>
          <p:nvPr/>
        </p:nvSpPr>
        <p:spPr>
          <a:xfrm>
            <a:off x="11241367" y="48475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idx="2"/>
          </p:nvPr>
        </p:nvSpPr>
        <p:spPr>
          <a:xfrm>
            <a:off x="924863" y="348300"/>
            <a:ext cx="10888765" cy="1092400"/>
          </a:xfrm>
        </p:spPr>
        <p:txBody>
          <a:bodyPr/>
          <a:lstStyle/>
          <a:p>
            <a:r>
              <a:rPr lang="es-MX" sz="3200" dirty="0"/>
              <a:t>Da clic a todas LAS IMÁGENES QUE COMIENCEN CON LA VOCAL </a:t>
            </a:r>
            <a:r>
              <a:rPr lang="es-MX" sz="3200" dirty="0">
                <a:solidFill>
                  <a:srgbClr val="FF0000"/>
                </a:solidFill>
              </a:rPr>
              <a:t>o</a:t>
            </a:r>
            <a:r>
              <a:rPr lang="es-MX" sz="3200" dirty="0"/>
              <a:t> </a:t>
            </a:r>
            <a:endParaRPr lang="en-US" sz="3200" dirty="0"/>
          </a:p>
        </p:txBody>
      </p:sp>
      <p:pic>
        <p:nvPicPr>
          <p:cNvPr id="5" name="Imagen 4" descr="Amanecer de fondo de dibujos animados - Descargar vector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3" y="3668747"/>
            <a:ext cx="1371600" cy="1371600"/>
          </a:xfrm>
          <a:prstGeom prst="rect">
            <a:avLst/>
          </a:prstGeom>
        </p:spPr>
      </p:pic>
      <p:pic>
        <p:nvPicPr>
          <p:cNvPr id="7" name="Imagen 6" descr="Tiempos difíciles para la Iglesia en España | Verdadera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11" y="1594704"/>
            <a:ext cx="1003300" cy="1369019"/>
          </a:xfrm>
          <a:prstGeom prst="rect">
            <a:avLst/>
          </a:prstGeom>
        </p:spPr>
      </p:pic>
      <p:pic>
        <p:nvPicPr>
          <p:cNvPr id="9" name="Imagen 8" descr="El rincón de PT del Sansueña: mayo 201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0" r="100000">
                        <a14:foregroundMark x1="57228" y1="71277" x2="57228" y2="71277"/>
                        <a14:foregroundMark x1="60792" y1="70000" x2="60792" y2="70000"/>
                        <a14:foregroundMark x1="60792" y1="73830" x2="60792" y2="73830"/>
                        <a14:foregroundMark x1="60792" y1="73830" x2="60792" y2="73830"/>
                        <a14:foregroundMark x1="58020" y1="71702" x2="58020" y2="71702"/>
                        <a14:foregroundMark x1="58812" y1="65319" x2="58812" y2="65319"/>
                        <a14:foregroundMark x1="58812" y1="66170" x2="58812" y2="66170"/>
                        <a14:foregroundMark x1="59208" y1="67872" x2="59208" y2="67872"/>
                        <a14:foregroundMark x1="62376" y1="72128" x2="62376" y2="72128"/>
                        <a14:foregroundMark x1="56832" y1="73830" x2="56832" y2="73830"/>
                        <a14:foregroundMark x1="56040" y1="68723" x2="56040" y2="68723"/>
                        <a14:foregroundMark x1="88911" y1="55532" x2="88911" y2="55532"/>
                        <a14:foregroundMark x1="85347" y1="58085" x2="85347" y2="58085"/>
                        <a14:foregroundMark x1="81386" y1="59362" x2="81386" y2="59362"/>
                        <a14:foregroundMark x1="84950" y1="58085" x2="84950" y2="58085"/>
                        <a14:foregroundMark x1="89703" y1="53830" x2="89703" y2="53830"/>
                        <a14:foregroundMark x1="91287" y1="55106" x2="91287" y2="55106"/>
                        <a14:foregroundMark x1="90495" y1="55532" x2="90495" y2="55532"/>
                        <a14:foregroundMark x1="88119" y1="56383" x2="88119" y2="56383"/>
                        <a14:foregroundMark x1="85347" y1="57234" x2="85347" y2="57234"/>
                        <a14:foregroundMark x1="84158" y1="57234" x2="84158" y2="57234"/>
                        <a14:foregroundMark x1="82574" y1="57234" x2="82574" y2="57234"/>
                        <a14:foregroundMark x1="82574" y1="66596" x2="82574" y2="66596"/>
                        <a14:foregroundMark x1="81782" y1="65745" x2="81782" y2="65745"/>
                        <a14:foregroundMark x1="76634" y1="66170" x2="76634" y2="66170"/>
                        <a14:foregroundMark x1="76238" y1="66596" x2="76238" y2="66596"/>
                        <a14:foregroundMark x1="73861" y1="67447" x2="73861" y2="67447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90495" y1="62766" x2="90495" y2="62766"/>
                        <a14:foregroundMark x1="87723" y1="64468" x2="87723" y2="64468"/>
                        <a14:foregroundMark x1="86139" y1="66170" x2="86139" y2="66170"/>
                        <a14:foregroundMark x1="94059" y1="61489" x2="94059" y2="61489"/>
                        <a14:foregroundMark x1="20792" y1="45319" x2="20792" y2="45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3" y="5384976"/>
            <a:ext cx="1716083" cy="1597147"/>
          </a:xfrm>
          <a:prstGeom prst="rect">
            <a:avLst/>
          </a:prstGeom>
        </p:spPr>
      </p:pic>
      <p:pic>
        <p:nvPicPr>
          <p:cNvPr id="13" name="Imagen 12" descr="Nabar, Hartz ipuinlaria - Erosi hemen!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3" b="89908" l="9717" r="971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6" y="1611443"/>
            <a:ext cx="1751077" cy="1545487"/>
          </a:xfrm>
          <a:prstGeom prst="rect">
            <a:avLst/>
          </a:prstGeom>
        </p:spPr>
      </p:pic>
      <p:pic>
        <p:nvPicPr>
          <p:cNvPr id="3" name="Imagen 2" descr="Bear Cartoon Hair - Free vector graphic on Pixabay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11" y="3117727"/>
            <a:ext cx="1370013" cy="1457031"/>
          </a:xfrm>
          <a:prstGeom prst="rect">
            <a:avLst/>
          </a:prstGeom>
        </p:spPr>
      </p:pic>
      <p:pic>
        <p:nvPicPr>
          <p:cNvPr id="10" name="Imagen 9" descr="كيف أرسم عيون شخصيات مانجا في ...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702" y="4050670"/>
            <a:ext cx="1593727" cy="1593727"/>
          </a:xfrm>
          <a:prstGeom prst="rect">
            <a:avLst/>
          </a:prstGeom>
        </p:spPr>
      </p:pic>
      <p:pic>
        <p:nvPicPr>
          <p:cNvPr id="15" name="Imagen 14" descr="ENTRE TOD@S CRECEMO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61" y="1730264"/>
            <a:ext cx="1380055" cy="1307843"/>
          </a:xfrm>
          <a:prstGeom prst="rect">
            <a:avLst/>
          </a:prstGeom>
        </p:spPr>
      </p:pic>
      <p:pic>
        <p:nvPicPr>
          <p:cNvPr id="14" name="Imagen 13" descr="องุ่น ผลไม้ การ์ตูน ...">
            <a:extLst>
              <a:ext uri="{FF2B5EF4-FFF2-40B4-BE49-F238E27FC236}">
                <a16:creationId xmlns:a16="http://schemas.microsoft.com/office/drawing/2014/main" id="{F4A8CE17-F481-443C-8CE8-A044E3E95A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00" y="5040347"/>
            <a:ext cx="1303960" cy="135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-2.77778E-7 1.35802E-6 C 0.0033 -0.01111 0.00608 -0.02346 0.01024 -0.03333 C 0.01233 -0.03827 0.01615 -0.04043 0.01858 -0.04444 C 0.0224 -0.05031 0.02517 -0.05802 0.02899 -0.06296 C 0.05469 -0.09722 0.04844 -0.08117 0.07483 -0.11111 C 0.10017 -0.13981 0.09462 -0.14197 0.12066 -0.16667 C 0.13229 -0.17778 0.17326 -0.21111 0.18733 -0.21852 C 0.20451 -0.22778 0.2224 -0.2321 0.23941 -0.24074 L 0.26858 -0.25555 C 0.28455 -0.26327 0.30104 -0.2679 0.31649 -0.27778 C 0.32413 -0.28271 0.3316 -0.2892 0.33941 -0.29259 C 0.34427 -0.29506 0.37726 -0.3 0.37899 -0.3 C 0.38385 -0.30247 0.38872 -0.30586 0.39358 -0.30741 C 0.40417 -0.31142 0.42622 -0.31296 0.43524 -0.31481 C 0.45069 -0.31821 0.4625 -0.32191 0.47691 -0.32592 C 0.4967 -0.32346 0.52778 -0.33025 0.54774 -0.30741 C 0.55104 -0.3037 0.55399 -0.29846 0.55608 -0.29259 C 0.55955 -0.28364 0.56163 -0.27284 0.56441 -0.26296 C 0.56719 -0.23951 0.57101 -0.21667 0.57274 -0.19259 C 0.58021 -0.08889 0.57569 -0.03086 0.57483 0.08148 C 0.57465 0.11574 0.57483 0.15062 0.57483 0.18519 L 0.57483 0.18519 L 0.57483 0.18519 " pathEditMode="relative" ptsTypes="AAAAAAAAAAAAAAAAAAAAAAAA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1944 L 4.16667E-6 0.01975 C 0.00277 -0.00525 0.0059 -0.0392 0.01336 -0.06204 C 0.01753 -0.07593 0.02482 -0.08735 0.02934 -0.10093 C 0.03298 -0.11235 0.03385 -0.125 0.03732 -0.1358 C 0.04097 -0.14815 0.04635 -0.15926 0.05069 -0.17068 C 0.05434 -0.18117 0.05677 -0.19259 0.06145 -0.20185 C 0.08003 -0.24043 0.11701 -0.30247 0.14444 -0.32593 C 0.16232 -0.34167 0.17829 -0.36296 0.19791 -0.37253 C 0.25746 -0.40309 0.23316 -0.39228 0.27031 -0.40741 C 0.30052 -0.40494 0.33107 -0.40556 0.36128 -0.39969 C 0.36632 -0.39907 0.37048 -0.3929 0.37465 -0.38827 C 0.38541 -0.37623 0.38645 -0.36821 0.396 -0.35309 C 0.41076 -0.33025 0.4217 -0.32191 0.4309 -0.29506 C 0.43507 -0.28272 0.43802 -0.26914 0.44149 -0.25617 C 0.446 -0.2213 0.45399 -0.18704 0.45503 -0.15154 C 0.4559 -0.10494 0.45243 -0.05802 0.44687 -0.01173 C 0.44461 0.00617 0.42586 0.03735 0.41753 0.05031 C 0.37829 0.10957 0.39218 0.09537 0.36388 0.12037 C 0.36215 0.12407 0.36059 0.1284 0.3585 0.13179 C 0.3552 0.13735 0.35069 0.14136 0.34791 0.14753 C 0.34618 0.15062 0.34618 0.15525 0.34513 0.15895 C 0.35434 0.16327 0.35121 0.15988 0.3559 0.16667 L 0.3559 0.16728 " pathEditMode="relative" rAng="0" ptsTypes="AAAAAAAAAAAAAAAAAAAAAAAA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3" y="-139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67 -0.15494 L 0.03767 -0.15494 C 0.06198 -0.15864 0.08628 -0.1608 0.11059 -0.16605 C 0.1191 -0.16821 0.12708 -0.175 0.13559 -0.17716 C 0.14583 -0.17994 0.15642 -0.17963 0.16684 -0.18086 L 0.25642 -0.17716 C 0.26753 -0.17654 0.27535 -0.17376 0.28559 -0.16605 C 0.29531 -0.15895 0.31736 -0.13549 0.32309 -0.12901 C 0.32587 -0.12593 0.32899 -0.12284 0.33142 -0.1179 C 0.35972 -0.05957 0.38681 0.00062 0.41476 0.05988 C 0.42066 0.07253 0.42674 0.08272 0.43142 0.09691 C 0.43281 0.10154 0.43455 0.10617 0.43559 0.11173 C 0.43941 0.13364 0.44271 0.15587 0.44601 0.1784 C 0.44757 0.18982 0.45017 0.21451 0.45434 0.22654 C 0.46094 0.2463 0.48507 0.28303 0.48976 0.28951 C 0.50538 0.31111 0.51042 0.31512 0.52309 0.32654 L 0.52309 0.32654 " pathEditMode="relative" ptsTypes="AAAAAAAAAAAAAAAAA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E83DF-616C-48C0-B17D-8BF742C5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33" y="203201"/>
            <a:ext cx="9052400" cy="763600"/>
          </a:xfrm>
        </p:spPr>
        <p:txBody>
          <a:bodyPr/>
          <a:lstStyle/>
          <a:p>
            <a:r>
              <a:rPr lang="es-CL" dirty="0"/>
              <a:t>Clasifica los dibujos según su sonido vocálico inicial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066AA0-DE47-4C50-9DF9-1AD9C2A6F9E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2" y="1606697"/>
            <a:ext cx="7570381" cy="504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73FC640-9C5D-424B-A5B2-CB138B7AD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0710" y="1497767"/>
            <a:ext cx="1142857" cy="83809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82D4D8-C705-4629-846F-E6B7E2289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809" y="1313639"/>
            <a:ext cx="990476" cy="12063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F09A474-E3D8-43F8-AAAE-ED7A6312A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0709" y="2519989"/>
            <a:ext cx="1193651" cy="10158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FF37081-15BA-4B75-A807-AEA4C85FF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09" y="2662053"/>
            <a:ext cx="1155556" cy="11936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561F4A7-F88D-42FF-90B7-440F3A85E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8011" y="3711663"/>
            <a:ext cx="1219048" cy="107936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2C9C71A-4BA9-4DA4-974D-A1B67DC2D7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5508" y="4072267"/>
            <a:ext cx="1142857" cy="10539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7280CE-7C98-4F55-95D2-6AC8C11108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8011" y="4966830"/>
            <a:ext cx="1193651" cy="99047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DBF9346-3622-45C6-8C33-E93F30F8B8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2808" y="5274693"/>
            <a:ext cx="1231747" cy="9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1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00556 L -0.02569 0.00556 C -0.03021 0.00802 -0.03489 0.00957 -0.03889 0.01358 C -0.04757 0.02191 -0.04757 0.02253 -0.05677 0.0287 C -0.07587 0.04167 -0.05521 0.02654 -0.07934 0.03981 C -0.08316 0.04197 -0.08698 0.04599 -0.0908 0.04815 C -0.09444 0.05 -0.09809 0.05062 -0.10173 0.05216 C -0.12083 0.06111 -0.10243 0.05556 -0.12344 0.06049 C -0.13055 0.06512 -0.13368 0.06759 -0.14132 0.07006 C -0.14375 0.07099 -0.14635 0.07099 -0.14896 0.0716 C -0.17205 0.09197 -0.14705 0.07222 -0.16528 0.08117 C -0.16771 0.08241 -0.16979 0.08518 -0.17222 0.08673 C -0.17448 0.08796 -0.17691 0.08858 -0.17916 0.08951 C -0.18229 0.09074 -0.18541 0.09228 -0.18854 0.09352 C -0.19028 0.09444 -0.19219 0.09537 -0.19392 0.0963 C -0.196 0.09722 -0.19809 0.09784 -0.20017 0.09907 C -0.20312 0.10062 -0.20573 0.10309 -0.20868 0.10463 C -0.21128 0.10586 -0.21389 0.10617 -0.21649 0.10741 C -0.23038 0.11327 -0.21944 0.11049 -0.2335 0.11296 C -0.23663 0.1142 -0.23958 0.11605 -0.24271 0.11697 C -0.24583 0.1179 -0.24896 0.1179 -0.25208 0.11852 C -0.25434 0.11883 -0.25677 0.11914 -0.25903 0.11975 C -0.27743 0.12438 -0.25972 0.12099 -0.27604 0.12377 C -0.27847 0.12562 -0.28073 0.12809 -0.28316 0.12932 C -0.28507 0.13056 -0.29653 0.1321 -0.29705 0.1321 C -0.30034 0.13488 -0.30347 0.13889 -0.30712 0.14043 C -0.31094 0.14197 -0.31493 0.14136 -0.31875 0.14167 L -0.32882 0.14321 C -0.33385 0.14537 -0.34409 0.15031 -0.34896 0.15154 C -0.35225 0.15247 -0.35573 0.15247 -0.35903 0.15278 C -0.36284 0.15432 -0.36666 0.15617 -0.37066 0.1571 C -0.37239 0.15741 -0.39462 0.15957 -0.39548 0.15988 C -0.42517 0.17531 -0.3901 0.15864 -0.42639 0.16944 L -0.44514 0.175 C -0.4526 0.17716 -0.4559 0.1787 -0.46371 0.17901 C -0.47656 0.17963 -0.48941 0.17994 -0.50243 0.18056 L -0.55347 0.17901 C -0.55434 0.17901 -0.55503 0.17809 -0.5559 0.17778 C -0.55694 0.17716 -0.55798 0.17654 -0.55903 0.17623 C -0.56458 0.17562 -0.57031 0.17531 -0.57604 0.175 C -0.57812 0.17438 -0.58021 0.17407 -0.58229 0.17346 C -0.58333 0.17315 -0.5842 0.17253 -0.58541 0.17222 C -0.59288 0.16975 -0.58889 0.17191 -0.59687 0.16944 C -0.59809 0.16914 -0.59896 0.16852 -0.6 0.1679 C -0.60139 0.16759 -0.6026 0.16728 -0.60399 0.16667 C -0.60729 0.16512 -0.60521 0.16512 -0.60694 0.16512 L -0.60694 0.16512 " pathEditMode="relative" ptsTypes="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1667 L 0.00521 0.01667 C 0.00295 0.01728 0.00069 0.01821 -0.00174 0.01914 C -0.00243 0.01975 -0.0033 0.02006 -0.00399 0.02068 C -0.00556 0.02222 -0.00712 0.02407 -0.00868 0.02623 C -0.00972 0.02747 -0.01059 0.02932 -0.01181 0.03025 C -0.01354 0.0321 -0.01545 0.03272 -0.01719 0.03457 C -0.01858 0.03549 -0.01979 0.03704 -0.02101 0.03858 C -0.02708 0.05185 -0.02083 0.04043 -0.02882 0.04815 C -0.03073 0.05 -0.03229 0.05309 -0.0342 0.05494 C -0.03646 0.05772 -0.03889 0.05957 -0.04115 0.06204 C -0.04583 0.06697 -0.05 0.07407 -0.05521 0.07716 C -0.05747 0.07839 -0.0599 0.07963 -0.06215 0.08117 C -0.06563 0.08364 -0.06875 0.08704 -0.07222 0.08951 C -0.07517 0.09167 -0.07847 0.0929 -0.0816 0.09506 C -0.08698 0.09907 -0.09201 0.10586 -0.09774 0.10895 C -0.11181 0.11636 -0.10295 0.11142 -0.12413 0.12407 C -0.12726 0.12593 -0.13038 0.12716 -0.13351 0.12932 C -0.13715 0.1321 -0.14063 0.1358 -0.14427 0.13765 C -0.1474 0.13951 -0.15052 0.13951 -0.15365 0.14043 C -0.15677 0.14321 -0.15972 0.1466 -0.16285 0.14877 C -0.17448 0.1571 -0.17066 0.15216 -0.1816 0.1571 C -0.1849 0.15864 -0.18819 0.1608 -0.19167 0.16265 C -0.2191 0.17654 -0.20191 0.16759 -0.22257 0.17778 L -0.23351 0.18333 C -0.23872 0.1858 -0.24358 0.18981 -0.24896 0.19136 L -0.26215 0.19568 C -0.28785 0.21173 -0.26215 0.19599 -0.29167 0.21204 C -0.29774 0.21543 -0.30764 0.22222 -0.31406 0.22438 C -0.31823 0.22593 -0.3224 0.22623 -0.32656 0.22716 C -0.33003 0.22963 -0.33351 0.23272 -0.33733 0.23426 C -0.34115 0.23549 -0.34514 0.23518 -0.34896 0.23549 L -0.35903 0.23704 C -0.36267 0.23889 -0.36615 0.24136 -0.36997 0.24228 C -0.37604 0.24414 -0.38229 0.24414 -0.38854 0.24506 C -0.40938 0.24877 -0.36667 0.24506 -0.41944 0.24938 C -0.47778 0.2537 -0.47743 0.25339 -0.53038 0.25494 L -0.58924 0.25895 C -0.59323 0.25926 -0.59705 0.25988 -0.60087 0.26018 C -0.6217 0.26265 -0.60642 0.2608 -0.62413 0.26296 C -0.63073 0.2679 -0.62604 0.26512 -0.63576 0.26728 C -0.64965 0.27006 -0.62969 0.26728 -0.65278 0.27006 C -0.65903 0.27716 -0.65451 0.27284 -0.6691 0.27562 C -0.67448 0.27654 -0.67674 0.27654 -0.6816 0.27809 C -0.68455 0.27932 -0.68524 0.28025 -0.68854 0.28086 C -0.69392 0.2821 -0.70469 0.28364 -0.70469 0.28364 C -0.70608 0.28426 -0.70729 0.28457 -0.70868 0.28518 C -0.70972 0.28549 -0.71076 0.28611 -0.71181 0.28642 C -0.7125 0.28673 -0.71337 0.28642 -0.71406 0.28642 L -0.71476 0.28642 " pathEditMode="relative" ptsTypes="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145 L -0.00139 0.0145 C -0.01198 0.00524 -0.00313 0.01142 -0.01615 0.00771 C -0.04393 1.97531E-6 -0.01407 0.00617 -0.03403 0.00247 L -0.1665 0.0037 C -0.17153 0.0037 -0.17292 0.00771 -0.17726 0.00926 C -0.18021 0.00987 -0.18299 0.01018 -0.18594 0.01049 C -0.1882 0.01358 -0.18855 0.01512 -0.19132 0.01605 C -0.19757 0.01821 -0.19532 0.01481 -0.1974 0.01883 L -0.1974 0.01883 " pathEditMode="relative" ptsTypes="AAAAAAAA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071 L -0.00833 0.0071 L -0.01545 0.00957 C -0.01667 0.01018 -0.01805 0.01018 -0.01927 0.01111 C -0.02031 0.01173 -0.02135 0.01296 -0.0224 0.01389 C -0.02344 0.0145 -0.02448 0.01481 -0.02552 0.01512 C -0.02778 0.01605 -0.03021 0.01667 -0.03246 0.0179 C -0.03437 0.01913 -0.03594 0.02099 -0.03785 0.02222 C -0.04045 0.02346 -0.04305 0.02346 -0.04566 0.025 C -0.04774 0.02592 -0.04965 0.02778 -0.05191 0.02901 C -0.05694 0.03179 -0.05851 0.03179 -0.06354 0.03302 C -0.07691 0.04907 -0.06406 0.03518 -0.07656 0.04568 C -0.08437 0.05185 -0.07639 0.04846 -0.08524 0.05092 C -0.08663 0.05247 -0.08819 0.05401 -0.08976 0.05525 C -0.0908 0.05586 -0.09201 0.05555 -0.09288 0.05648 C -0.09444 0.05802 -0.09531 0.0608 -0.09687 0.06204 C -0.09826 0.06358 -0.1 0.06327 -0.10139 0.06481 C -0.10434 0.06821 -0.10382 0.06821 -0.10764 0.07037 C -0.10868 0.07099 -0.10972 0.07099 -0.11076 0.0716 C -0.1118 0.07253 -0.11285 0.07376 -0.11389 0.07438 C -0.12049 0.07932 -0.11632 0.07562 -0.1224 0.0787 C -0.12448 0.07963 -0.12778 0.0821 -0.13021 0.08271 C -0.13507 0.08395 -0.13993 0.08426 -0.14479 0.08549 C -0.15 0.08673 -0.15521 0.08858 -0.16042 0.0895 C -0.17049 0.09167 -0.16493 0.09074 -0.17656 0.09228 C -0.17847 0.09383 -0.18021 0.09568 -0.18212 0.0966 C -0.18785 0.09907 -0.19479 0.09969 -0.20069 0.10062 C -0.20278 0.10216 -0.20469 0.10401 -0.20694 0.10494 C -0.22587 0.11142 -0.20955 0.10278 -0.21996 0.10741 C -0.22795 0.11111 -0.21389 0.10586 -0.22621 0.11296 C -0.22795 0.1142 -0.22986 0.11389 -0.2316 0.1145 C -0.23385 0.11636 -0.2349 0.11759 -0.23715 0.11852 C -0.24201 0.12068 -0.24132 0.11913 -0.24722 0.12284 C -0.24878 0.12376 -0.25017 0.12469 -0.25191 0.12531 C -0.25382 0.12623 -0.25608 0.12716 -0.25799 0.12809 C -0.25885 0.1287 -0.25955 0.12932 -0.26042 0.12963 C -0.26267 0.13025 -0.26493 0.13055 -0.26736 0.13086 C -0.27396 0.13488 -0.26632 0.13055 -0.28125 0.13642 C -0.28212 0.13673 -0.28281 0.13765 -0.28368 0.13796 C -0.28594 0.13889 -0.28837 0.1395 -0.29062 0.14074 C -0.29288 0.14167 -0.29496 0.14444 -0.29757 0.14475 C -0.30121 0.14506 -0.30486 0.14475 -0.30833 0.14475 L -0.30833 0.14475 " pathEditMode="relative" ptsTypes="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6 L 8.33333E-7 0.00031 C -0.00295 -0.00031 -0.00573 -0.00185 -0.00868 -0.00124 C -0.01233 -0.00093 -0.0158 0.00185 -0.01945 0.00278 C -0.02222 0.0037 -0.02517 0.0037 -0.02795 0.00432 C -0.04462 0.01605 -0.02639 0.00401 -0.04497 0.01234 C -0.05035 0.01481 -0.05538 0.01852 -0.06059 0.02068 C -0.06563 0.02284 -0.07101 0.02376 -0.07604 0.02623 C -0.10191 0.03889 -0.08142 0.03457 -0.10243 0.03734 C -0.11389 0.04197 -0.12882 0.04876 -0.14045 0.04969 L -0.15747 0.05092 C -0.16059 0.05185 -0.16372 0.05247 -0.16667 0.0537 C -0.16892 0.05463 -0.17083 0.0571 -0.17292 0.05802 C -0.17674 0.05895 -0.18073 0.05864 -0.18455 0.05926 C -0.20208 0.06605 -0.17743 0.0571 -0.20556 0.06327 C -0.2092 0.0642 -0.21267 0.06636 -0.21632 0.06759 C -0.21892 0.06821 -0.22153 0.06882 -0.22413 0.06882 L -0.3132 0.07037 C -0.32951 0.07345 -0.31076 0.06882 -0.32726 0.07561 C -0.32934 0.07654 -0.3408 0.07839 -0.34201 0.07839 C -0.34392 0.07932 -0.34601 0.08055 -0.34809 0.08117 C -0.35104 0.0824 -0.35382 0.08271 -0.3566 0.08395 C -0.35885 0.08487 -0.36076 0.08734 -0.36285 0.08827 C -0.36649 0.0892 -0.37014 0.08889 -0.37379 0.0895 L -0.38299 0.09105 C -0.38507 0.09228 -0.38698 0.09413 -0.38924 0.09506 C -0.39219 0.09629 -0.41146 0.09784 -0.41163 0.09784 C -0.41354 0.09907 -0.41528 0.10123 -0.41719 0.10185 C -0.41997 0.10308 -0.42274 0.10278 -0.4257 0.10339 C -0.42778 0.1037 -0.42986 0.10401 -0.43177 0.10463 C -0.45504 0.11173 -0.44045 0.10895 -0.45747 0.11142 C -0.46024 0.11234 -0.4632 0.11327 -0.46597 0.1142 C -0.47483 0.1179 -0.47639 0.12006 -0.48385 0.12129 C -0.48733 0.12191 -0.49097 0.12191 -0.49462 0.12253 C -0.49653 0.12284 -0.49826 0.12376 -0.5 0.12407 L -0.5691 0.12685 L -0.60695 0.12531 L -0.60695 0.12561 " pathEditMode="relative" rAng="0" ptsTypes="AAAAAAAAAAAAAAAAAAAAAAAAAAAAAAAAAAAA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7" y="62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.00463 L 0.01441 0.00463 C 0.01181 0.00525 0.00903 0.00586 0.0066 0.0071 C 0.00486 0.00802 0.00347 0.01018 0.00191 0.01142 C 0.00018 0.01296 -0.00173 0.0142 -0.00347 0.01543 C -0.0151 0.02346 -0.00937 0.01913 -0.02205 0.02654 C -0.025 0.02839 -0.02778 0.03055 -0.03055 0.0321 C -0.03368 0.03333 -0.0368 0.03395 -0.03993 0.03488 C -0.04861 0.04259 -0.0493 0.04413 -0.05851 0.04876 C -0.06111 0.04969 -0.06371 0.05 -0.06632 0.05123 C -0.07101 0.0537 -0.07552 0.05802 -0.08021 0.05957 C -0.08628 0.06173 -0.08281 0.06049 -0.09028 0.06389 C -0.09132 0.06481 -0.09236 0.06574 -0.0934 0.06667 C -0.09514 0.06759 -0.10156 0.06913 -0.10278 0.06944 C -0.10434 0.07068 -0.10573 0.07253 -0.10746 0.07346 C -0.10868 0.07438 -0.11007 0.07438 -0.11128 0.07469 C -0.11302 0.07562 -0.11493 0.07654 -0.11667 0.07747 C -0.11875 0.0787 -0.12083 0.08055 -0.12292 0.08179 C -0.12465 0.08241 -0.12656 0.08241 -0.1283 0.08302 C -0.12969 0.08333 -0.1309 0.08395 -0.13212 0.08457 C -0.13403 0.0858 -0.13576 0.08734 -0.13767 0.08858 C -0.14201 0.09136 -0.1434 0.09136 -0.14774 0.0929 C -0.15972 0.10216 -0.14965 0.09568 -0.16007 0.09969 C -0.16371 0.10092 -0.16667 0.10309 -0.17014 0.10525 C -0.17205 0.10617 -0.17378 0.10741 -0.17569 0.10802 C -0.1776 0.10864 -0.17969 0.10895 -0.18177 0.10926 C -0.18576 0.11234 -0.18993 0.11636 -0.19427 0.11759 C -0.19722 0.11852 -0.20035 0.11852 -0.20347 0.11883 C -0.21354 0.12407 -0.20434 0.11975 -0.21441 0.12315 C -0.21649 0.12376 -0.22135 0.12654 -0.22292 0.12716 C -0.22448 0.12778 -0.22604 0.12778 -0.2276 0.1287 C -0.22917 0.12932 -0.23055 0.13086 -0.23212 0.13148 C -0.24097 0.13488 -0.24323 0.13518 -0.25087 0.13704 L -0.30972 0.13549 L -0.31042 0.13549 " pathEditMode="relative" ptsTypes="AAAAAAAAAAAAAAAAAAAAAAAAAAAAAAAAA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03 0.02222 L 0.00903 0.02222 C 0.00643 0.02284 0.00382 0.02407 0.00122 0.02469 C -0.00503 0.02685 -0.01128 0.02777 -0.01736 0.03024 C -0.02066 0.03179 -0.02343 0.0358 -0.02673 0.03734 C -0.03211 0.03981 -0.04444 0.04074 -0.05 0.04135 C -0.0809 0.05586 -0.04635 0.04105 -0.09184 0.0537 C -0.13784 0.06666 -0.11128 0.06172 -0.1717 0.06358 L -0.21666 0.06759 C -0.22517 0.06821 -0.23368 0.0679 -0.24218 0.06913 C -0.24566 0.06944 -0.24895 0.07129 -0.25225 0.07191 C -0.25625 0.07253 -0.26007 0.07284 -0.26388 0.07314 C -0.26753 0.075 -0.27118 0.07747 -0.27482 0.0787 C -0.28159 0.08117 -0.29253 0.0821 -0.29965 0.08271 C -0.32586 0.09351 -0.28715 0.0787 -0.33055 0.08981 C -0.35069 0.09475 -0.33784 0.09228 -0.36944 0.09537 C -0.38958 0.1003 -0.37083 0.09629 -0.39722 0.09938 C -0.3993 0.09969 -0.40138 0.10061 -0.40347 0.10092 C -0.40729 0.10154 -0.41128 0.10185 -0.4151 0.10216 C -0.41718 0.1037 -0.41909 0.10555 -0.42135 0.10648 C -0.45017 0.11728 -0.48698 0.10956 -0.51198 0.10895 L -0.52048 0.10648 C -0.52309 0.10555 -0.52569 0.10401 -0.52829 0.1037 C -0.53263 0.10277 -0.53715 0.10277 -0.54149 0.10216 C -0.54687 0.10092 -0.55243 0.1 -0.55781 0.09814 C -0.55902 0.09753 -0.56041 0.09691 -0.56163 0.0966 C -0.571 0.09444 -0.57204 0.09475 -0.57951 0.09259 C -0.58263 0.09166 -0.58576 0.09074 -0.58871 0.08981 C -0.58975 0.0895 -0.59079 0.08858 -0.59184 0.08827 C -0.59444 0.08765 -0.59704 0.08734 -0.59965 0.08703 C -0.60086 0.08642 -0.60225 0.08642 -0.60347 0.08549 C -0.60468 0.08487 -0.60555 0.08364 -0.60659 0.08271 C -0.60816 0.08179 -0.61145 0.08024 -0.61284 0.07993 C -0.61545 0.07993 -0.61805 0.07993 -0.62048 0.07993 L -0.62048 0.07993 " pathEditMode="relative" ptsTypes="AAAAAAAAAAAAAAAAAAAAAAAAAAAAAAAAA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02 0.01266 L -0.01702 0.01266 C -0.02066 0.00895 -0.02535 0.00371 -0.02952 0.00155 C -0.0316 0.00031 -0.03368 -0.0003 -0.03577 -0.00123 C -0.04011 -0.00339 -0.04445 -0.00586 -0.04896 -0.00833 L -0.05973 -0.01358 L -0.06754 -0.0179 C -0.07101 -0.01975 -0.07466 -0.02284 -0.0783 -0.02345 L -0.08837 -0.02469 C -0.12483 -0.04907 -0.08143 -0.0216 -0.11007 -0.0358 C -0.11459 -0.03796 -0.11875 -0.04166 -0.12327 -0.04413 C -0.12709 -0.04598 -0.13108 -0.0466 -0.1349 -0.04814 C -0.15313 -0.05586 -0.1382 -0.05277 -0.15747 -0.05493 C -0.17674 -0.06975 -0.15973 -0.05925 -0.18612 -0.06605 C -0.18889 -0.06697 -0.19167 -0.06913 -0.19462 -0.07037 C -0.19705 -0.07098 -0.19983 -0.07098 -0.20226 -0.0716 C -0.21702 -0.07808 -0.19862 -0.07067 -0.21702 -0.07561 C -0.2191 -0.07623 -0.22118 -0.07777 -0.22327 -0.07839 C -0.22605 -0.07932 -0.229 -0.07932 -0.23178 -0.07993 C -0.24653 -0.08734 -0.22813 -0.07839 -0.24271 -0.08395 C -0.24636 -0.08549 -0.24914 -0.08765 -0.25278 -0.0895 C -0.25452 -0.09043 -0.25643 -0.09135 -0.25816 -0.09228 C -0.26129 -0.09413 -0.26424 -0.09629 -0.26737 -0.09784 C -0.2698 -0.09907 -0.27223 -0.09938 -0.27448 -0.10061 C -0.27709 -0.10216 -0.27952 -0.10432 -0.28212 -0.10617 C -0.31389 -0.12623 -0.28316 -0.10617 -0.30382 -0.11851 C -0.31754 -0.12654 -0.30712 -0.12191 -0.31945 -0.12685 L -0.33559 -0.14043 C -0.3375 -0.14197 -0.33941 -0.14259 -0.34115 -0.14475 C -0.34341 -0.14753 -0.34566 -0.15061 -0.34809 -0.15308 C -0.36667 -0.17129 -0.34844 -0.15216 -0.36198 -0.16265 C -0.36389 -0.16419 -0.36546 -0.16666 -0.36737 -0.16821 C -0.36893 -0.16944 -0.37066 -0.16944 -0.37205 -0.17098 C -0.37379 -0.17222 -0.37518 -0.17469 -0.37674 -0.17623 C -0.37743 -0.17716 -0.3783 -0.17716 -0.379 -0.17777 C -0.38004 -0.1787 -0.38108 -0.17963 -0.38212 -0.18055 C -0.38299 -0.18148 -0.38368 -0.18271 -0.38455 -0.18333 C -0.38542 -0.18395 -0.38646 -0.18425 -0.3875 -0.18456 C -0.38837 -0.18549 -0.38907 -0.18672 -0.38993 -0.18734 C -0.39098 -0.18827 -0.39428 -0.18981 -0.39532 -0.19012 C -0.39636 -0.19105 -0.39723 -0.19228 -0.39844 -0.1929 C -0.40886 -0.19784 -0.39879 -0.19012 -0.40921 -0.19691 C -0.42066 -0.20463 -0.41164 -0.20154 -0.4224 -0.20401 C -0.42691 -0.20648 -0.42257 -0.20432 -0.42934 -0.20679 C -0.43039 -0.20709 -0.43143 -0.2074 -0.43247 -0.20802 C -0.43334 -0.20833 -0.43403 -0.20925 -0.4349 -0.20956 C -0.4375 -0.21018 -0.43993 -0.21049 -0.44254 -0.2108 C -0.44462 -0.21234 -0.44671 -0.21388 -0.44879 -0.21512 C -0.45 -0.21543 -0.45296 -0.21666 -0.45417 -0.21759 C -0.45504 -0.21851 -0.45573 -0.21975 -0.4566 -0.22037 C -0.4573 -0.22098 -0.46146 -0.22407 -0.46268 -0.22469 C -0.46407 -0.2253 -0.46528 -0.2253 -0.46667 -0.22592 C -0.46789 -0.22685 -0.46928 -0.22777 -0.47049 -0.2287 C -0.47118 -0.22932 -0.47205 -0.22963 -0.47275 -0.23024 C -0.47865 -0.23703 -0.4757 -0.23487 -0.48143 -0.23703 C -0.48264 -0.23888 -0.48386 -0.24105 -0.48525 -0.24259 C -0.48594 -0.24321 -0.48681 -0.24321 -0.4875 -0.24382 C -0.48976 -0.24567 -0.49063 -0.24722 -0.49306 -0.24814 C -0.4948 -0.24876 -0.49653 -0.24907 -0.49844 -0.24938 C -0.49914 -0.25 -0.5 -0.2503 -0.5007 -0.25092 C -0.50278 -0.25185 -0.50695 -0.2537 -0.50695 -0.2537 C -0.51094 -0.25833 -0.50764 -0.25524 -0.51389 -0.25771 C -0.51511 -0.25833 -0.51962 -0.26142 -0.52014 -0.26172 C -0.5257 -0.26697 -0.51875 -0.26265 -0.52553 -0.26728 C -0.5257 -0.26759 -0.52605 -0.26728 -0.52622 -0.26728 L -0.52622 -0.26728 " pathEditMode="relative" ptsTypes="AAAAAAAAAAAAAAAAAAAA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¡Felicidades cumpliste la misión!</a:t>
            </a:r>
          </a:p>
        </p:txBody>
      </p:sp>
      <p:pic>
        <p:nvPicPr>
          <p:cNvPr id="8196" name="Picture 4" descr="C:\Users\Hola\AppData\Local\Microsoft\Windows\INetCache\IE\TG5EO69E\ae214b3c-ea5b-4489-9ae3-ce5317af5b4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177" y="1344384"/>
            <a:ext cx="5715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5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f03431377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Elementary School Newsletter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F7F7F7"/>
      </a:accent1>
      <a:accent2>
        <a:srgbClr val="3F3F3F"/>
      </a:accent2>
      <a:accent3>
        <a:srgbClr val="FCAED3"/>
      </a:accent3>
      <a:accent4>
        <a:srgbClr val="FC70A2"/>
      </a:accent4>
      <a:accent5>
        <a:srgbClr val="F06952"/>
      </a:accent5>
      <a:accent6>
        <a:srgbClr val="FFAC5A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63</Words>
  <Application>Microsoft Office PowerPoint</Application>
  <PresentationFormat>Panorámica</PresentationFormat>
  <Paragraphs>15</Paragraphs>
  <Slides>11</Slides>
  <Notes>4</Notes>
  <HiddenSlides>0</HiddenSlides>
  <MMClips>5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Aharoni</vt:lpstr>
      <vt:lpstr>Arial</vt:lpstr>
      <vt:lpstr>Barrio</vt:lpstr>
      <vt:lpstr>Calibri</vt:lpstr>
      <vt:lpstr>Didact Gothic</vt:lpstr>
      <vt:lpstr>Lucida Handwriting</vt:lpstr>
      <vt:lpstr>Segoe Print</vt:lpstr>
      <vt:lpstr>tf03431377</vt:lpstr>
      <vt:lpstr>Elementary School Newsletter</vt:lpstr>
      <vt:lpstr>LAS VOCALES</vt:lpstr>
      <vt:lpstr>Presentación de PowerPoint</vt:lpstr>
      <vt:lpstr>Recordemos las vocales </vt:lpstr>
      <vt:lpstr>Presentación de PowerPoint</vt:lpstr>
      <vt:lpstr>Da clic a todas LAS IMÁGENES QUE COMIENCEN CON LA VOCAL A </vt:lpstr>
      <vt:lpstr>Presentación de PowerPoint</vt:lpstr>
      <vt:lpstr>Da clic a todas LAS IMÁGENES QUE COMIENCEN CON LA VOCAL I </vt:lpstr>
      <vt:lpstr>Presentación de PowerPoint</vt:lpstr>
      <vt:lpstr>Da clic a todas LAS IMÁGENES QUE COMIENCEN CON LA VOCAL o </vt:lpstr>
      <vt:lpstr>Clasifica los dibujos según su sonido vocálico inicial</vt:lpstr>
      <vt:lpstr>¡Felicidades cumpliste la misión!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VOCALES</dc:title>
  <dc:creator>silene alejandra perez vega</dc:creator>
  <cp:lastModifiedBy>silene alejandra perez vega</cp:lastModifiedBy>
  <cp:revision>1</cp:revision>
  <dcterms:created xsi:type="dcterms:W3CDTF">2020-10-06T04:02:56Z</dcterms:created>
  <dcterms:modified xsi:type="dcterms:W3CDTF">2020-10-06T21:08:53Z</dcterms:modified>
</cp:coreProperties>
</file>