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1" r:id="rId6"/>
    <p:sldId id="264" r:id="rId7"/>
    <p:sldId id="266" r:id="rId8"/>
    <p:sldId id="267" r:id="rId9"/>
    <p:sldId id="268" r:id="rId10"/>
    <p:sldId id="269" r:id="rId11"/>
    <p:sldId id="270" r:id="rId12"/>
    <p:sldId id="275" r:id="rId13"/>
    <p:sldId id="276" r:id="rId14"/>
    <p:sldId id="277" r:id="rId15"/>
    <p:sldId id="278" r:id="rId16"/>
    <p:sldId id="279" r:id="rId17"/>
    <p:sldId id="280" r:id="rId18"/>
    <p:sldId id="273" r:id="rId19"/>
    <p:sldId id="274" r:id="rId20"/>
    <p:sldId id="285" r:id="rId21"/>
    <p:sldId id="286" r:id="rId22"/>
    <p:sldId id="289" r:id="rId23"/>
    <p:sldId id="290" r:id="rId24"/>
    <p:sldId id="293" r:id="rId25"/>
    <p:sldId id="294" r:id="rId26"/>
    <p:sldId id="291" r:id="rId27"/>
    <p:sldId id="292" r:id="rId28"/>
    <p:sldId id="295" r:id="rId29"/>
    <p:sldId id="296" r:id="rId30"/>
    <p:sldId id="298" r:id="rId31"/>
    <p:sldId id="299" r:id="rId32"/>
    <p:sldId id="300" r:id="rId33"/>
    <p:sldId id="297" r:id="rId3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5256" autoAdjust="0"/>
  </p:normalViewPr>
  <p:slideViewPr>
    <p:cSldViewPr snapToGrid="0">
      <p:cViewPr varScale="1">
        <p:scale>
          <a:sx n="82" d="100"/>
          <a:sy n="82" d="100"/>
        </p:scale>
        <p:origin x="65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AE3168B8-54C8-4707-94B5-A5CD6BE8B3CA}"/>
    <pc:docChg chg="undo custSel addSld delSld modSld sldOrd">
      <pc:chgData name="silene alejandra perez vega" userId="fe0bbaa5a6bfbced" providerId="LiveId" clId="{AE3168B8-54C8-4707-94B5-A5CD6BE8B3CA}" dt="2020-10-26T18:03:54.959" v="435" actId="47"/>
      <pc:docMkLst>
        <pc:docMk/>
      </pc:docMkLst>
      <pc:sldChg chg="delSp modSp mod delAnim">
        <pc:chgData name="silene alejandra perez vega" userId="fe0bbaa5a6bfbced" providerId="LiveId" clId="{AE3168B8-54C8-4707-94B5-A5CD6BE8B3CA}" dt="2020-10-22T01:43:11.541" v="3" actId="478"/>
        <pc:sldMkLst>
          <pc:docMk/>
          <pc:sldMk cId="1013774340" sldId="256"/>
        </pc:sldMkLst>
        <pc:spChg chg="del">
          <ac:chgData name="silene alejandra perez vega" userId="fe0bbaa5a6bfbced" providerId="LiveId" clId="{AE3168B8-54C8-4707-94B5-A5CD6BE8B3CA}" dt="2020-10-22T01:43:08.093" v="0" actId="478"/>
          <ac:spMkLst>
            <pc:docMk/>
            <pc:sldMk cId="1013774340" sldId="256"/>
            <ac:spMk id="4" creationId="{EC9CC1B4-5F43-46D6-9C86-E458EF2A403F}"/>
          </ac:spMkLst>
        </pc:spChg>
        <pc:spChg chg="del mod">
          <ac:chgData name="silene alejandra perez vega" userId="fe0bbaa5a6bfbced" providerId="LiveId" clId="{AE3168B8-54C8-4707-94B5-A5CD6BE8B3CA}" dt="2020-10-22T01:43:10.294" v="2" actId="478"/>
          <ac:spMkLst>
            <pc:docMk/>
            <pc:sldMk cId="1013774340" sldId="256"/>
            <ac:spMk id="6" creationId="{E5D14FFB-CCAE-4F0D-8133-2E2536A0D311}"/>
          </ac:spMkLst>
        </pc:spChg>
        <pc:spChg chg="del">
          <ac:chgData name="silene alejandra perez vega" userId="fe0bbaa5a6bfbced" providerId="LiveId" clId="{AE3168B8-54C8-4707-94B5-A5CD6BE8B3CA}" dt="2020-10-22T01:43:11.541" v="3" actId="478"/>
          <ac:spMkLst>
            <pc:docMk/>
            <pc:sldMk cId="1013774340" sldId="256"/>
            <ac:spMk id="7" creationId="{0A0C72D5-A35F-4F2D-8100-DFC21ED095BF}"/>
          </ac:spMkLst>
        </pc:spChg>
      </pc:sldChg>
      <pc:sldChg chg="delSp modSp del mod ord delAnim">
        <pc:chgData name="silene alejandra perez vega" userId="fe0bbaa5a6bfbced" providerId="LiveId" clId="{AE3168B8-54C8-4707-94B5-A5CD6BE8B3CA}" dt="2020-10-22T01:47:30.127" v="37" actId="47"/>
        <pc:sldMkLst>
          <pc:docMk/>
          <pc:sldMk cId="4027394078" sldId="257"/>
        </pc:sldMkLst>
        <pc:spChg chg="del">
          <ac:chgData name="silene alejandra perez vega" userId="fe0bbaa5a6bfbced" providerId="LiveId" clId="{AE3168B8-54C8-4707-94B5-A5CD6BE8B3CA}" dt="2020-10-22T01:43:19.854" v="8" actId="478"/>
          <ac:spMkLst>
            <pc:docMk/>
            <pc:sldMk cId="4027394078" sldId="257"/>
            <ac:spMk id="4" creationId="{251F9370-00DE-401C-A6CE-2DD28EFC32C3}"/>
          </ac:spMkLst>
        </pc:spChg>
        <pc:spChg chg="del">
          <ac:chgData name="silene alejandra perez vega" userId="fe0bbaa5a6bfbced" providerId="LiveId" clId="{AE3168B8-54C8-4707-94B5-A5CD6BE8B3CA}" dt="2020-10-22T01:43:14.622" v="4" actId="478"/>
          <ac:spMkLst>
            <pc:docMk/>
            <pc:sldMk cId="4027394078" sldId="257"/>
            <ac:spMk id="5" creationId="{E7CA93B1-26F0-4E49-A20E-59F3CE28ACC3}"/>
          </ac:spMkLst>
        </pc:spChg>
        <pc:spChg chg="del">
          <ac:chgData name="silene alejandra perez vega" userId="fe0bbaa5a6bfbced" providerId="LiveId" clId="{AE3168B8-54C8-4707-94B5-A5CD6BE8B3CA}" dt="2020-10-22T01:43:15.516" v="5" actId="478"/>
          <ac:spMkLst>
            <pc:docMk/>
            <pc:sldMk cId="4027394078" sldId="257"/>
            <ac:spMk id="8" creationId="{407D5C17-4370-494D-97CC-262C1EC09B28}"/>
          </ac:spMkLst>
        </pc:spChg>
        <pc:spChg chg="del mod">
          <ac:chgData name="silene alejandra perez vega" userId="fe0bbaa5a6bfbced" providerId="LiveId" clId="{AE3168B8-54C8-4707-94B5-A5CD6BE8B3CA}" dt="2020-10-22T01:43:17.540" v="7" actId="478"/>
          <ac:spMkLst>
            <pc:docMk/>
            <pc:sldMk cId="4027394078" sldId="257"/>
            <ac:spMk id="9" creationId="{4C11A3BC-839B-4D88-905E-FA51EB802BA6}"/>
          </ac:spMkLst>
        </pc:spChg>
      </pc:sldChg>
      <pc:sldChg chg="del">
        <pc:chgData name="silene alejandra perez vega" userId="fe0bbaa5a6bfbced" providerId="LiveId" clId="{AE3168B8-54C8-4707-94B5-A5CD6BE8B3CA}" dt="2020-10-22T01:43:52.209" v="16" actId="47"/>
        <pc:sldMkLst>
          <pc:docMk/>
          <pc:sldMk cId="2421789767" sldId="262"/>
        </pc:sldMkLst>
      </pc:sldChg>
      <pc:sldChg chg="addSp delSp modSp del mod ord addAnim delAnim modAnim">
        <pc:chgData name="silene alejandra perez vega" userId="fe0bbaa5a6bfbced" providerId="LiveId" clId="{AE3168B8-54C8-4707-94B5-A5CD6BE8B3CA}" dt="2020-10-26T18:03:54.959" v="435" actId="47"/>
        <pc:sldMkLst>
          <pc:docMk/>
          <pc:sldMk cId="2810882867" sldId="263"/>
        </pc:sldMkLst>
        <pc:spChg chg="add del">
          <ac:chgData name="silene alejandra perez vega" userId="fe0bbaa5a6bfbced" providerId="LiveId" clId="{AE3168B8-54C8-4707-94B5-A5CD6BE8B3CA}" dt="2020-10-22T01:43:39.400" v="13" actId="478"/>
          <ac:spMkLst>
            <pc:docMk/>
            <pc:sldMk cId="2810882867" sldId="263"/>
            <ac:spMk id="4" creationId="{251F9370-00DE-401C-A6CE-2DD28EFC32C3}"/>
          </ac:spMkLst>
        </pc:spChg>
        <pc:spChg chg="add del">
          <ac:chgData name="silene alejandra perez vega" userId="fe0bbaa5a6bfbced" providerId="LiveId" clId="{AE3168B8-54C8-4707-94B5-A5CD6BE8B3CA}" dt="2020-10-22T01:43:40.606" v="14" actId="478"/>
          <ac:spMkLst>
            <pc:docMk/>
            <pc:sldMk cId="2810882867" sldId="263"/>
            <ac:spMk id="8" creationId="{407D5C17-4370-494D-97CC-262C1EC09B28}"/>
          </ac:spMkLst>
        </pc:spChg>
        <pc:spChg chg="del">
          <ac:chgData name="silene alejandra perez vega" userId="fe0bbaa5a6bfbced" providerId="LiveId" clId="{AE3168B8-54C8-4707-94B5-A5CD6BE8B3CA}" dt="2020-10-22T01:43:42.080" v="15" actId="478"/>
          <ac:spMkLst>
            <pc:docMk/>
            <pc:sldMk cId="2810882867" sldId="263"/>
            <ac:spMk id="10" creationId="{3645795A-5C6E-46A3-8F7E-CBB492631900}"/>
          </ac:spMkLst>
        </pc:spChg>
        <pc:picChg chg="add mod">
          <ac:chgData name="silene alejandra perez vega" userId="fe0bbaa5a6bfbced" providerId="LiveId" clId="{AE3168B8-54C8-4707-94B5-A5CD6BE8B3CA}" dt="2020-10-22T01:48:27.649" v="45" actId="14100"/>
          <ac:picMkLst>
            <pc:docMk/>
            <pc:sldMk cId="2810882867" sldId="263"/>
            <ac:picMk id="2" creationId="{DD25FF87-6CE6-4A64-8482-62CC89426396}"/>
          </ac:picMkLst>
        </pc:picChg>
      </pc:sldChg>
      <pc:sldChg chg="del">
        <pc:chgData name="silene alejandra perez vega" userId="fe0bbaa5a6bfbced" providerId="LiveId" clId="{AE3168B8-54C8-4707-94B5-A5CD6BE8B3CA}" dt="2020-10-22T01:43:55.111" v="17" actId="47"/>
        <pc:sldMkLst>
          <pc:docMk/>
          <pc:sldMk cId="1958780974" sldId="265"/>
        </pc:sldMkLst>
      </pc:sldChg>
      <pc:sldChg chg="del">
        <pc:chgData name="silene alejandra perez vega" userId="fe0bbaa5a6bfbced" providerId="LiveId" clId="{AE3168B8-54C8-4707-94B5-A5CD6BE8B3CA}" dt="2020-10-22T02:46:39.991" v="421" actId="47"/>
        <pc:sldMkLst>
          <pc:docMk/>
          <pc:sldMk cId="3197564448" sldId="271"/>
        </pc:sldMkLst>
      </pc:sldChg>
      <pc:sldChg chg="del">
        <pc:chgData name="silene alejandra perez vega" userId="fe0bbaa5a6bfbced" providerId="LiveId" clId="{AE3168B8-54C8-4707-94B5-A5CD6BE8B3CA}" dt="2020-10-22T02:46:41.237" v="422" actId="47"/>
        <pc:sldMkLst>
          <pc:docMk/>
          <pc:sldMk cId="1801580852" sldId="272"/>
        </pc:sldMkLst>
      </pc:sldChg>
      <pc:sldChg chg="del">
        <pc:chgData name="silene alejandra perez vega" userId="fe0bbaa5a6bfbced" providerId="LiveId" clId="{AE3168B8-54C8-4707-94B5-A5CD6BE8B3CA}" dt="2020-10-22T02:46:46.448" v="423" actId="47"/>
        <pc:sldMkLst>
          <pc:docMk/>
          <pc:sldMk cId="2537225939" sldId="281"/>
        </pc:sldMkLst>
      </pc:sldChg>
      <pc:sldChg chg="del">
        <pc:chgData name="silene alejandra perez vega" userId="fe0bbaa5a6bfbced" providerId="LiveId" clId="{AE3168B8-54C8-4707-94B5-A5CD6BE8B3CA}" dt="2020-10-22T02:46:47.726" v="424" actId="47"/>
        <pc:sldMkLst>
          <pc:docMk/>
          <pc:sldMk cId="4119918913" sldId="282"/>
        </pc:sldMkLst>
      </pc:sldChg>
      <pc:sldChg chg="del">
        <pc:chgData name="silene alejandra perez vega" userId="fe0bbaa5a6bfbced" providerId="LiveId" clId="{AE3168B8-54C8-4707-94B5-A5CD6BE8B3CA}" dt="2020-10-22T01:44:00.823" v="18" actId="47"/>
        <pc:sldMkLst>
          <pc:docMk/>
          <pc:sldMk cId="206847385" sldId="283"/>
        </pc:sldMkLst>
      </pc:sldChg>
      <pc:sldChg chg="del">
        <pc:chgData name="silene alejandra perez vega" userId="fe0bbaa5a6bfbced" providerId="LiveId" clId="{AE3168B8-54C8-4707-94B5-A5CD6BE8B3CA}" dt="2020-10-22T01:44:03.016" v="19" actId="47"/>
        <pc:sldMkLst>
          <pc:docMk/>
          <pc:sldMk cId="2969955557" sldId="284"/>
        </pc:sldMkLst>
      </pc:sldChg>
      <pc:sldChg chg="del">
        <pc:chgData name="silene alejandra perez vega" userId="fe0bbaa5a6bfbced" providerId="LiveId" clId="{AE3168B8-54C8-4707-94B5-A5CD6BE8B3CA}" dt="2020-10-22T02:46:57.345" v="425" actId="47"/>
        <pc:sldMkLst>
          <pc:docMk/>
          <pc:sldMk cId="1610718876" sldId="287"/>
        </pc:sldMkLst>
      </pc:sldChg>
      <pc:sldChg chg="del">
        <pc:chgData name="silene alejandra perez vega" userId="fe0bbaa5a6bfbced" providerId="LiveId" clId="{AE3168B8-54C8-4707-94B5-A5CD6BE8B3CA}" dt="2020-10-22T02:46:58.314" v="426" actId="47"/>
        <pc:sldMkLst>
          <pc:docMk/>
          <pc:sldMk cId="1846047921" sldId="288"/>
        </pc:sldMkLst>
      </pc:sldChg>
      <pc:sldChg chg="add del">
        <pc:chgData name="silene alejandra perez vega" userId="fe0bbaa5a6bfbced" providerId="LiveId" clId="{AE3168B8-54C8-4707-94B5-A5CD6BE8B3CA}" dt="2020-10-22T01:44:21.739" v="23" actId="47"/>
        <pc:sldMkLst>
          <pc:docMk/>
          <pc:sldMk cId="490489534" sldId="295"/>
        </pc:sldMkLst>
      </pc:sldChg>
      <pc:sldChg chg="add del">
        <pc:chgData name="silene alejandra perez vega" userId="fe0bbaa5a6bfbced" providerId="LiveId" clId="{AE3168B8-54C8-4707-94B5-A5CD6BE8B3CA}" dt="2020-10-22T01:44:22.243" v="24" actId="47"/>
        <pc:sldMkLst>
          <pc:docMk/>
          <pc:sldMk cId="1753635369" sldId="296"/>
        </pc:sldMkLst>
      </pc:sldChg>
      <pc:sldChg chg="ord">
        <pc:chgData name="silene alejandra perez vega" userId="fe0bbaa5a6bfbced" providerId="LiveId" clId="{AE3168B8-54C8-4707-94B5-A5CD6BE8B3CA}" dt="2020-10-23T19:08:17.902" v="428"/>
        <pc:sldMkLst>
          <pc:docMk/>
          <pc:sldMk cId="1528641386" sldId="297"/>
        </pc:sldMkLst>
      </pc:sldChg>
      <pc:sldChg chg="del">
        <pc:chgData name="silene alejandra perez vega" userId="fe0bbaa5a6bfbced" providerId="LiveId" clId="{AE3168B8-54C8-4707-94B5-A5CD6BE8B3CA}" dt="2020-10-22T01:44:07.414" v="20" actId="47"/>
        <pc:sldMkLst>
          <pc:docMk/>
          <pc:sldMk cId="2239282743" sldId="297"/>
        </pc:sldMkLst>
      </pc:sldChg>
      <pc:sldChg chg="addSp delSp modSp mod ord addAnim delAnim modAnim">
        <pc:chgData name="silene alejandra perez vega" userId="fe0bbaa5a6bfbced" providerId="LiveId" clId="{AE3168B8-54C8-4707-94B5-A5CD6BE8B3CA}" dt="2020-10-23T19:09:01.123" v="432"/>
        <pc:sldMkLst>
          <pc:docMk/>
          <pc:sldMk cId="1508781524" sldId="298"/>
        </pc:sldMkLst>
        <pc:spChg chg="add del mod">
          <ac:chgData name="silene alejandra perez vega" userId="fe0bbaa5a6bfbced" providerId="LiveId" clId="{AE3168B8-54C8-4707-94B5-A5CD6BE8B3CA}" dt="2020-10-22T01:51:04.408" v="53"/>
          <ac:spMkLst>
            <pc:docMk/>
            <pc:sldMk cId="1508781524" sldId="298"/>
            <ac:spMk id="3" creationId="{A73CDA22-B305-4B45-B99B-B8BC666B7D7D}"/>
          </ac:spMkLst>
        </pc:spChg>
        <pc:spChg chg="add del mod">
          <ac:chgData name="silene alejandra perez vega" userId="fe0bbaa5a6bfbced" providerId="LiveId" clId="{AE3168B8-54C8-4707-94B5-A5CD6BE8B3CA}" dt="2020-10-22T01:51:04.408" v="53"/>
          <ac:spMkLst>
            <pc:docMk/>
            <pc:sldMk cId="1508781524" sldId="298"/>
            <ac:spMk id="5" creationId="{7C1D3B27-0494-480E-BB87-63ED95547197}"/>
          </ac:spMkLst>
        </pc:spChg>
        <pc:spChg chg="add del mod">
          <ac:chgData name="silene alejandra perez vega" userId="fe0bbaa5a6bfbced" providerId="LiveId" clId="{AE3168B8-54C8-4707-94B5-A5CD6BE8B3CA}" dt="2020-10-22T01:51:04.408" v="53"/>
          <ac:spMkLst>
            <pc:docMk/>
            <pc:sldMk cId="1508781524" sldId="298"/>
            <ac:spMk id="6" creationId="{F973781E-39DB-48A2-BB94-B968AB642B26}"/>
          </ac:spMkLst>
        </pc:spChg>
        <pc:spChg chg="add del mod">
          <ac:chgData name="silene alejandra perez vega" userId="fe0bbaa5a6bfbced" providerId="LiveId" clId="{AE3168B8-54C8-4707-94B5-A5CD6BE8B3CA}" dt="2020-10-22T01:51:04.408" v="53"/>
          <ac:spMkLst>
            <pc:docMk/>
            <pc:sldMk cId="1508781524" sldId="298"/>
            <ac:spMk id="7" creationId="{18F2F2FF-760A-4A3C-9EAB-A03246CE7228}"/>
          </ac:spMkLst>
        </pc:spChg>
        <pc:spChg chg="add del mod">
          <ac:chgData name="silene alejandra perez vega" userId="fe0bbaa5a6bfbced" providerId="LiveId" clId="{AE3168B8-54C8-4707-94B5-A5CD6BE8B3CA}" dt="2020-10-22T01:51:08.041" v="55"/>
          <ac:spMkLst>
            <pc:docMk/>
            <pc:sldMk cId="1508781524" sldId="298"/>
            <ac:spMk id="8" creationId="{E7661384-094D-4AF6-99A5-486E2D60CDDC}"/>
          </ac:spMkLst>
        </pc:spChg>
        <pc:spChg chg="add del mod">
          <ac:chgData name="silene alejandra perez vega" userId="fe0bbaa5a6bfbced" providerId="LiveId" clId="{AE3168B8-54C8-4707-94B5-A5CD6BE8B3CA}" dt="2020-10-22T01:51:08.041" v="55"/>
          <ac:spMkLst>
            <pc:docMk/>
            <pc:sldMk cId="1508781524" sldId="298"/>
            <ac:spMk id="9" creationId="{61452CAC-EB97-4F60-9792-F33F990297B6}"/>
          </ac:spMkLst>
        </pc:spChg>
        <pc:spChg chg="add del mod">
          <ac:chgData name="silene alejandra perez vega" userId="fe0bbaa5a6bfbced" providerId="LiveId" clId="{AE3168B8-54C8-4707-94B5-A5CD6BE8B3CA}" dt="2020-10-22T01:51:08.041" v="55"/>
          <ac:spMkLst>
            <pc:docMk/>
            <pc:sldMk cId="1508781524" sldId="298"/>
            <ac:spMk id="10" creationId="{8CAB7C3A-95CE-410E-918A-BE81DB40D36E}"/>
          </ac:spMkLst>
        </pc:spChg>
        <pc:spChg chg="add del mod">
          <ac:chgData name="silene alejandra perez vega" userId="fe0bbaa5a6bfbced" providerId="LiveId" clId="{AE3168B8-54C8-4707-94B5-A5CD6BE8B3CA}" dt="2020-10-22T01:51:08.041" v="55"/>
          <ac:spMkLst>
            <pc:docMk/>
            <pc:sldMk cId="1508781524" sldId="298"/>
            <ac:spMk id="13" creationId="{830E0544-D586-41EB-8198-561B2FE4EC05}"/>
          </ac:spMkLst>
        </pc:spChg>
        <pc:spChg chg="add mod">
          <ac:chgData name="silene alejandra perez vega" userId="fe0bbaa5a6bfbced" providerId="LiveId" clId="{AE3168B8-54C8-4707-94B5-A5CD6BE8B3CA}" dt="2020-10-22T02:34:27.291" v="413" actId="1076"/>
          <ac:spMkLst>
            <pc:docMk/>
            <pc:sldMk cId="1508781524" sldId="298"/>
            <ac:spMk id="14" creationId="{8C99B62D-2269-4681-A7BF-9C710696A7C5}"/>
          </ac:spMkLst>
        </pc:spChg>
        <pc:spChg chg="add mod">
          <ac:chgData name="silene alejandra perez vega" userId="fe0bbaa5a6bfbced" providerId="LiveId" clId="{AE3168B8-54C8-4707-94B5-A5CD6BE8B3CA}" dt="2020-10-22T01:56:42.137" v="130" actId="1076"/>
          <ac:spMkLst>
            <pc:docMk/>
            <pc:sldMk cId="1508781524" sldId="298"/>
            <ac:spMk id="16" creationId="{0ADBB46B-23F1-4C30-BE30-4D85EB0F0C92}"/>
          </ac:spMkLst>
        </pc:spChg>
        <pc:spChg chg="add del mod">
          <ac:chgData name="silene alejandra perez vega" userId="fe0bbaa5a6bfbced" providerId="LiveId" clId="{AE3168B8-54C8-4707-94B5-A5CD6BE8B3CA}" dt="2020-10-22T02:34:17.899" v="410" actId="478"/>
          <ac:spMkLst>
            <pc:docMk/>
            <pc:sldMk cId="1508781524" sldId="298"/>
            <ac:spMk id="17" creationId="{A45A7D77-3202-4E7C-9B92-18C14A6286DF}"/>
          </ac:spMkLst>
        </pc:spChg>
        <pc:spChg chg="add mod">
          <ac:chgData name="silene alejandra perez vega" userId="fe0bbaa5a6bfbced" providerId="LiveId" clId="{AE3168B8-54C8-4707-94B5-A5CD6BE8B3CA}" dt="2020-10-22T02:34:34.818" v="415" actId="1076"/>
          <ac:spMkLst>
            <pc:docMk/>
            <pc:sldMk cId="1508781524" sldId="298"/>
            <ac:spMk id="18" creationId="{7F730333-FEA6-4075-8357-909687C92E89}"/>
          </ac:spMkLst>
        </pc:spChg>
        <pc:spChg chg="add mod">
          <ac:chgData name="silene alejandra perez vega" userId="fe0bbaa5a6bfbced" providerId="LiveId" clId="{AE3168B8-54C8-4707-94B5-A5CD6BE8B3CA}" dt="2020-10-22T01:53:34.192" v="90" actId="14100"/>
          <ac:spMkLst>
            <pc:docMk/>
            <pc:sldMk cId="1508781524" sldId="298"/>
            <ac:spMk id="25" creationId="{F2E3BB43-489C-4C19-A4C5-DB152BD60AD5}"/>
          </ac:spMkLst>
        </pc:spChg>
        <pc:picChg chg="del">
          <ac:chgData name="silene alejandra perez vega" userId="fe0bbaa5a6bfbced" providerId="LiveId" clId="{AE3168B8-54C8-4707-94B5-A5CD6BE8B3CA}" dt="2020-10-22T01:48:09.406" v="41" actId="478"/>
          <ac:picMkLst>
            <pc:docMk/>
            <pc:sldMk cId="1508781524" sldId="298"/>
            <ac:picMk id="2" creationId="{DD25FF87-6CE6-4A64-8482-62CC89426396}"/>
          </ac:picMkLst>
        </pc:picChg>
        <pc:picChg chg="add mod">
          <ac:chgData name="silene alejandra perez vega" userId="fe0bbaa5a6bfbced" providerId="LiveId" clId="{AE3168B8-54C8-4707-94B5-A5CD6BE8B3CA}" dt="2020-10-22T01:50:38.149" v="51"/>
          <ac:picMkLst>
            <pc:docMk/>
            <pc:sldMk cId="1508781524" sldId="298"/>
            <ac:picMk id="4" creationId="{ADDCD6B0-B698-4C01-BEDD-DFBCBB67AFCD}"/>
          </ac:picMkLst>
        </pc:picChg>
        <pc:picChg chg="add del">
          <ac:chgData name="silene alejandra perez vega" userId="fe0bbaa5a6bfbced" providerId="LiveId" clId="{AE3168B8-54C8-4707-94B5-A5CD6BE8B3CA}" dt="2020-10-22T01:51:12.388" v="57"/>
          <ac:picMkLst>
            <pc:docMk/>
            <pc:sldMk cId="1508781524" sldId="298"/>
            <ac:picMk id="12" creationId="{700A0323-8D3D-4BA8-9523-317730D35099}"/>
          </ac:picMkLst>
        </pc:picChg>
        <pc:picChg chg="add mod">
          <ac:chgData name="silene alejandra perez vega" userId="fe0bbaa5a6bfbced" providerId="LiveId" clId="{AE3168B8-54C8-4707-94B5-A5CD6BE8B3CA}" dt="2020-10-22T01:51:49.793" v="66" actId="1076"/>
          <ac:picMkLst>
            <pc:docMk/>
            <pc:sldMk cId="1508781524" sldId="298"/>
            <ac:picMk id="19" creationId="{D1BDEA1C-9FE4-4125-965E-8BC0901479A6}"/>
          </ac:picMkLst>
        </pc:picChg>
        <pc:picChg chg="add mod">
          <ac:chgData name="silene alejandra perez vega" userId="fe0bbaa5a6bfbced" providerId="LiveId" clId="{AE3168B8-54C8-4707-94B5-A5CD6BE8B3CA}" dt="2020-10-22T01:51:59.667" v="68" actId="1076"/>
          <ac:picMkLst>
            <pc:docMk/>
            <pc:sldMk cId="1508781524" sldId="298"/>
            <ac:picMk id="20" creationId="{BA10D439-D0FF-4D6D-A043-034331CBA159}"/>
          </ac:picMkLst>
        </pc:picChg>
        <pc:picChg chg="add mod">
          <ac:chgData name="silene alejandra perez vega" userId="fe0bbaa5a6bfbced" providerId="LiveId" clId="{AE3168B8-54C8-4707-94B5-A5CD6BE8B3CA}" dt="2020-10-22T01:55:01.134" v="110" actId="1076"/>
          <ac:picMkLst>
            <pc:docMk/>
            <pc:sldMk cId="1508781524" sldId="298"/>
            <ac:picMk id="21" creationId="{13F04CC3-BE7F-40B3-9F58-56E716699062}"/>
          </ac:picMkLst>
        </pc:picChg>
        <pc:picChg chg="add mod">
          <ac:chgData name="silene alejandra perez vega" userId="fe0bbaa5a6bfbced" providerId="LiveId" clId="{AE3168B8-54C8-4707-94B5-A5CD6BE8B3CA}" dt="2020-10-22T01:56:24.950" v="124" actId="1076"/>
          <ac:picMkLst>
            <pc:docMk/>
            <pc:sldMk cId="1508781524" sldId="298"/>
            <ac:picMk id="22" creationId="{8C7A06A3-0AF9-4AC4-91E6-C99EB930F9F0}"/>
          </ac:picMkLst>
        </pc:picChg>
        <pc:picChg chg="add mod">
          <ac:chgData name="silene alejandra perez vega" userId="fe0bbaa5a6bfbced" providerId="LiveId" clId="{AE3168B8-54C8-4707-94B5-A5CD6BE8B3CA}" dt="2020-10-22T01:55:07.374" v="114" actId="1076"/>
          <ac:picMkLst>
            <pc:docMk/>
            <pc:sldMk cId="1508781524" sldId="298"/>
            <ac:picMk id="23" creationId="{8CED0C4B-B22F-4A37-811D-F459E41D8D9F}"/>
          </ac:picMkLst>
        </pc:picChg>
        <pc:picChg chg="add del mod">
          <ac:chgData name="silene alejandra perez vega" userId="fe0bbaa5a6bfbced" providerId="LiveId" clId="{AE3168B8-54C8-4707-94B5-A5CD6BE8B3CA}" dt="2020-10-22T01:51:04.408" v="53"/>
          <ac:picMkLst>
            <pc:docMk/>
            <pc:sldMk cId="1508781524" sldId="298"/>
            <ac:picMk id="2049" creationId="{39BFE960-CFF2-4EC7-A9F3-46D4E046EBAD}"/>
          </ac:picMkLst>
        </pc:picChg>
        <pc:picChg chg="add del mod">
          <ac:chgData name="silene alejandra perez vega" userId="fe0bbaa5a6bfbced" providerId="LiveId" clId="{AE3168B8-54C8-4707-94B5-A5CD6BE8B3CA}" dt="2020-10-22T01:51:04.408" v="53"/>
          <ac:picMkLst>
            <pc:docMk/>
            <pc:sldMk cId="1508781524" sldId="298"/>
            <ac:picMk id="2050" creationId="{0427120C-0415-4752-B2A4-5EBE460233A3}"/>
          </ac:picMkLst>
        </pc:picChg>
        <pc:picChg chg="add del mod">
          <ac:chgData name="silene alejandra perez vega" userId="fe0bbaa5a6bfbced" providerId="LiveId" clId="{AE3168B8-54C8-4707-94B5-A5CD6BE8B3CA}" dt="2020-10-22T01:51:08.041" v="55"/>
          <ac:picMkLst>
            <pc:docMk/>
            <pc:sldMk cId="1508781524" sldId="298"/>
            <ac:picMk id="2055" creationId="{45B773D4-AA34-46CF-94A3-32B9A2473524}"/>
          </ac:picMkLst>
        </pc:picChg>
        <pc:picChg chg="add del mod">
          <ac:chgData name="silene alejandra perez vega" userId="fe0bbaa5a6bfbced" providerId="LiveId" clId="{AE3168B8-54C8-4707-94B5-A5CD6BE8B3CA}" dt="2020-10-22T01:51:08.041" v="55"/>
          <ac:picMkLst>
            <pc:docMk/>
            <pc:sldMk cId="1508781524" sldId="298"/>
            <ac:picMk id="2056" creationId="{0CE5CB4B-A776-4BE9-89AF-6824592D6891}"/>
          </ac:picMkLst>
        </pc:picChg>
      </pc:sldChg>
      <pc:sldChg chg="del">
        <pc:chgData name="silene alejandra perez vega" userId="fe0bbaa5a6bfbced" providerId="LiveId" clId="{AE3168B8-54C8-4707-94B5-A5CD6BE8B3CA}" dt="2020-10-22T01:48:03.056" v="40"/>
        <pc:sldMkLst>
          <pc:docMk/>
          <pc:sldMk cId="3193153312" sldId="298"/>
        </pc:sldMkLst>
      </pc:sldChg>
      <pc:sldChg chg="add del setBg">
        <pc:chgData name="silene alejandra perez vega" userId="fe0bbaa5a6bfbced" providerId="LiveId" clId="{AE3168B8-54C8-4707-94B5-A5CD6BE8B3CA}" dt="2020-10-22T01:50:20.951" v="47"/>
        <pc:sldMkLst>
          <pc:docMk/>
          <pc:sldMk cId="738873550" sldId="299"/>
        </pc:sldMkLst>
      </pc:sldChg>
      <pc:sldChg chg="addSp delSp modSp mod ord delAnim modAnim">
        <pc:chgData name="silene alejandra perez vega" userId="fe0bbaa5a6bfbced" providerId="LiveId" clId="{AE3168B8-54C8-4707-94B5-A5CD6BE8B3CA}" dt="2020-10-23T19:09:03.832" v="434"/>
        <pc:sldMkLst>
          <pc:docMk/>
          <pc:sldMk cId="1096429928" sldId="299"/>
        </pc:sldMkLst>
        <pc:spChg chg="del">
          <ac:chgData name="silene alejandra perez vega" userId="fe0bbaa5a6bfbced" providerId="LiveId" clId="{AE3168B8-54C8-4707-94B5-A5CD6BE8B3CA}" dt="2020-10-22T01:58:02.288" v="139" actId="478"/>
          <ac:spMkLst>
            <pc:docMk/>
            <pc:sldMk cId="1096429928" sldId="299"/>
            <ac:spMk id="14" creationId="{8C99B62D-2269-4681-A7BF-9C710696A7C5}"/>
          </ac:spMkLst>
        </pc:spChg>
        <pc:spChg chg="del mod">
          <ac:chgData name="silene alejandra perez vega" userId="fe0bbaa5a6bfbced" providerId="LiveId" clId="{AE3168B8-54C8-4707-94B5-A5CD6BE8B3CA}" dt="2020-10-22T01:58:05.120" v="142" actId="478"/>
          <ac:spMkLst>
            <pc:docMk/>
            <pc:sldMk cId="1096429928" sldId="299"/>
            <ac:spMk id="16" creationId="{0ADBB46B-23F1-4C30-BE30-4D85EB0F0C92}"/>
          </ac:spMkLst>
        </pc:spChg>
        <pc:spChg chg="del">
          <ac:chgData name="silene alejandra perez vega" userId="fe0bbaa5a6bfbced" providerId="LiveId" clId="{AE3168B8-54C8-4707-94B5-A5CD6BE8B3CA}" dt="2020-10-22T01:58:10.802" v="148" actId="478"/>
          <ac:spMkLst>
            <pc:docMk/>
            <pc:sldMk cId="1096429928" sldId="299"/>
            <ac:spMk id="17" creationId="{A45A7D77-3202-4E7C-9B92-18C14A6286DF}"/>
          </ac:spMkLst>
        </pc:spChg>
        <pc:spChg chg="del">
          <ac:chgData name="silene alejandra perez vega" userId="fe0bbaa5a6bfbced" providerId="LiveId" clId="{AE3168B8-54C8-4707-94B5-A5CD6BE8B3CA}" dt="2020-10-22T01:58:07.227" v="145" actId="478"/>
          <ac:spMkLst>
            <pc:docMk/>
            <pc:sldMk cId="1096429928" sldId="299"/>
            <ac:spMk id="18" creationId="{7F730333-FEA6-4075-8357-909687C92E89}"/>
          </ac:spMkLst>
        </pc:spChg>
        <pc:spChg chg="mod">
          <ac:chgData name="silene alejandra perez vega" userId="fe0bbaa5a6bfbced" providerId="LiveId" clId="{AE3168B8-54C8-4707-94B5-A5CD6BE8B3CA}" dt="2020-10-22T02:25:39.677" v="357" actId="14100"/>
          <ac:spMkLst>
            <pc:docMk/>
            <pc:sldMk cId="1096429928" sldId="299"/>
            <ac:spMk id="25" creationId="{F2E3BB43-489C-4C19-A4C5-DB152BD60AD5}"/>
          </ac:spMkLst>
        </pc:spChg>
        <pc:picChg chg="add mod">
          <ac:chgData name="silene alejandra perez vega" userId="fe0bbaa5a6bfbced" providerId="LiveId" clId="{AE3168B8-54C8-4707-94B5-A5CD6BE8B3CA}" dt="2020-10-22T01:59:15.100" v="155" actId="1440"/>
          <ac:picMkLst>
            <pc:docMk/>
            <pc:sldMk cId="1096429928" sldId="299"/>
            <ac:picMk id="2" creationId="{32B5D1DE-CA7D-41E2-B960-E3ABEE3DD175}"/>
          </ac:picMkLst>
        </pc:picChg>
        <pc:picChg chg="add del mod">
          <ac:chgData name="silene alejandra perez vega" userId="fe0bbaa5a6bfbced" providerId="LiveId" clId="{AE3168B8-54C8-4707-94B5-A5CD6BE8B3CA}" dt="2020-10-22T02:15:14.099" v="249" actId="478"/>
          <ac:picMkLst>
            <pc:docMk/>
            <pc:sldMk cId="1096429928" sldId="299"/>
            <ac:picMk id="3" creationId="{6C2FA72C-C0C0-4ADE-B24B-64DAA6D954D0}"/>
          </ac:picMkLst>
        </pc:picChg>
        <pc:picChg chg="add del mod">
          <ac:chgData name="silene alejandra perez vega" userId="fe0bbaa5a6bfbced" providerId="LiveId" clId="{AE3168B8-54C8-4707-94B5-A5CD6BE8B3CA}" dt="2020-10-22T02:15:15.130" v="250" actId="478"/>
          <ac:picMkLst>
            <pc:docMk/>
            <pc:sldMk cId="1096429928" sldId="299"/>
            <ac:picMk id="4" creationId="{356DA4C6-F4C5-49E0-A91F-DF6F3A6625E0}"/>
          </ac:picMkLst>
        </pc:picChg>
        <pc:picChg chg="add mod">
          <ac:chgData name="silene alejandra perez vega" userId="fe0bbaa5a6bfbced" providerId="LiveId" clId="{AE3168B8-54C8-4707-94B5-A5CD6BE8B3CA}" dt="2020-10-22T02:17:28.006" v="305" actId="14100"/>
          <ac:picMkLst>
            <pc:docMk/>
            <pc:sldMk cId="1096429928" sldId="299"/>
            <ac:picMk id="5" creationId="{33A9B351-199A-4654-BE8B-CBCD866CBE0B}"/>
          </ac:picMkLst>
        </pc:picChg>
        <pc:picChg chg="add mod">
          <ac:chgData name="silene alejandra perez vega" userId="fe0bbaa5a6bfbced" providerId="LiveId" clId="{AE3168B8-54C8-4707-94B5-A5CD6BE8B3CA}" dt="2020-10-22T02:17:25.590" v="304" actId="14100"/>
          <ac:picMkLst>
            <pc:docMk/>
            <pc:sldMk cId="1096429928" sldId="299"/>
            <ac:picMk id="6" creationId="{EC0D830B-40DE-466E-9166-54854B1C0046}"/>
          </ac:picMkLst>
        </pc:picChg>
        <pc:picChg chg="add mod">
          <ac:chgData name="silene alejandra perez vega" userId="fe0bbaa5a6bfbced" providerId="LiveId" clId="{AE3168B8-54C8-4707-94B5-A5CD6BE8B3CA}" dt="2020-10-22T02:17:22.334" v="303" actId="14100"/>
          <ac:picMkLst>
            <pc:docMk/>
            <pc:sldMk cId="1096429928" sldId="299"/>
            <ac:picMk id="7" creationId="{A0A2B21B-BB40-4FD1-90C1-2B14A0C6DC2F}"/>
          </ac:picMkLst>
        </pc:picChg>
        <pc:picChg chg="add mod">
          <ac:chgData name="silene alejandra perez vega" userId="fe0bbaa5a6bfbced" providerId="LiveId" clId="{AE3168B8-54C8-4707-94B5-A5CD6BE8B3CA}" dt="2020-10-22T02:14:58.740" v="246"/>
          <ac:picMkLst>
            <pc:docMk/>
            <pc:sldMk cId="1096429928" sldId="299"/>
            <ac:picMk id="8" creationId="{8B52CCD2-5A04-4CFB-A182-58ACB74918BF}"/>
          </ac:picMkLst>
        </pc:picChg>
        <pc:picChg chg="add mod">
          <ac:chgData name="silene alejandra perez vega" userId="fe0bbaa5a6bfbced" providerId="LiveId" clId="{AE3168B8-54C8-4707-94B5-A5CD6BE8B3CA}" dt="2020-10-22T02:17:19.750" v="302" actId="14100"/>
          <ac:picMkLst>
            <pc:docMk/>
            <pc:sldMk cId="1096429928" sldId="299"/>
            <ac:picMk id="9" creationId="{A122A90B-3A2D-47EB-B79F-084F9E401786}"/>
          </ac:picMkLst>
        </pc:picChg>
        <pc:picChg chg="add mod">
          <ac:chgData name="silene alejandra perez vega" userId="fe0bbaa5a6bfbced" providerId="LiveId" clId="{AE3168B8-54C8-4707-94B5-A5CD6BE8B3CA}" dt="2020-10-22T02:17:17.342" v="301" actId="14100"/>
          <ac:picMkLst>
            <pc:docMk/>
            <pc:sldMk cId="1096429928" sldId="299"/>
            <ac:picMk id="10" creationId="{F446125E-4988-4B93-B3D5-4E439413A10B}"/>
          </ac:picMkLst>
        </pc:picChg>
        <pc:picChg chg="add del mod">
          <ac:chgData name="silene alejandra perez vega" userId="fe0bbaa5a6bfbced" providerId="LiveId" clId="{AE3168B8-54C8-4707-94B5-A5CD6BE8B3CA}" dt="2020-10-22T02:16:13.004" v="272" actId="478"/>
          <ac:picMkLst>
            <pc:docMk/>
            <pc:sldMk cId="1096429928" sldId="299"/>
            <ac:picMk id="12" creationId="{7B544D9C-DE3A-43C5-8B06-80F31A0C64AB}"/>
          </ac:picMkLst>
        </pc:picChg>
        <pc:picChg chg="add mod">
          <ac:chgData name="silene alejandra perez vega" userId="fe0bbaa5a6bfbced" providerId="LiveId" clId="{AE3168B8-54C8-4707-94B5-A5CD6BE8B3CA}" dt="2020-10-22T02:17:10.670" v="298" actId="14100"/>
          <ac:picMkLst>
            <pc:docMk/>
            <pc:sldMk cId="1096429928" sldId="299"/>
            <ac:picMk id="13" creationId="{9BB7E409-A64B-4C2C-9683-BF50AA0FFDC6}"/>
          </ac:picMkLst>
        </pc:picChg>
        <pc:picChg chg="add mod">
          <ac:chgData name="silene alejandra perez vega" userId="fe0bbaa5a6bfbced" providerId="LiveId" clId="{AE3168B8-54C8-4707-94B5-A5CD6BE8B3CA}" dt="2020-10-22T02:17:08.718" v="297" actId="1076"/>
          <ac:picMkLst>
            <pc:docMk/>
            <pc:sldMk cId="1096429928" sldId="299"/>
            <ac:picMk id="15" creationId="{53A3A601-EFB7-478E-853D-9E197D46F560}"/>
          </ac:picMkLst>
        </pc:picChg>
        <pc:picChg chg="del">
          <ac:chgData name="silene alejandra perez vega" userId="fe0bbaa5a6bfbced" providerId="LiveId" clId="{AE3168B8-54C8-4707-94B5-A5CD6BE8B3CA}" dt="2020-10-22T01:58:03.964" v="140" actId="478"/>
          <ac:picMkLst>
            <pc:docMk/>
            <pc:sldMk cId="1096429928" sldId="299"/>
            <ac:picMk id="19" creationId="{D1BDEA1C-9FE4-4125-965E-8BC0901479A6}"/>
          </ac:picMkLst>
        </pc:picChg>
        <pc:picChg chg="del">
          <ac:chgData name="silene alejandra perez vega" userId="fe0bbaa5a6bfbced" providerId="LiveId" clId="{AE3168B8-54C8-4707-94B5-A5CD6BE8B3CA}" dt="2020-10-22T01:58:05.867" v="143" actId="478"/>
          <ac:picMkLst>
            <pc:docMk/>
            <pc:sldMk cId="1096429928" sldId="299"/>
            <ac:picMk id="20" creationId="{BA10D439-D0FF-4D6D-A043-034331CBA159}"/>
          </ac:picMkLst>
        </pc:picChg>
        <pc:picChg chg="del">
          <ac:chgData name="silene alejandra perez vega" userId="fe0bbaa5a6bfbced" providerId="LiveId" clId="{AE3168B8-54C8-4707-94B5-A5CD6BE8B3CA}" dt="2020-10-22T01:58:08.274" v="146" actId="478"/>
          <ac:picMkLst>
            <pc:docMk/>
            <pc:sldMk cId="1096429928" sldId="299"/>
            <ac:picMk id="21" creationId="{13F04CC3-BE7F-40B3-9F58-56E716699062}"/>
          </ac:picMkLst>
        </pc:picChg>
        <pc:picChg chg="del">
          <ac:chgData name="silene alejandra perez vega" userId="fe0bbaa5a6bfbced" providerId="LiveId" clId="{AE3168B8-54C8-4707-94B5-A5CD6BE8B3CA}" dt="2020-10-22T01:58:06.539" v="144" actId="478"/>
          <ac:picMkLst>
            <pc:docMk/>
            <pc:sldMk cId="1096429928" sldId="299"/>
            <ac:picMk id="22" creationId="{8C7A06A3-0AF9-4AC4-91E6-C99EB930F9F0}"/>
          </ac:picMkLst>
        </pc:picChg>
        <pc:picChg chg="del">
          <ac:chgData name="silene alejandra perez vega" userId="fe0bbaa5a6bfbced" providerId="LiveId" clId="{AE3168B8-54C8-4707-94B5-A5CD6BE8B3CA}" dt="2020-10-22T01:58:09.024" v="147" actId="478"/>
          <ac:picMkLst>
            <pc:docMk/>
            <pc:sldMk cId="1096429928" sldId="299"/>
            <ac:picMk id="23" creationId="{8CED0C4B-B22F-4A37-811D-F459E41D8D9F}"/>
          </ac:picMkLst>
        </pc:picChg>
      </pc:sldChg>
      <pc:sldChg chg="del">
        <pc:chgData name="silene alejandra perez vega" userId="fe0bbaa5a6bfbced" providerId="LiveId" clId="{AE3168B8-54C8-4707-94B5-A5CD6BE8B3CA}" dt="2020-10-22T01:57:57.402" v="138"/>
        <pc:sldMkLst>
          <pc:docMk/>
          <pc:sldMk cId="3220679214" sldId="299"/>
        </pc:sldMkLst>
      </pc:sldChg>
      <pc:sldChg chg="addSp delSp modSp mod delAnim modAnim">
        <pc:chgData name="silene alejandra perez vega" userId="fe0bbaa5a6bfbced" providerId="LiveId" clId="{AE3168B8-54C8-4707-94B5-A5CD6BE8B3CA}" dt="2020-10-22T02:32:42.493" v="398"/>
        <pc:sldMkLst>
          <pc:docMk/>
          <pc:sldMk cId="4283556124" sldId="300"/>
        </pc:sldMkLst>
        <pc:spChg chg="del">
          <ac:chgData name="silene alejandra perez vega" userId="fe0bbaa5a6bfbced" providerId="LiveId" clId="{AE3168B8-54C8-4707-94B5-A5CD6BE8B3CA}" dt="2020-10-22T02:23:32.985" v="334" actId="478"/>
          <ac:spMkLst>
            <pc:docMk/>
            <pc:sldMk cId="4283556124" sldId="300"/>
            <ac:spMk id="14" creationId="{8C99B62D-2269-4681-A7BF-9C710696A7C5}"/>
          </ac:spMkLst>
        </pc:spChg>
        <pc:spChg chg="del">
          <ac:chgData name="silene alejandra perez vega" userId="fe0bbaa5a6bfbced" providerId="LiveId" clId="{AE3168B8-54C8-4707-94B5-A5CD6BE8B3CA}" dt="2020-10-22T02:23:35.654" v="336" actId="478"/>
          <ac:spMkLst>
            <pc:docMk/>
            <pc:sldMk cId="4283556124" sldId="300"/>
            <ac:spMk id="16" creationId="{0ADBB46B-23F1-4C30-BE30-4D85EB0F0C92}"/>
          </ac:spMkLst>
        </pc:spChg>
        <pc:spChg chg="del">
          <ac:chgData name="silene alejandra perez vega" userId="fe0bbaa5a6bfbced" providerId="LiveId" clId="{AE3168B8-54C8-4707-94B5-A5CD6BE8B3CA}" dt="2020-10-22T02:23:40.031" v="341" actId="478"/>
          <ac:spMkLst>
            <pc:docMk/>
            <pc:sldMk cId="4283556124" sldId="300"/>
            <ac:spMk id="17" creationId="{A45A7D77-3202-4E7C-9B92-18C14A6286DF}"/>
          </ac:spMkLst>
        </pc:spChg>
        <pc:spChg chg="del">
          <ac:chgData name="silene alejandra perez vega" userId="fe0bbaa5a6bfbced" providerId="LiveId" clId="{AE3168B8-54C8-4707-94B5-A5CD6BE8B3CA}" dt="2020-10-22T02:23:38.222" v="339" actId="478"/>
          <ac:spMkLst>
            <pc:docMk/>
            <pc:sldMk cId="4283556124" sldId="300"/>
            <ac:spMk id="18" creationId="{7F730333-FEA6-4075-8357-909687C92E89}"/>
          </ac:spMkLst>
        </pc:spChg>
        <pc:spChg chg="mod">
          <ac:chgData name="silene alejandra perez vega" userId="fe0bbaa5a6bfbced" providerId="LiveId" clId="{AE3168B8-54C8-4707-94B5-A5CD6BE8B3CA}" dt="2020-10-22T02:24:45.628" v="351" actId="1076"/>
          <ac:spMkLst>
            <pc:docMk/>
            <pc:sldMk cId="4283556124" sldId="300"/>
            <ac:spMk id="25" creationId="{F2E3BB43-489C-4C19-A4C5-DB152BD60AD5}"/>
          </ac:spMkLst>
        </pc:spChg>
        <pc:picChg chg="add mod">
          <ac:chgData name="silene alejandra perez vega" userId="fe0bbaa5a6bfbced" providerId="LiveId" clId="{AE3168B8-54C8-4707-94B5-A5CD6BE8B3CA}" dt="2020-10-22T02:25:00.173" v="353" actId="1440"/>
          <ac:picMkLst>
            <pc:docMk/>
            <pc:sldMk cId="4283556124" sldId="300"/>
            <ac:picMk id="13" creationId="{E8610E3A-418F-4A76-9844-C488A96DDDA9}"/>
          </ac:picMkLst>
        </pc:picChg>
        <pc:picChg chg="del">
          <ac:chgData name="silene alejandra perez vega" userId="fe0bbaa5a6bfbced" providerId="LiveId" clId="{AE3168B8-54C8-4707-94B5-A5CD6BE8B3CA}" dt="2020-10-22T02:23:34.075" v="335" actId="478"/>
          <ac:picMkLst>
            <pc:docMk/>
            <pc:sldMk cId="4283556124" sldId="300"/>
            <ac:picMk id="19" creationId="{D1BDEA1C-9FE4-4125-965E-8BC0901479A6}"/>
          </ac:picMkLst>
        </pc:picChg>
        <pc:picChg chg="del">
          <ac:chgData name="silene alejandra perez vega" userId="fe0bbaa5a6bfbced" providerId="LiveId" clId="{AE3168B8-54C8-4707-94B5-A5CD6BE8B3CA}" dt="2020-10-22T02:23:36.571" v="337" actId="478"/>
          <ac:picMkLst>
            <pc:docMk/>
            <pc:sldMk cId="4283556124" sldId="300"/>
            <ac:picMk id="20" creationId="{BA10D439-D0FF-4D6D-A043-034331CBA159}"/>
          </ac:picMkLst>
        </pc:picChg>
        <pc:picChg chg="del">
          <ac:chgData name="silene alejandra perez vega" userId="fe0bbaa5a6bfbced" providerId="LiveId" clId="{AE3168B8-54C8-4707-94B5-A5CD6BE8B3CA}" dt="2020-10-22T02:23:42.525" v="342" actId="478"/>
          <ac:picMkLst>
            <pc:docMk/>
            <pc:sldMk cId="4283556124" sldId="300"/>
            <ac:picMk id="21" creationId="{13F04CC3-BE7F-40B3-9F58-56E716699062}"/>
          </ac:picMkLst>
        </pc:picChg>
        <pc:picChg chg="del">
          <ac:chgData name="silene alejandra perez vega" userId="fe0bbaa5a6bfbced" providerId="LiveId" clId="{AE3168B8-54C8-4707-94B5-A5CD6BE8B3CA}" dt="2020-10-22T02:23:37.318" v="338" actId="478"/>
          <ac:picMkLst>
            <pc:docMk/>
            <pc:sldMk cId="4283556124" sldId="300"/>
            <ac:picMk id="22" creationId="{8C7A06A3-0AF9-4AC4-91E6-C99EB930F9F0}"/>
          </ac:picMkLst>
        </pc:picChg>
        <pc:picChg chg="del">
          <ac:chgData name="silene alejandra perez vega" userId="fe0bbaa5a6bfbced" providerId="LiveId" clId="{AE3168B8-54C8-4707-94B5-A5CD6BE8B3CA}" dt="2020-10-22T02:23:38.936" v="340" actId="478"/>
          <ac:picMkLst>
            <pc:docMk/>
            <pc:sldMk cId="4283556124" sldId="300"/>
            <ac:picMk id="23" creationId="{8CED0C4B-B22F-4A37-811D-F459E41D8D9F}"/>
          </ac:picMkLst>
        </pc:picChg>
        <pc:cxnChg chg="add mod">
          <ac:chgData name="silene alejandra perez vega" userId="fe0bbaa5a6bfbced" providerId="LiveId" clId="{AE3168B8-54C8-4707-94B5-A5CD6BE8B3CA}" dt="2020-10-22T02:28:52.520" v="359" actId="1582"/>
          <ac:cxnSpMkLst>
            <pc:docMk/>
            <pc:sldMk cId="4283556124" sldId="300"/>
            <ac:cxnSpMk id="3" creationId="{F7545A3F-82E8-459C-8D83-407296B5E1A0}"/>
          </ac:cxnSpMkLst>
        </pc:cxnChg>
        <pc:cxnChg chg="add mod">
          <ac:chgData name="silene alejandra perez vega" userId="fe0bbaa5a6bfbced" providerId="LiveId" clId="{AE3168B8-54C8-4707-94B5-A5CD6BE8B3CA}" dt="2020-10-22T02:29:03.884" v="361" actId="1582"/>
          <ac:cxnSpMkLst>
            <pc:docMk/>
            <pc:sldMk cId="4283556124" sldId="300"/>
            <ac:cxnSpMk id="5" creationId="{4EF760B4-171D-432E-B9C1-66B46CC6AAA4}"/>
          </ac:cxnSpMkLst>
        </pc:cxnChg>
        <pc:cxnChg chg="add mod">
          <ac:chgData name="silene alejandra perez vega" userId="fe0bbaa5a6bfbced" providerId="LiveId" clId="{AE3168B8-54C8-4707-94B5-A5CD6BE8B3CA}" dt="2020-10-22T02:29:14.392" v="363" actId="1582"/>
          <ac:cxnSpMkLst>
            <pc:docMk/>
            <pc:sldMk cId="4283556124" sldId="300"/>
            <ac:cxnSpMk id="7" creationId="{520C8D5A-662A-4A1D-84AC-567C1B73D82E}"/>
          </ac:cxnSpMkLst>
        </pc:cxnChg>
        <pc:cxnChg chg="add mod">
          <ac:chgData name="silene alejandra perez vega" userId="fe0bbaa5a6bfbced" providerId="LiveId" clId="{AE3168B8-54C8-4707-94B5-A5CD6BE8B3CA}" dt="2020-10-22T02:29:36.187" v="365" actId="1582"/>
          <ac:cxnSpMkLst>
            <pc:docMk/>
            <pc:sldMk cId="4283556124" sldId="300"/>
            <ac:cxnSpMk id="9" creationId="{1280A664-5DA8-448F-A568-C3F227FEEE2B}"/>
          </ac:cxnSpMkLst>
        </pc:cxnChg>
        <pc:cxnChg chg="add mod">
          <ac:chgData name="silene alejandra perez vega" userId="fe0bbaa5a6bfbced" providerId="LiveId" clId="{AE3168B8-54C8-4707-94B5-A5CD6BE8B3CA}" dt="2020-10-22T02:29:49.832" v="367" actId="1582"/>
          <ac:cxnSpMkLst>
            <pc:docMk/>
            <pc:sldMk cId="4283556124" sldId="300"/>
            <ac:cxnSpMk id="12" creationId="{23DCB955-129E-4D0E-AC4A-951172A491E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D9444-E049-40BF-A098-B8E086F69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6899AC-F56D-417E-97EE-E9DBD364C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27CD60-51CE-4E7C-B4ED-D3F4E577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EFEC87-C199-47EF-ABEF-E2454D9B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2B3A1C-A253-4A22-8EF5-1FF58093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167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9F6E5-C922-40A4-B0F7-F0C5A32F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EB234-D535-4EA8-9B1C-939BD078F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175568-4946-401C-BD8B-27F996D1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724D51-78A3-4C4C-A4DA-BD6BD7D0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2E4137-C437-4C35-BA2F-07BAF61E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809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B5DD0-3EAB-451A-8F15-FFA3AC3C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644C2C-DDDD-49ED-B3CC-A48811DC8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D3EF33-8E6F-4E4A-AC8F-339D232CE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ECB67E-119B-4A52-8E76-9CE7BEEA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FB942F-5F3D-4D4C-92FB-D15B82FE6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212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86E15-AA77-4F1F-AE67-88286FE1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DECBBC-E026-4A6D-9462-CA0B41520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54C60C-1D21-408F-92B0-DCEA8F976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DD32E3-0B9E-4E46-B53C-87772AAE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1D82AE-C5AD-4A74-ABF5-BB4C2F4A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8E3E57-EEC5-433F-AB4E-A0B00D2FD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536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ACC8B-5960-4CCA-B428-77E778DE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946AF4-A4B6-4455-AAD0-D3BA25F48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0B2D6D-7805-4480-91E8-1655F3BC6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C61E4C5-8D29-4C16-9A38-750B08EEC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092B73-0C4E-4C85-A9F0-16193B7C9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EEE6F2C-E477-4CEA-B5AC-B91386272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DA8904C-9730-42D8-AEA3-06906148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832808-8E9E-4D72-B1E4-E7AEDBCE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067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6D525-DC8A-4F3F-971B-A302A472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7AFA391-0675-4A4C-A766-1122BEF3D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856F18-82F6-4764-9238-2F967110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5EA102-A655-4FD4-A649-1ECD3E28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7959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480BCA-A047-49A2-9A62-3DC97013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DC418C6-1713-4ED4-885E-648A94999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55FDF5-1010-482E-AAFB-2A2298D35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04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89CE4-82BF-4E78-A3AC-AC101FEF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0B9BCA-6F85-4E8F-B6A6-D87FA2508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C0FC48-6D5E-47D9-A799-0DAE50C16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6432C4-3164-47FF-A306-9F51E2EF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1A2F17-9ADC-43E1-9215-24210015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678A1B-9E7A-4DA2-B825-A9E5CD2A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221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9775D9-48FD-435E-8AE1-6A17E31F4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7AE524B-C732-4424-BA59-3060507FC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BBD362-8D54-4D7A-A365-45D11DE0C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3CEC58-7693-4245-85B6-CB55EE643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EAD9E3-C1FC-479A-B119-BB100E7DA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DA3D18-05AC-4724-A891-727DC00E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3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395E9-5A50-4594-829C-2D4A67743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0BD243-6D73-4284-8B11-BFF633705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7FD49D-F573-4107-8E14-F48C0CA0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21C380-E2E1-4B60-BFB6-8D7B9DD0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C9030F-68F1-4AB0-8B60-EC098255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6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076F19-F666-4E2C-BD81-9ED3799E4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4F912C-EC8B-47FA-ABD1-DBD5ADA9A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EE5564-6F60-4B28-8379-3790CD1C4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A71E4E-3A40-4F45-A1A7-A51923461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7DDFBD-8879-48AB-9500-0B2B2ACB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4699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93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342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664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4206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1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27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553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799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8381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9846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1DCA9F7-0272-428F-949F-BBA95BEE7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AEC487-DD9C-4F18-8C46-B78914C3E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6DB379-AB36-4794-BDE9-7C6DB1346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10737-DE8F-43B9-BE43-36955C95BEFC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75461E-A426-4427-8F33-0077DA4DA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691457-9CDE-4F94-8889-C33D578E5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74D66-8CED-4C35-B1E1-66B7ADA01C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074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BC1A8-D646-4CAC-BDE3-E2ACA158C8F0}" type="datetimeFigureOut">
              <a:rPr lang="es-ES" smtClean="0"/>
              <a:t>26/10/2020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1317E-B9C7-49FB-922A-DF182B810D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61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openxmlformats.org/officeDocument/2006/relationships/audio" Target="../media/audio3.wav"/><Relationship Id="rId12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audio" Target="../media/audio5.wav"/><Relationship Id="rId5" Type="http://schemas.openxmlformats.org/officeDocument/2006/relationships/audio" Target="../media/audio2.wav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audio" Target="../media/audio4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6.wav"/><Relationship Id="rId7" Type="http://schemas.openxmlformats.org/officeDocument/2006/relationships/audio" Target="../media/audio8.wav"/><Relationship Id="rId12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audio" Target="../media/audio10.wav"/><Relationship Id="rId5" Type="http://schemas.openxmlformats.org/officeDocument/2006/relationships/audio" Target="../media/audio7.wav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audio" Target="../media/audio9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11.wav"/><Relationship Id="rId7" Type="http://schemas.openxmlformats.org/officeDocument/2006/relationships/audio" Target="../media/audio13.wav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audio" Target="../media/audio12.wav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14.wav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audio" Target="../media/audio15.wav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7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5.xml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14.png"/><Relationship Id="rId4" Type="http://schemas.openxmlformats.org/officeDocument/2006/relationships/audio" Target="../media/audio15.wav"/><Relationship Id="rId9" Type="http://schemas.openxmlformats.org/officeDocument/2006/relationships/audio" Target="../media/audio1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2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7.xml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6.png"/><Relationship Id="rId4" Type="http://schemas.openxmlformats.org/officeDocument/2006/relationships/audio" Target="../media/audio15.wav"/><Relationship Id="rId9" Type="http://schemas.openxmlformats.org/officeDocument/2006/relationships/audio" Target="../media/audio4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9.xml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11.png"/><Relationship Id="rId4" Type="http://schemas.openxmlformats.org/officeDocument/2006/relationships/audio" Target="../media/audio15.wav"/><Relationship Id="rId9" Type="http://schemas.openxmlformats.org/officeDocument/2006/relationships/audio" Target="../media/audio9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9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11.xml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5.wav"/><Relationship Id="rId5" Type="http://schemas.openxmlformats.org/officeDocument/2006/relationships/image" Target="../media/image3.png"/><Relationship Id="rId4" Type="http://schemas.openxmlformats.org/officeDocument/2006/relationships/audio" Target="../media/audio14.wav"/><Relationship Id="rId9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15.xml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8.png"/><Relationship Id="rId4" Type="http://schemas.openxmlformats.org/officeDocument/2006/relationships/audio" Target="../media/audio15.wav"/><Relationship Id="rId9" Type="http://schemas.openxmlformats.org/officeDocument/2006/relationships/audio" Target="../media/audio6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6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19.xml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7.png"/><Relationship Id="rId4" Type="http://schemas.openxmlformats.org/officeDocument/2006/relationships/audio" Target="../media/audio15.wav"/><Relationship Id="rId9" Type="http://schemas.openxmlformats.org/officeDocument/2006/relationships/audio" Target="../media/audio5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7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audio" Target="../media/audio14.wav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19.xml"/><Relationship Id="rId7" Type="http://schemas.openxmlformats.org/officeDocument/2006/relationships/image" Target="../media/image1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5" Type="http://schemas.openxmlformats.org/officeDocument/2006/relationships/image" Target="../media/image5.png"/><Relationship Id="rId4" Type="http://schemas.openxmlformats.org/officeDocument/2006/relationships/audio" Target="../media/audio15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1.xml"/><Relationship Id="rId7" Type="http://schemas.openxmlformats.org/officeDocument/2006/relationships/audio" Target="../media/audio15.wav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audio" Target="../media/audio14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32.xml"/><Relationship Id="rId7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5.wav"/><Relationship Id="rId5" Type="http://schemas.openxmlformats.org/officeDocument/2006/relationships/image" Target="../media/image14.png"/><Relationship Id="rId4" Type="http://schemas.openxmlformats.org/officeDocument/2006/relationships/audio" Target="../media/audio14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25.xml"/><Relationship Id="rId7" Type="http://schemas.openxmlformats.org/officeDocument/2006/relationships/audio" Target="../media/audio15.wav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audio" Target="../media/audio14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6.png"/><Relationship Id="rId18" Type="http://schemas.microsoft.com/office/2007/relationships/hdphoto" Target="../media/hdphoto7.wdp"/><Relationship Id="rId3" Type="http://schemas.openxmlformats.org/officeDocument/2006/relationships/image" Target="../media/image1.jpg"/><Relationship Id="rId7" Type="http://schemas.openxmlformats.org/officeDocument/2006/relationships/image" Target="../media/image23.png"/><Relationship Id="rId12" Type="http://schemas.microsoft.com/office/2007/relationships/hdphoto" Target="../media/hdphoto4.wdp"/><Relationship Id="rId17" Type="http://schemas.openxmlformats.org/officeDocument/2006/relationships/image" Target="../media/image28.png"/><Relationship Id="rId2" Type="http://schemas.openxmlformats.org/officeDocument/2006/relationships/audio" Target="../media/audio17.wav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10" Type="http://schemas.microsoft.com/office/2007/relationships/hdphoto" Target="../media/hdphoto3.wdp"/><Relationship Id="rId19" Type="http://schemas.openxmlformats.org/officeDocument/2006/relationships/image" Target="../media/image29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37.png"/><Relationship Id="rId18" Type="http://schemas.microsoft.com/office/2007/relationships/hdphoto" Target="../media/hdphoto15.wdp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microsoft.com/office/2007/relationships/hdphoto" Target="../media/hdphoto12.wdp"/><Relationship Id="rId17" Type="http://schemas.openxmlformats.org/officeDocument/2006/relationships/image" Target="../media/image39.png"/><Relationship Id="rId2" Type="http://schemas.openxmlformats.org/officeDocument/2006/relationships/audio" Target="../media/audio19.wav"/><Relationship Id="rId16" Type="http://schemas.microsoft.com/office/2007/relationships/hdphoto" Target="../media/hdphoto14.wdp"/><Relationship Id="rId1" Type="http://schemas.openxmlformats.org/officeDocument/2006/relationships/slideLayout" Target="../slideLayouts/slideLayout18.xml"/><Relationship Id="rId6" Type="http://schemas.microsoft.com/office/2007/relationships/hdphoto" Target="../media/hdphoto9.wdp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38.png"/><Relationship Id="rId10" Type="http://schemas.microsoft.com/office/2007/relationships/hdphoto" Target="../media/hdphoto11.wdp"/><Relationship Id="rId4" Type="http://schemas.openxmlformats.org/officeDocument/2006/relationships/image" Target="../media/image32.emf"/><Relationship Id="rId9" Type="http://schemas.openxmlformats.org/officeDocument/2006/relationships/image" Target="../media/image35.png"/><Relationship Id="rId1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28785-AD6F-4E50-BBEC-CE4F9894E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670"/>
            <a:ext cx="9144000" cy="1353930"/>
          </a:xfrm>
        </p:spPr>
        <p:txBody>
          <a:bodyPr/>
          <a:lstStyle/>
          <a:p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Jugando con los animales</a:t>
            </a:r>
          </a:p>
        </p:txBody>
      </p:sp>
      <p:pic>
        <p:nvPicPr>
          <p:cNvPr id="8" name="010607440_prev">
            <a:hlinkClick r:id="" action="ppaction://media"/>
            <a:extLst>
              <a:ext uri="{FF2B5EF4-FFF2-40B4-BE49-F238E27FC236}">
                <a16:creationId xmlns:a16="http://schemas.microsoft.com/office/drawing/2014/main" id="{7920BE68-0678-446E-B448-739DE942F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990363" y="6509790"/>
            <a:ext cx="152400" cy="15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377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4.44444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7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34780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Animales salvajes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0" name="Picture 2" descr="León Masculino de Pie (con imágenes) | Leon imagenes, Carteles de ...">
            <a:hlinkClick r:id="" action="ppaction://noaction">
              <a:snd r:embed="rId3" name="LEON.wav"/>
            </a:hlinkClick>
            <a:extLst>
              <a:ext uri="{FF2B5EF4-FFF2-40B4-BE49-F238E27FC236}">
                <a16:creationId xmlns:a16="http://schemas.microsoft.com/office/drawing/2014/main" id="{B06FDDA7-3C4F-4DB3-9A76-E107DB094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15" b="2731"/>
          <a:stretch/>
        </p:blipFill>
        <p:spPr bwMode="auto">
          <a:xfrm>
            <a:off x="480967" y="167107"/>
            <a:ext cx="2647221" cy="321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imales mas Peligrosos del Mundo: ANIMALES SALVAJES QUE LES GUSTA ...">
            <a:hlinkClick r:id="" action="ppaction://noaction">
              <a:snd r:embed="rId5" name="OSO.wav"/>
            </a:hlinkClick>
            <a:extLst>
              <a:ext uri="{FF2B5EF4-FFF2-40B4-BE49-F238E27FC236}">
                <a16:creationId xmlns:a16="http://schemas.microsoft.com/office/drawing/2014/main" id="{7A098583-0426-4C5E-937A-47B8D3BF2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6411"/>
          <a:stretch/>
        </p:blipFill>
        <p:spPr bwMode="auto">
          <a:xfrm>
            <a:off x="5815042" y="4293698"/>
            <a:ext cx="3644901" cy="245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lefante Fondo Blanco Aislado - Imagen gratis en Pixabay">
            <a:hlinkClick r:id="" action="ppaction://noaction">
              <a:snd r:embed="rId7" name="ELEPHANT.wav"/>
            </a:hlinkClick>
            <a:extLst>
              <a:ext uri="{FF2B5EF4-FFF2-40B4-BE49-F238E27FC236}">
                <a16:creationId xmlns:a16="http://schemas.microsoft.com/office/drawing/2014/main" id="{826D910E-51F8-441B-90DC-EB6424329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" t="4856" r="14454" b="-4856"/>
          <a:stretch/>
        </p:blipFill>
        <p:spPr bwMode="auto">
          <a:xfrm>
            <a:off x="661415" y="3723535"/>
            <a:ext cx="3449874" cy="301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IMÁGENES DE ÁGUILAS | Ana de frozen, Aguila">
            <a:hlinkClick r:id="" action="ppaction://noaction">
              <a:snd r:embed="rId9" name="sonidos-de-animales-para-ninos.wav"/>
            </a:hlinkClick>
            <a:extLst>
              <a:ext uri="{FF2B5EF4-FFF2-40B4-BE49-F238E27FC236}">
                <a16:creationId xmlns:a16="http://schemas.microsoft.com/office/drawing/2014/main" id="{3F06F6A1-2706-445C-AD4E-BA792468C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90" y="971274"/>
            <a:ext cx="38004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Búho Frente PNG transparente - StickPNG">
            <a:hlinkClick r:id="" action="ppaction://noaction">
              <a:snd r:embed="rId11" name="BUHO.wav"/>
            </a:hlinkClick>
            <a:extLst>
              <a:ext uri="{FF2B5EF4-FFF2-40B4-BE49-F238E27FC236}">
                <a16:creationId xmlns:a16="http://schemas.microsoft.com/office/drawing/2014/main" id="{F92119A8-3879-4630-AB1A-4271E6BF3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 bwMode="auto">
          <a:xfrm>
            <a:off x="4343135" y="1336505"/>
            <a:ext cx="180975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71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076" name="Picture 4" descr="Caballo Marrón Corriendo Vista Lateral PNG transparente - StickPNG">
            <a:hlinkClick r:id="" action="ppaction://noaction">
              <a:snd r:embed="rId3" name="CABALLO.wav"/>
            </a:hlinkClick>
            <a:extLst>
              <a:ext uri="{FF2B5EF4-FFF2-40B4-BE49-F238E27FC236}">
                <a16:creationId xmlns:a16="http://schemas.microsoft.com/office/drawing/2014/main" id="{B66D3A3D-EDB9-492E-ACA6-381BDCFAF1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7"/>
          <a:stretch/>
        </p:blipFill>
        <p:spPr bwMode="auto">
          <a:xfrm>
            <a:off x="5345546" y="2962034"/>
            <a:ext cx="5110419" cy="434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34780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Animales de granja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74" name="Picture 2" descr="Pequeño Cerdo PNG transparente - StickPNG">
            <a:hlinkClick r:id="" action="ppaction://noaction">
              <a:snd r:embed="rId5" name="CERDO.wav"/>
            </a:hlinkClick>
            <a:extLst>
              <a:ext uri="{FF2B5EF4-FFF2-40B4-BE49-F238E27FC236}">
                <a16:creationId xmlns:a16="http://schemas.microsoft.com/office/drawing/2014/main" id="{7E550520-D054-4196-8821-10D5593A4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740" y="675860"/>
            <a:ext cx="2257425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aca Mirando a la Izquierda PNG transparente - StickPNG">
            <a:hlinkClick r:id="" action="ppaction://noaction">
              <a:snd r:embed="rId7" name="COW2.wav"/>
            </a:hlinkClick>
            <a:extLst>
              <a:ext uri="{FF2B5EF4-FFF2-40B4-BE49-F238E27FC236}">
                <a16:creationId xmlns:a16="http://schemas.microsoft.com/office/drawing/2014/main" id="{E440CD18-7711-4EDF-BC1B-E7FBD6CBB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47" y="3329930"/>
            <a:ext cx="4701442" cy="33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ato Masculino PNG transparente - StickPNG">
            <a:hlinkClick r:id="" action="ppaction://noaction">
              <a:snd r:embed="rId9" name="PATO.wav"/>
            </a:hlinkClick>
            <a:extLst>
              <a:ext uri="{FF2B5EF4-FFF2-40B4-BE49-F238E27FC236}">
                <a16:creationId xmlns:a16="http://schemas.microsoft.com/office/drawing/2014/main" id="{7A8D3516-D700-4C7D-B92B-C4FB05592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r="20147" b="5895"/>
          <a:stretch/>
        </p:blipFill>
        <p:spPr bwMode="auto">
          <a:xfrm>
            <a:off x="4923007" y="1608104"/>
            <a:ext cx="178065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Un Gallo como Mascota | Mentes al Desnudo">
            <a:hlinkClick r:id="" action="ppaction://noaction">
              <a:snd r:embed="rId11" name="Gallo.wav"/>
            </a:hlinkClick>
            <a:extLst>
              <a:ext uri="{FF2B5EF4-FFF2-40B4-BE49-F238E27FC236}">
                <a16:creationId xmlns:a16="http://schemas.microsoft.com/office/drawing/2014/main" id="{9F9D9184-9FA2-44F0-837B-26D4939AAB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b="3841"/>
          <a:stretch/>
        </p:blipFill>
        <p:spPr bwMode="auto">
          <a:xfrm>
            <a:off x="1109716" y="305945"/>
            <a:ext cx="3150120" cy="290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79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34780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Animales domésticos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Productos | Advance">
            <a:hlinkClick r:id="" action="ppaction://noaction">
              <a:snd r:embed="rId3" name="008699998_prev.wav"/>
            </a:hlinkClick>
            <a:extLst>
              <a:ext uri="{FF2B5EF4-FFF2-40B4-BE49-F238E27FC236}">
                <a16:creationId xmlns:a16="http://schemas.microsoft.com/office/drawing/2014/main" id="{3C6E36FD-0E7A-495C-9348-12ACDBA5A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32"/>
          <a:stretch/>
        </p:blipFill>
        <p:spPr bwMode="auto">
          <a:xfrm>
            <a:off x="136897" y="-44337"/>
            <a:ext cx="3196854" cy="528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ductos | Advance">
            <a:hlinkClick r:id="" action="ppaction://noaction">
              <a:snd r:embed="rId5" name="gato-cachorro-gatito-miau-.wav"/>
            </a:hlinkClick>
            <a:extLst>
              <a:ext uri="{FF2B5EF4-FFF2-40B4-BE49-F238E27FC236}">
                <a16:creationId xmlns:a16="http://schemas.microsoft.com/office/drawing/2014/main" id="{FE2295B4-83D3-4E85-894F-22338879C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9"/>
          <a:stretch/>
        </p:blipFill>
        <p:spPr bwMode="auto">
          <a:xfrm>
            <a:off x="8354662" y="993913"/>
            <a:ext cx="285058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queño Conejo Lindo PNG transparente - StickPNG">
            <a:hlinkClick r:id="" action="ppaction://noaction">
              <a:snd r:embed="rId7" name="rabbit.wav"/>
            </a:hlinkClick>
            <a:extLst>
              <a:ext uri="{FF2B5EF4-FFF2-40B4-BE49-F238E27FC236}">
                <a16:creationId xmlns:a16="http://schemas.microsoft.com/office/drawing/2014/main" id="{C182FE84-8C0B-43D1-8389-0A3AD2476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60" y="2159431"/>
            <a:ext cx="2333694" cy="308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76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6" descr="Pequeño Conejo Lindo PNG transparente - StickPNG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id="{5AB68591-B7DB-4174-8873-1B27A2D35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34" y="2485693"/>
            <a:ext cx="2333694" cy="308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equeño Cerdo PNG transparente - StickPNG">
            <a:hlinkClick r:id="" action="ppaction://hlinkshowjump?jump=nextslide">
              <a:snd r:embed="rId5" name="008863839_prev.wav"/>
            </a:hlinkClick>
            <a:extLst>
              <a:ext uri="{FF2B5EF4-FFF2-40B4-BE49-F238E27FC236}">
                <a16:creationId xmlns:a16="http://schemas.microsoft.com/office/drawing/2014/main" id="{6A5FA471-9F76-427B-9A37-BD38ED23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745" y="2658337"/>
            <a:ext cx="2734506" cy="290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Animales mas Peligrosos del Mundo: ANIMALES SALVAJES QUE LES GUSTA ...">
            <a:hlinkClick r:id="" action="ppaction://noaction">
              <a:snd r:embed="rId3" name="chicharra-error-incorrecto-.wav"/>
            </a:hlinkClick>
            <a:extLst>
              <a:ext uri="{FF2B5EF4-FFF2-40B4-BE49-F238E27FC236}">
                <a16:creationId xmlns:a16="http://schemas.microsoft.com/office/drawing/2014/main" id="{5D49B8F3-1A2E-4582-99EF-68D5041C2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816" y="2802437"/>
            <a:ext cx="38100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otón de acción: Sonido 6">
            <a:hlinkClick r:id="" action="ppaction://noaction" highlightClick="1">
              <a:snd r:embed="rId8" name="CERDO.wav"/>
            </a:hlinkClick>
            <a:extLst>
              <a:ext uri="{FF2B5EF4-FFF2-40B4-BE49-F238E27FC236}">
                <a16:creationId xmlns:a16="http://schemas.microsoft.com/office/drawing/2014/main" id="{3C145086-B166-429F-B97A-D95A7F373BF0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303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2" descr="Pequeño Cerdo PNG transparente - StickPNG">
            <a:extLst>
              <a:ext uri="{FF2B5EF4-FFF2-40B4-BE49-F238E27FC236}">
                <a16:creationId xmlns:a16="http://schemas.microsoft.com/office/drawing/2014/main" id="{6A5FA471-9F76-427B-9A37-BD38ED23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67" y="2595953"/>
            <a:ext cx="3122959" cy="332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6257212" y="3419587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CERDO</a:t>
            </a:r>
          </a:p>
        </p:txBody>
      </p:sp>
      <p:sp>
        <p:nvSpPr>
          <p:cNvPr id="10" name="Botón de acción: Sonido 9">
            <a:hlinkClick r:id="" action="ppaction://noaction" highlightClick="1">
              <a:snd r:embed="rId4" name="CERDO.wav"/>
            </a:hlinkClick>
            <a:extLst>
              <a:ext uri="{FF2B5EF4-FFF2-40B4-BE49-F238E27FC236}">
                <a16:creationId xmlns:a16="http://schemas.microsoft.com/office/drawing/2014/main" id="{F69D9D6A-2EDA-489D-A781-96AE26B65E31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059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4" descr="Productos | Advance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B4477F57-6286-4E2B-9F4A-82D9558CE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1081497" y="1532785"/>
            <a:ext cx="214248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eón Masculino de Pie (con imágenes) | Leon imagenes, Carteles de ...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C382958D-4FBB-452C-8ADC-B6BF6C4CC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4"/>
          <a:stretch/>
        </p:blipFill>
        <p:spPr bwMode="auto">
          <a:xfrm>
            <a:off x="3558630" y="1944706"/>
            <a:ext cx="3380368" cy="410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Vaca Mirando a la Izquierda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B6A30F7E-C671-4E77-98B9-C4824F538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"/>
          <a:stretch/>
        </p:blipFill>
        <p:spPr bwMode="auto">
          <a:xfrm>
            <a:off x="7173265" y="2473613"/>
            <a:ext cx="4562902" cy="33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Sonido 11">
            <a:hlinkClick r:id="" action="ppaction://noaction" highlightClick="1">
              <a:snd r:embed="rId9" name="gato-cachorro-gatito-miau-.wav"/>
            </a:hlinkClick>
            <a:extLst>
              <a:ext uri="{FF2B5EF4-FFF2-40B4-BE49-F238E27FC236}">
                <a16:creationId xmlns:a16="http://schemas.microsoft.com/office/drawing/2014/main" id="{213D7F56-D6E7-4F7E-881B-5A80B78CBA56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9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6257212" y="3419587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GATO</a:t>
            </a:r>
          </a:p>
        </p:txBody>
      </p:sp>
      <p:pic>
        <p:nvPicPr>
          <p:cNvPr id="9" name="Picture 4" descr="Productos | Advance">
            <a:extLst>
              <a:ext uri="{FF2B5EF4-FFF2-40B4-BE49-F238E27FC236}">
                <a16:creationId xmlns:a16="http://schemas.microsoft.com/office/drawing/2014/main" id="{DC9173E0-D7E9-4FB3-BB96-746043C29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2123250" y="902314"/>
            <a:ext cx="2682120" cy="572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4" name="gato-cachorro-gatito-miau-.wav"/>
            </a:hlinkClick>
            <a:extLst>
              <a:ext uri="{FF2B5EF4-FFF2-40B4-BE49-F238E27FC236}">
                <a16:creationId xmlns:a16="http://schemas.microsoft.com/office/drawing/2014/main" id="{45120FE0-FFE0-44E6-9493-DB6027B23183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9158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20" descr="IMÁGENES DE ÁGUILAS | Ana de frozen, Aguila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146096E4-D8ED-4DCC-BE42-439E1980D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90" y="2186934"/>
            <a:ext cx="38004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Un Gallo como Mascota | Mentes al Desnudo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F35AE6FD-2383-40F5-B0C9-9F0E59897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b="3841"/>
          <a:stretch/>
        </p:blipFill>
        <p:spPr bwMode="auto">
          <a:xfrm>
            <a:off x="924308" y="2422662"/>
            <a:ext cx="3150120" cy="290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Pato Masculino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FA7E4AC3-E15E-4468-B131-622E6F635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r="15859"/>
          <a:stretch/>
        </p:blipFill>
        <p:spPr bwMode="auto">
          <a:xfrm>
            <a:off x="4916557" y="3004914"/>
            <a:ext cx="1802296" cy="255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9" name="sonidos-de-animales-para-ninos.wav"/>
            </a:hlinkClick>
            <a:extLst>
              <a:ext uri="{FF2B5EF4-FFF2-40B4-BE49-F238E27FC236}">
                <a16:creationId xmlns:a16="http://schemas.microsoft.com/office/drawing/2014/main" id="{F903CE68-CF5F-4C24-AA30-CDDFFA8A693B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738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6922351" y="3314510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ÁGUILA</a:t>
            </a:r>
          </a:p>
        </p:txBody>
      </p:sp>
      <p:pic>
        <p:nvPicPr>
          <p:cNvPr id="10" name="Picture 20" descr="IMÁGENES DE ÁGUILAS | Ana de frozen, Aguila">
            <a:extLst>
              <a:ext uri="{FF2B5EF4-FFF2-40B4-BE49-F238E27FC236}">
                <a16:creationId xmlns:a16="http://schemas.microsoft.com/office/drawing/2014/main" id="{BD7CC5A4-36DE-43DE-BCAA-0D169953B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365" y="2186934"/>
            <a:ext cx="4768292" cy="360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otón de acción: Sonido 12">
            <a:hlinkClick r:id="" action="ppaction://noaction" highlightClick="1">
              <a:snd r:embed="rId4" name="sonidos-de-animales-para-ninos.wav"/>
            </a:hlinkClick>
            <a:extLst>
              <a:ext uri="{FF2B5EF4-FFF2-40B4-BE49-F238E27FC236}">
                <a16:creationId xmlns:a16="http://schemas.microsoft.com/office/drawing/2014/main" id="{F9770C4A-BEED-4AFE-BC72-1B686EAE5495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771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10" descr="Pato Masculino PNG transparente - StickPNG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6D6D5780-5ABC-4018-9FAF-91E63A8B2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r="15859"/>
          <a:stretch/>
        </p:blipFill>
        <p:spPr bwMode="auto">
          <a:xfrm>
            <a:off x="4569249" y="2506359"/>
            <a:ext cx="2624524" cy="3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Un Gallo como Mascota | Mentes al Desnudo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AFB95E9B-6C37-415D-87D3-2173A4F8CB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b="3841"/>
          <a:stretch/>
        </p:blipFill>
        <p:spPr bwMode="auto">
          <a:xfrm>
            <a:off x="633948" y="2072394"/>
            <a:ext cx="3748903" cy="34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Elefante Fondo Blanco Aislado - Imagen gratis en Pixabay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D2BBA1F4-79C9-4CC2-BC6F-0EE0053010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" t="4856" r="14454" b="-4856"/>
          <a:stretch/>
        </p:blipFill>
        <p:spPr bwMode="auto">
          <a:xfrm>
            <a:off x="7415336" y="2506359"/>
            <a:ext cx="4095349" cy="357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9" name="PATO.wav"/>
            </a:hlinkClick>
            <a:extLst>
              <a:ext uri="{FF2B5EF4-FFF2-40B4-BE49-F238E27FC236}">
                <a16:creationId xmlns:a16="http://schemas.microsoft.com/office/drawing/2014/main" id="{757F949D-6DB9-4D8E-827C-7BBDED7C872B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62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5876614" y="3136347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PATO</a:t>
            </a:r>
          </a:p>
        </p:txBody>
      </p:sp>
      <p:pic>
        <p:nvPicPr>
          <p:cNvPr id="12" name="Picture 10" descr="Pato Masculino PNG transparente - StickPNG">
            <a:extLst>
              <a:ext uri="{FF2B5EF4-FFF2-40B4-BE49-F238E27FC236}">
                <a16:creationId xmlns:a16="http://schemas.microsoft.com/office/drawing/2014/main" id="{F7F44194-29E9-4534-900B-897E8D60A7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r="20147" b="5895"/>
          <a:stretch/>
        </p:blipFill>
        <p:spPr bwMode="auto">
          <a:xfrm>
            <a:off x="1416146" y="2037592"/>
            <a:ext cx="3115524" cy="419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4" name="PATO.wav"/>
            </a:hlinkClick>
            <a:extLst>
              <a:ext uri="{FF2B5EF4-FFF2-40B4-BE49-F238E27FC236}">
                <a16:creationId xmlns:a16="http://schemas.microsoft.com/office/drawing/2014/main" id="{34115774-E040-42AD-9F35-A95C1F6AC619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7973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Picture 2" descr="León Masculino de Pie (con imágenes) | Leon imagenes, Carteles de ...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D5B32CA7-7251-461C-8E29-6347D3263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4"/>
          <a:stretch/>
        </p:blipFill>
        <p:spPr bwMode="auto">
          <a:xfrm>
            <a:off x="3948759" y="1944706"/>
            <a:ext cx="3380368" cy="410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roductos | Advance">
            <a:hlinkClick r:id="" action="ppaction://hlinkshowjump?jump=nextslide">
              <a:snd r:embed="rId6" name="008863839_prev.wav"/>
            </a:hlinkClick>
            <a:extLst>
              <a:ext uri="{FF2B5EF4-FFF2-40B4-BE49-F238E27FC236}">
                <a16:creationId xmlns:a16="http://schemas.microsoft.com/office/drawing/2014/main" id="{1A5A1256-9948-4B3C-BBE5-FA7099094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3370" r="20437"/>
          <a:stretch/>
        </p:blipFill>
        <p:spPr bwMode="auto">
          <a:xfrm>
            <a:off x="8522100" y="1944706"/>
            <a:ext cx="2581656" cy="403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equeño Conejo Lindo PNG transparente - StickPNG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7B38073E-0B72-4C68-BD02-8593A79CF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71" y="1944706"/>
            <a:ext cx="2683283" cy="354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otón de acción: Sonido 10">
            <a:hlinkClick r:id="" action="ppaction://noaction" highlightClick="1">
              <a:snd r:embed="rId9" name="008699998_prev.wav"/>
            </a:hlinkClick>
            <a:extLst>
              <a:ext uri="{FF2B5EF4-FFF2-40B4-BE49-F238E27FC236}">
                <a16:creationId xmlns:a16="http://schemas.microsoft.com/office/drawing/2014/main" id="{8DC9EC8B-910A-4293-9BAA-CBD4617BF073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188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5876614" y="3136347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PERRO</a:t>
            </a:r>
          </a:p>
        </p:txBody>
      </p:sp>
      <p:pic>
        <p:nvPicPr>
          <p:cNvPr id="10" name="Picture 2" descr="Productos | Advance">
            <a:extLst>
              <a:ext uri="{FF2B5EF4-FFF2-40B4-BE49-F238E27FC236}">
                <a16:creationId xmlns:a16="http://schemas.microsoft.com/office/drawing/2014/main" id="{22765B38-0E04-4BAE-A602-AD99255F44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3370" r="20437"/>
          <a:stretch/>
        </p:blipFill>
        <p:spPr bwMode="auto">
          <a:xfrm>
            <a:off x="1416146" y="1265266"/>
            <a:ext cx="3427521" cy="53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Sonido 11">
            <a:hlinkClick r:id="" action="ppaction://noaction" highlightClick="1">
              <a:snd r:embed="rId4" name="008699998_prev.wav"/>
            </a:hlinkClick>
            <a:extLst>
              <a:ext uri="{FF2B5EF4-FFF2-40B4-BE49-F238E27FC236}">
                <a16:creationId xmlns:a16="http://schemas.microsoft.com/office/drawing/2014/main" id="{4ADC1FC1-2EE4-4A67-B2A4-274D5A8927DD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6650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4" descr="Caballo Marrón Corriendo Vista Lateral PNG transparente - StickPNG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4E8E23BD-9662-4496-94B4-5026767FF6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7"/>
          <a:stretch/>
        </p:blipFill>
        <p:spPr bwMode="auto">
          <a:xfrm>
            <a:off x="253218" y="2934269"/>
            <a:ext cx="3733588" cy="317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Vaca Mirando a la Izquierda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623DED39-C5F6-4EB5-B8C0-F54BCFFE7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"/>
          <a:stretch/>
        </p:blipFill>
        <p:spPr bwMode="auto">
          <a:xfrm>
            <a:off x="4331908" y="3039082"/>
            <a:ext cx="3528183" cy="258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queño Cerdo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C6567EF6-525D-457B-9DBA-FAF3A4017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008" y="2801596"/>
            <a:ext cx="2734506" cy="290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9" name="CABALLO.wav"/>
            </a:hlinkClick>
            <a:extLst>
              <a:ext uri="{FF2B5EF4-FFF2-40B4-BE49-F238E27FC236}">
                <a16:creationId xmlns:a16="http://schemas.microsoft.com/office/drawing/2014/main" id="{BCAC8459-73B1-4F67-A4C2-76ED300B3A1E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13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5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7098961" y="3220804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CABALLO</a:t>
            </a:r>
          </a:p>
        </p:txBody>
      </p:sp>
      <p:pic>
        <p:nvPicPr>
          <p:cNvPr id="10" name="Picture 4" descr="Caballo Marrón Corriendo Vista Lateral PNG transparente - StickPNG">
            <a:extLst>
              <a:ext uri="{FF2B5EF4-FFF2-40B4-BE49-F238E27FC236}">
                <a16:creationId xmlns:a16="http://schemas.microsoft.com/office/drawing/2014/main" id="{BE225F32-9CCE-4A14-84E3-AD902B407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7"/>
          <a:stretch/>
        </p:blipFill>
        <p:spPr bwMode="auto">
          <a:xfrm>
            <a:off x="348752" y="2579490"/>
            <a:ext cx="5494982" cy="466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Sonido 11">
            <a:hlinkClick r:id="" action="ppaction://noaction" highlightClick="1">
              <a:snd r:embed="rId4" name="CABALLO.wav"/>
            </a:hlinkClick>
            <a:extLst>
              <a:ext uri="{FF2B5EF4-FFF2-40B4-BE49-F238E27FC236}">
                <a16:creationId xmlns:a16="http://schemas.microsoft.com/office/drawing/2014/main" id="{6452B61F-1914-4D58-95F8-131BA586D1F7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604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Picture 2" descr="Búho Frente PNG transparente - StickPNG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AF0C6CF5-7864-48A3-81F6-421CFD289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 bwMode="auto">
          <a:xfrm>
            <a:off x="979439" y="2064104"/>
            <a:ext cx="2289677" cy="36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Pato Masculino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6D6D5780-5ABC-4018-9FAF-91E63A8B2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r="15859"/>
          <a:stretch/>
        </p:blipFill>
        <p:spPr bwMode="auto">
          <a:xfrm>
            <a:off x="8922885" y="2197618"/>
            <a:ext cx="2624524" cy="3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Vaca Mirando a la Izquierda PNG transparente - StickPNG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FAB29D4A-8649-46C8-9437-D9CDF36CA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"/>
          <a:stretch/>
        </p:blipFill>
        <p:spPr bwMode="auto">
          <a:xfrm>
            <a:off x="3936958" y="2416084"/>
            <a:ext cx="4562902" cy="33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Sonido 9">
            <a:hlinkClick r:id="" action="ppaction://noaction" highlightClick="1">
              <a:snd r:embed="rId9" name="BUHO.wav"/>
            </a:hlinkClick>
            <a:extLst>
              <a:ext uri="{FF2B5EF4-FFF2-40B4-BE49-F238E27FC236}">
                <a16:creationId xmlns:a16="http://schemas.microsoft.com/office/drawing/2014/main" id="{45499E78-035E-4395-B4FE-5041AE9A3F5C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015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77F44D2-12C0-4A2E-8AE1-51CAAC5DFEA7}"/>
              </a:ext>
            </a:extLst>
          </p:cNvPr>
          <p:cNvSpPr/>
          <p:nvPr/>
        </p:nvSpPr>
        <p:spPr>
          <a:xfrm>
            <a:off x="221563" y="242228"/>
            <a:ext cx="11748869" cy="6373544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416146" y="590776"/>
            <a:ext cx="9359705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¿A qué animal pertenece este sonido?</a:t>
            </a:r>
          </a:p>
        </p:txBody>
      </p:sp>
      <p:sp>
        <p:nvSpPr>
          <p:cNvPr id="5" name="Botón de acción: ir a inicio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EFB1FF-4B15-4E01-852D-4AA9ECD9797B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Botón de acción: Volver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AB047C-C3A5-4144-9275-1B951DD717F6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9B5292-CB1A-46DD-A4E3-FC4416F099A5}"/>
              </a:ext>
            </a:extLst>
          </p:cNvPr>
          <p:cNvSpPr/>
          <p:nvPr/>
        </p:nvSpPr>
        <p:spPr>
          <a:xfrm>
            <a:off x="10455965" y="5565913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1603526-742C-4A37-A601-A20C0801D072}"/>
              </a:ext>
            </a:extLst>
          </p:cNvPr>
          <p:cNvSpPr txBox="1">
            <a:spLocks/>
          </p:cNvSpPr>
          <p:nvPr/>
        </p:nvSpPr>
        <p:spPr>
          <a:xfrm>
            <a:off x="5876614" y="3136347"/>
            <a:ext cx="3427521" cy="135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BÚHO</a:t>
            </a:r>
          </a:p>
        </p:txBody>
      </p:sp>
      <p:pic>
        <p:nvPicPr>
          <p:cNvPr id="10" name="Picture 2" descr="Búho Frente PNG transparente - StickPNG">
            <a:extLst>
              <a:ext uri="{FF2B5EF4-FFF2-40B4-BE49-F238E27FC236}">
                <a16:creationId xmlns:a16="http://schemas.microsoft.com/office/drawing/2014/main" id="{2E1A17D8-530F-49E8-B6B4-4FD560089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 bwMode="auto">
          <a:xfrm>
            <a:off x="1599208" y="1658129"/>
            <a:ext cx="2899762" cy="460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otón de acción: Sonido 11">
            <a:hlinkClick r:id="" action="ppaction://noaction" highlightClick="1">
              <a:snd r:embed="rId4" name="BUHO.wav"/>
            </a:hlinkClick>
            <a:extLst>
              <a:ext uri="{FF2B5EF4-FFF2-40B4-BE49-F238E27FC236}">
                <a16:creationId xmlns:a16="http://schemas.microsoft.com/office/drawing/2014/main" id="{8798B8FB-644A-45B9-95FD-ED14B76686F2}"/>
              </a:ext>
            </a:extLst>
          </p:cNvPr>
          <p:cNvSpPr/>
          <p:nvPr/>
        </p:nvSpPr>
        <p:spPr>
          <a:xfrm>
            <a:off x="10959548" y="590776"/>
            <a:ext cx="535268" cy="44289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2153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de la granja?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Picture 6" descr="Vaca Mirando a la Izquierda PNG transparente - StickPNG">
            <a:hlinkClick r:id="" action="ppaction://hlinkshowjump?jump=nextslide">
              <a:snd r:embed="rId3" name="008863839_prev.wav"/>
            </a:hlinkClick>
            <a:extLst>
              <a:ext uri="{FF2B5EF4-FFF2-40B4-BE49-F238E27FC236}">
                <a16:creationId xmlns:a16="http://schemas.microsoft.com/office/drawing/2014/main" id="{25F100E1-6931-4085-8D2E-439E6451C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"/>
          <a:stretch/>
        </p:blipFill>
        <p:spPr bwMode="auto">
          <a:xfrm>
            <a:off x="0" y="1610866"/>
            <a:ext cx="4562902" cy="33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lefante Fondo Blanco Aislado - Imagen gratis en Pixabay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id="{E36DD3D9-25F3-4037-ABDC-6891C7D9F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r="13040"/>
          <a:stretch/>
        </p:blipFill>
        <p:spPr bwMode="auto">
          <a:xfrm>
            <a:off x="8130354" y="1900881"/>
            <a:ext cx="3597411" cy="334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nimales mas Peligrosos del Mundo: ANIMALES SALVAJES QUE LES GUSTA ...">
            <a:hlinkClick r:id="" action="ppaction://noaction">
              <a:snd r:embed="rId5" name="chicharra-error-incorrecto-.wav"/>
            </a:hlinkClick>
            <a:extLst>
              <a:ext uri="{FF2B5EF4-FFF2-40B4-BE49-F238E27FC236}">
                <a16:creationId xmlns:a16="http://schemas.microsoft.com/office/drawing/2014/main" id="{C44061B0-8C04-4698-9BCA-13FC1DC9E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30" y="4357048"/>
            <a:ext cx="38100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57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de la granja?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Picture 6" descr="Vaca Mirando a la Izquierda PNG transparente - StickPNG">
            <a:extLst>
              <a:ext uri="{FF2B5EF4-FFF2-40B4-BE49-F238E27FC236}">
                <a16:creationId xmlns:a16="http://schemas.microsoft.com/office/drawing/2014/main" id="{25F100E1-6931-4085-8D2E-439E6451C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"/>
          <a:stretch/>
        </p:blipFill>
        <p:spPr bwMode="auto">
          <a:xfrm>
            <a:off x="3807828" y="1663936"/>
            <a:ext cx="5636315" cy="413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061F452-0EE7-4DF4-A0A0-DCE30E5A77DF}"/>
              </a:ext>
            </a:extLst>
          </p:cNvPr>
          <p:cNvSpPr txBox="1">
            <a:spLocks/>
          </p:cNvSpPr>
          <p:nvPr/>
        </p:nvSpPr>
        <p:spPr>
          <a:xfrm>
            <a:off x="4599294" y="5774694"/>
            <a:ext cx="4053385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La vaca</a:t>
            </a:r>
          </a:p>
        </p:txBody>
      </p:sp>
      <p:sp>
        <p:nvSpPr>
          <p:cNvPr id="12" name="Flecha: a l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BCE8C0-0E60-455F-9DBE-0E25BD73DDBA}"/>
              </a:ext>
            </a:extLst>
          </p:cNvPr>
          <p:cNvSpPr/>
          <p:nvPr/>
        </p:nvSpPr>
        <p:spPr>
          <a:xfrm>
            <a:off x="10654352" y="5424038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4589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salvaje?</a:t>
            </a:r>
            <a:endParaRPr lang="es-CL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8" descr="Elefante Fondo Blanco Aislado - Imagen gratis en Pixabay">
            <a:hlinkClick r:id="" action="ppaction://hlinkshowjump?jump=nextslide">
              <a:snd r:embed="rId4" name="008863839_prev.wav"/>
            </a:hlinkClick>
            <a:extLst>
              <a:ext uri="{FF2B5EF4-FFF2-40B4-BE49-F238E27FC236}">
                <a16:creationId xmlns:a16="http://schemas.microsoft.com/office/drawing/2014/main" id="{D5B8F21E-E98F-4191-B76F-A50558758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r="13040"/>
          <a:stretch/>
        </p:blipFill>
        <p:spPr bwMode="auto">
          <a:xfrm>
            <a:off x="7512454" y="2715234"/>
            <a:ext cx="3959954" cy="367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Un Gallo como Mascota | Mentes al Desnudo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A0955E29-2C10-4B9B-9BC4-1B8438824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b="3841"/>
          <a:stretch/>
        </p:blipFill>
        <p:spPr bwMode="auto">
          <a:xfrm>
            <a:off x="719592" y="2818447"/>
            <a:ext cx="3150120" cy="290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roductos | Advance">
            <a:hlinkClick r:id="" action="ppaction://noaction">
              <a:snd r:embed="rId6" name="chicharra-error-incorrecto-.wav"/>
            </a:hlinkClick>
            <a:extLst>
              <a:ext uri="{FF2B5EF4-FFF2-40B4-BE49-F238E27FC236}">
                <a16:creationId xmlns:a16="http://schemas.microsoft.com/office/drawing/2014/main" id="{BE646FED-CB0C-4B99-AF5A-A0089A138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4452494" y="1614671"/>
            <a:ext cx="214248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8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108447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salvaje?</a:t>
            </a:r>
            <a:endParaRPr lang="es-CL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8" descr="Elefante Fondo Blanco Aislado - Imagen gratis en Pixabay">
            <a:extLst>
              <a:ext uri="{FF2B5EF4-FFF2-40B4-BE49-F238E27FC236}">
                <a16:creationId xmlns:a16="http://schemas.microsoft.com/office/drawing/2014/main" id="{D5B8F21E-E98F-4191-B76F-A50558758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r="13040"/>
          <a:stretch/>
        </p:blipFill>
        <p:spPr bwMode="auto">
          <a:xfrm>
            <a:off x="318448" y="2063685"/>
            <a:ext cx="4661349" cy="433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8B077F8-86A8-4649-B9D7-A540C4C5405B}"/>
              </a:ext>
            </a:extLst>
          </p:cNvPr>
          <p:cNvSpPr txBox="1">
            <a:spLocks/>
          </p:cNvSpPr>
          <p:nvPr/>
        </p:nvSpPr>
        <p:spPr>
          <a:xfrm>
            <a:off x="4599294" y="5774694"/>
            <a:ext cx="4053385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El elefante</a:t>
            </a:r>
          </a:p>
        </p:txBody>
      </p:sp>
      <p:sp>
        <p:nvSpPr>
          <p:cNvPr id="12" name="Flecha: a l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681420-7120-44C8-8F05-2CBE9BF404CA}"/>
              </a:ext>
            </a:extLst>
          </p:cNvPr>
          <p:cNvSpPr/>
          <p:nvPr/>
        </p:nvSpPr>
        <p:spPr>
          <a:xfrm>
            <a:off x="10654352" y="5424038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3268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doméstico?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12" descr="Un Gallo como Mascota | Mentes al Desnudo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25FA6AAB-849A-468B-87C4-0DDAAC4DC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b="3841"/>
          <a:stretch/>
        </p:blipFill>
        <p:spPr bwMode="auto">
          <a:xfrm>
            <a:off x="650226" y="2939108"/>
            <a:ext cx="3748903" cy="34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nimales mas Peligrosos del Mundo: ANIMALES SALVAJES QUE LES GUSTA ...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E07E3D60-95E5-4117-BE42-FB888EE7D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018" y="3429000"/>
            <a:ext cx="4335756" cy="298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roductos | Advance">
            <a:hlinkClick r:id="" action="ppaction://hlinkshowjump?jump=nextslide">
              <a:snd r:embed="rId7" name="008863839_prev.wav"/>
            </a:hlinkClick>
            <a:extLst>
              <a:ext uri="{FF2B5EF4-FFF2-40B4-BE49-F238E27FC236}">
                <a16:creationId xmlns:a16="http://schemas.microsoft.com/office/drawing/2014/main" id="{1897060B-1C6A-4D10-866B-BD0904AFD1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3370" r="20437"/>
          <a:stretch/>
        </p:blipFill>
        <p:spPr bwMode="auto">
          <a:xfrm>
            <a:off x="4657321" y="2651399"/>
            <a:ext cx="2581656" cy="403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5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doméstico?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2" descr="Productos | Advance">
            <a:extLst>
              <a:ext uri="{FF2B5EF4-FFF2-40B4-BE49-F238E27FC236}">
                <a16:creationId xmlns:a16="http://schemas.microsoft.com/office/drawing/2014/main" id="{1897060B-1C6A-4D10-866B-BD0904AFD1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3370" r="20437"/>
          <a:stretch/>
        </p:blipFill>
        <p:spPr bwMode="auto">
          <a:xfrm>
            <a:off x="917833" y="1652768"/>
            <a:ext cx="3203789" cy="500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3308AECE-5F4A-4047-A069-6CD6FAEC7DE4}"/>
              </a:ext>
            </a:extLst>
          </p:cNvPr>
          <p:cNvSpPr txBox="1">
            <a:spLocks/>
          </p:cNvSpPr>
          <p:nvPr/>
        </p:nvSpPr>
        <p:spPr>
          <a:xfrm>
            <a:off x="4599294" y="5774694"/>
            <a:ext cx="4053385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El perro</a:t>
            </a:r>
          </a:p>
        </p:txBody>
      </p:sp>
      <p:sp>
        <p:nvSpPr>
          <p:cNvPr id="12" name="Flecha: a l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5B5CF2-39F4-4582-9D8F-1262FA9E562F}"/>
              </a:ext>
            </a:extLst>
          </p:cNvPr>
          <p:cNvSpPr/>
          <p:nvPr/>
        </p:nvSpPr>
        <p:spPr>
          <a:xfrm>
            <a:off x="10654352" y="5424038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1153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salvaje?</a:t>
            </a:r>
            <a:endParaRPr lang="es-CL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Productos | Advance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BE646FED-CB0C-4B99-AF5A-A0089A138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4452494" y="1614671"/>
            <a:ext cx="214248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eón Masculino de Pie (con imágenes) | Leon imagenes, Carteles de ...">
            <a:hlinkClick r:id="" action="ppaction://hlinkshowjump?jump=nextslide">
              <a:snd r:embed="rId6" name="008863839_prev.wav"/>
            </a:hlinkClick>
            <a:extLst>
              <a:ext uri="{FF2B5EF4-FFF2-40B4-BE49-F238E27FC236}">
                <a16:creationId xmlns:a16="http://schemas.microsoft.com/office/drawing/2014/main" id="{EFA7544A-1DFA-46DA-981C-57D1D7D63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4"/>
          <a:stretch/>
        </p:blipFill>
        <p:spPr bwMode="auto">
          <a:xfrm>
            <a:off x="7489186" y="2085433"/>
            <a:ext cx="3380368" cy="410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equeño Cerdo PNG transparente - StickPNG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E9E57D8B-77DE-471A-8AB9-4592990DA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80" y="2924426"/>
            <a:ext cx="2734506" cy="290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51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salvaje?</a:t>
            </a:r>
            <a:endParaRPr lang="es-CL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8B077F8-86A8-4649-B9D7-A540C4C5405B}"/>
              </a:ext>
            </a:extLst>
          </p:cNvPr>
          <p:cNvSpPr txBox="1">
            <a:spLocks/>
          </p:cNvSpPr>
          <p:nvPr/>
        </p:nvSpPr>
        <p:spPr>
          <a:xfrm>
            <a:off x="4599294" y="5774694"/>
            <a:ext cx="4053385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El león</a:t>
            </a:r>
          </a:p>
        </p:txBody>
      </p:sp>
      <p:sp>
        <p:nvSpPr>
          <p:cNvPr id="12" name="Flecha: a l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681420-7120-44C8-8F05-2CBE9BF404CA}"/>
              </a:ext>
            </a:extLst>
          </p:cNvPr>
          <p:cNvSpPr/>
          <p:nvPr/>
        </p:nvSpPr>
        <p:spPr>
          <a:xfrm>
            <a:off x="10654352" y="5424038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2" descr="León Masculino de Pie (con imágenes) | Leon imagenes, Carteles de ...">
            <a:extLst>
              <a:ext uri="{FF2B5EF4-FFF2-40B4-BE49-F238E27FC236}">
                <a16:creationId xmlns:a16="http://schemas.microsoft.com/office/drawing/2014/main" id="{945146BD-EBED-4BCD-B4BF-D757B82D4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4"/>
          <a:stretch/>
        </p:blipFill>
        <p:spPr bwMode="auto">
          <a:xfrm>
            <a:off x="35170" y="1375404"/>
            <a:ext cx="4425309" cy="536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50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doméstico?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2" descr="Búho Frente PNG transparente - StickPNG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49B5D32A-31A0-43F8-8B5E-04AF116F0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 bwMode="auto">
          <a:xfrm>
            <a:off x="979439" y="2064104"/>
            <a:ext cx="2289677" cy="36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IMÁGENES DE ÁGUILAS | Ana de frozen, Aguila">
            <a:hlinkClick r:id="" action="ppaction://noaction">
              <a:snd r:embed="rId4" name="chicharra-error-incorrecto-.wav"/>
            </a:hlinkClick>
            <a:extLst>
              <a:ext uri="{FF2B5EF4-FFF2-40B4-BE49-F238E27FC236}">
                <a16:creationId xmlns:a16="http://schemas.microsoft.com/office/drawing/2014/main" id="{23DBE449-CA10-4AF7-B229-EBA6C9185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90" y="2323412"/>
            <a:ext cx="38004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Productos | Advance">
            <a:hlinkClick r:id="" action="ppaction://hlinkshowjump?jump=nextslide">
              <a:snd r:embed="rId7" name="008863839_prev.wav"/>
            </a:hlinkClick>
            <a:extLst>
              <a:ext uri="{FF2B5EF4-FFF2-40B4-BE49-F238E27FC236}">
                <a16:creationId xmlns:a16="http://schemas.microsoft.com/office/drawing/2014/main" id="{F0AFD401-8402-4D53-84A9-AEC600260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4876907" y="1821764"/>
            <a:ext cx="214248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48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51F9370-00DE-401C-A6CE-2DD28EFC32C3}"/>
              </a:ext>
            </a:extLst>
          </p:cNvPr>
          <p:cNvSpPr txBox="1">
            <a:spLocks/>
          </p:cNvSpPr>
          <p:nvPr/>
        </p:nvSpPr>
        <p:spPr>
          <a:xfrm>
            <a:off x="1241946" y="203982"/>
            <a:ext cx="9412406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¿Qué animal es doméstico?</a:t>
            </a:r>
          </a:p>
        </p:txBody>
      </p:sp>
      <p:sp>
        <p:nvSpPr>
          <p:cNvPr id="10" name="Botón de acción: ir a inicio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45795A-5C6E-46A3-8F7E-CBB492631900}"/>
              </a:ext>
            </a:extLst>
          </p:cNvPr>
          <p:cNvSpPr/>
          <p:nvPr/>
        </p:nvSpPr>
        <p:spPr>
          <a:xfrm>
            <a:off x="0" y="0"/>
            <a:ext cx="506437" cy="4079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308AECE-5F4A-4047-A069-6CD6FAEC7DE4}"/>
              </a:ext>
            </a:extLst>
          </p:cNvPr>
          <p:cNvSpPr txBox="1">
            <a:spLocks/>
          </p:cNvSpPr>
          <p:nvPr/>
        </p:nvSpPr>
        <p:spPr>
          <a:xfrm>
            <a:off x="4599294" y="5774694"/>
            <a:ext cx="4053385" cy="969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El gato</a:t>
            </a:r>
          </a:p>
        </p:txBody>
      </p:sp>
      <p:sp>
        <p:nvSpPr>
          <p:cNvPr id="12" name="Flecha: a l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5B5CF2-39F4-4582-9D8F-1262FA9E562F}"/>
              </a:ext>
            </a:extLst>
          </p:cNvPr>
          <p:cNvSpPr/>
          <p:nvPr/>
        </p:nvSpPr>
        <p:spPr>
          <a:xfrm>
            <a:off x="10654352" y="5424038"/>
            <a:ext cx="1219200" cy="701311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4" descr="Productos | Advance">
            <a:extLst>
              <a:ext uri="{FF2B5EF4-FFF2-40B4-BE49-F238E27FC236}">
                <a16:creationId xmlns:a16="http://schemas.microsoft.com/office/drawing/2014/main" id="{282FBB27-8710-4C31-999A-0F4B1B910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r="20254"/>
          <a:stretch/>
        </p:blipFill>
        <p:spPr bwMode="auto">
          <a:xfrm>
            <a:off x="1081497" y="1532785"/>
            <a:ext cx="214248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635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C99B62D-2269-4681-A7BF-9C710696A7C5}"/>
              </a:ext>
            </a:extLst>
          </p:cNvPr>
          <p:cNvSpPr/>
          <p:nvPr/>
        </p:nvSpPr>
        <p:spPr>
          <a:xfrm>
            <a:off x="2089277" y="949911"/>
            <a:ext cx="6739148" cy="5908089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1BDEA1C-9FE4-4125-965E-8BC0901479A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11" b="53294"/>
          <a:stretch>
            <a:fillRect/>
          </a:stretch>
        </p:blipFill>
        <p:spPr bwMode="auto">
          <a:xfrm>
            <a:off x="2706710" y="1045845"/>
            <a:ext cx="1718310" cy="2383155"/>
          </a:xfrm>
          <a:prstGeom prst="rect">
            <a:avLst/>
          </a:prstGeom>
          <a:noFill/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A10D439-D0FF-4D6D-A043-034331CBA159}"/>
              </a:ext>
            </a:extLst>
          </p:cNvPr>
          <p:cNvPicPr/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17" r="52573" b="-133"/>
          <a:stretch>
            <a:fillRect/>
          </a:stretch>
        </p:blipFill>
        <p:spPr bwMode="auto">
          <a:xfrm>
            <a:off x="4782770" y="1045845"/>
            <a:ext cx="3251835" cy="1861820"/>
          </a:xfrm>
          <a:prstGeom prst="rect">
            <a:avLst/>
          </a:prstGeom>
          <a:noFill/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3F04CC3-BE7F-40B3-9F58-56E716699062}"/>
              </a:ext>
            </a:extLst>
          </p:cNvPr>
          <p:cNvPicPr/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04" b="42596"/>
          <a:stretch>
            <a:fillRect/>
          </a:stretch>
        </p:blipFill>
        <p:spPr bwMode="auto">
          <a:xfrm>
            <a:off x="2500895" y="3245086"/>
            <a:ext cx="3251835" cy="2122985"/>
          </a:xfrm>
          <a:prstGeom prst="rect">
            <a:avLst/>
          </a:prstGeom>
          <a:noFill/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C7A06A3-0AF9-4AC4-91E6-C99EB930F9F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6" t="-542" b="54472"/>
          <a:stretch>
            <a:fillRect/>
          </a:stretch>
        </p:blipFill>
        <p:spPr bwMode="auto">
          <a:xfrm>
            <a:off x="6795272" y="2812727"/>
            <a:ext cx="1972310" cy="2413000"/>
          </a:xfrm>
          <a:prstGeom prst="rect">
            <a:avLst/>
          </a:prstGeom>
          <a:noFill/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CED0C4B-B22F-4A37-811D-F459E41D8D9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19" b="-2"/>
          <a:stretch>
            <a:fillRect/>
          </a:stretch>
        </p:blipFill>
        <p:spPr bwMode="auto">
          <a:xfrm>
            <a:off x="5239487" y="4992507"/>
            <a:ext cx="2352896" cy="1731595"/>
          </a:xfrm>
          <a:prstGeom prst="rect">
            <a:avLst/>
          </a:prstGeom>
          <a:noFill/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2E3BB43-489C-4C19-A4C5-DB152BD60AD5}"/>
              </a:ext>
            </a:extLst>
          </p:cNvPr>
          <p:cNvSpPr txBox="1"/>
          <p:nvPr/>
        </p:nvSpPr>
        <p:spPr>
          <a:xfrm>
            <a:off x="2949606" y="207376"/>
            <a:ext cx="5706122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CL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solo los animales salvajes</a:t>
            </a:r>
            <a:endParaRPr lang="es-CL" sz="280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ADBB46B-23F1-4C30-BE30-4D85EB0F0C92}"/>
              </a:ext>
            </a:extLst>
          </p:cNvPr>
          <p:cNvSpPr/>
          <p:nvPr/>
        </p:nvSpPr>
        <p:spPr>
          <a:xfrm>
            <a:off x="2569868" y="1072344"/>
            <a:ext cx="2146102" cy="23831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A45A7D77-3202-4E7C-9B92-18C14A6286DF}"/>
              </a:ext>
            </a:extLst>
          </p:cNvPr>
          <p:cNvSpPr/>
          <p:nvPr/>
        </p:nvSpPr>
        <p:spPr>
          <a:xfrm>
            <a:off x="4782770" y="4951666"/>
            <a:ext cx="2954269" cy="18618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F730333-FEA6-4075-8357-909687C92E89}"/>
              </a:ext>
            </a:extLst>
          </p:cNvPr>
          <p:cNvSpPr/>
          <p:nvPr/>
        </p:nvSpPr>
        <p:spPr>
          <a:xfrm>
            <a:off x="6728472" y="2850459"/>
            <a:ext cx="1986058" cy="21584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87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2E3BB43-489C-4C19-A4C5-DB152BD60AD5}"/>
              </a:ext>
            </a:extLst>
          </p:cNvPr>
          <p:cNvSpPr txBox="1"/>
          <p:nvPr/>
        </p:nvSpPr>
        <p:spPr>
          <a:xfrm>
            <a:off x="2949605" y="207376"/>
            <a:ext cx="6641203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CL" sz="2400" dirty="0"/>
              <a:t>Clasificamos los animales en salvajes y domésticos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B5D1DE-CA7D-41E2-B960-E3ABEE3DD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7" y="1188260"/>
            <a:ext cx="6409917" cy="5462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A9B351-199A-4654-BE8B-CBCD866CB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56302" y="1094073"/>
            <a:ext cx="1681316" cy="12735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0D830B-40DE-466E-9166-54854B1C0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6249" y="2514305"/>
            <a:ext cx="1269479" cy="12026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0A2B21B-BB40-4FD1-90C1-2B14A0C6D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0019" y="2493522"/>
            <a:ext cx="1325230" cy="127222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52CCD2-5A04-4CFB-A182-58ACB74918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1498" y="2493522"/>
            <a:ext cx="1487527" cy="10412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22A90B-3A2D-47EB-B79F-084F9E4017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6652" y="3992887"/>
            <a:ext cx="1325230" cy="126499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446125E-4988-4B93-B3D5-4E439413A1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7513" y="4130435"/>
            <a:ext cx="1535968" cy="11519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B7E409-A64B-4C2C-9683-BF50AA0FFDC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85585" y="1246601"/>
            <a:ext cx="1487896" cy="11044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3A3A601-EFB7-478E-853D-9E197D46F56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34247" y1="25455" x2="34247" y2="25455"/>
                        <a14:foregroundMark x1="24658" y1="30909" x2="24658" y2="30909"/>
                        <a14:foregroundMark x1="28767" y1="45455" x2="28767" y2="45455"/>
                        <a14:foregroundMark x1="26027" y1="38182" x2="26027" y2="38182"/>
                        <a14:foregroundMark x1="39726" y1="40000" x2="39726" y2="40000"/>
                        <a14:foregroundMark x1="56164" y1="41818" x2="56164" y2="41818"/>
                        <a14:foregroundMark x1="61644" y1="41818" x2="61644" y2="41818"/>
                        <a14:foregroundMark x1="63014" y1="36364" x2="63014" y2="36364"/>
                        <a14:foregroundMark x1="63014" y1="34545" x2="63014" y2="34545"/>
                        <a14:foregroundMark x1="80822" y1="38182" x2="80822" y2="38182"/>
                        <a14:foregroundMark x1="76712" y1="50909" x2="76712" y2="50909"/>
                        <a14:foregroundMark x1="57534" y1="63636" x2="57534" y2="63636"/>
                        <a14:foregroundMark x1="45205" y1="61818" x2="45205" y2="61818"/>
                        <a14:foregroundMark x1="45205" y1="67273" x2="45205" y2="67273"/>
                        <a14:foregroundMark x1="36986" y1="18182" x2="36986" y2="18182"/>
                        <a14:foregroundMark x1="17808" y1="21818" x2="17808" y2="21818"/>
                        <a14:foregroundMark x1="45205" y1="78182" x2="45205" y2="781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2123" y="1246601"/>
            <a:ext cx="1487896" cy="112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2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L 1.45833E-6 0.00023 C -0.00677 0.00046 -0.01328 0.00023 -0.02005 0.00162 C -0.02253 0.00208 -0.02487 0.00532 -0.02735 0.00532 C -0.06237 0.00694 -0.0974 0.00648 -0.13242 0.00717 C -0.14089 0.00787 -0.14948 0.00787 -0.15807 0.00902 C -0.16133 0.00949 -0.16471 0.01319 -0.16784 0.01458 C -0.1707 0.01574 -0.17344 0.01574 -0.17617 0.01643 C -0.1888 0.01921 -0.18229 0.0169 -0.19102 0.02014 C -0.19323 0.02199 -0.19531 0.02453 -0.19766 0.02569 C -0.20078 0.02708 -0.22136 0.0294 -0.22162 0.0294 C -0.22617 0.03078 -0.2332 0.0331 -0.23737 0.03518 C -0.23919 0.03588 -0.24115 0.03819 -0.2431 0.03889 C -0.24688 0.04004 -0.25078 0.04004 -0.25456 0.04051 C -0.25599 0.04097 -0.26263 0.04305 -0.26458 0.04444 C -0.26927 0.04791 -0.26641 0.04791 -0.27044 0.05 C -0.27331 0.05139 -0.27643 0.05254 -0.27943 0.05347 C -0.28047 0.05509 -0.28164 0.05625 -0.28281 0.05717 C -0.28346 0.0581 -0.28438 0.05833 -0.28516 0.05926 C -0.29258 0.06759 -0.28138 0.0581 -0.2918 0.06666 C -0.29583 0.06967 -0.29753 0.06967 -0.30091 0.07592 C -0.30508 0.08379 -0.30521 0.08472 -0.30755 0.09282 C -0.30886 0.10185 -0.30846 0.09629 -0.30846 0.10949 L -0.30846 0.10995 " pathEditMode="relative" rAng="0" ptsTypes="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0" y="54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24 -0.00625 L -0.01224 -0.00625 L -0.02839 -0.00486 C -0.03125 -0.0044 -0.03412 -0.00394 -0.03685 -0.00324 C -0.0392 -0.00278 -0.04141 -0.00208 -0.04375 -0.00185 C -0.05625 -0.00093 -0.06875 -0.0007 -0.08125 -0.00023 C -0.10977 0.00995 -0.08282 0.00139 -0.13581 0.00717 C -0.15144 0.00903 -0.14753 0.01111 -0.16302 0.01481 C -0.16706 0.01574 -0.17097 0.01597 -0.175 0.01643 C -0.17865 0.01736 -0.18229 0.01875 -0.18607 0.01944 C -0.19037 0.02014 -0.19453 0.0206 -0.19883 0.02083 L -0.26784 0.02384 L -0.35144 0.03009 C -0.35456 0.03148 -0.35756 0.03356 -0.36081 0.03449 C -0.36589 0.03611 -0.37618 0.0375 -0.37618 0.0375 C -0.38503 0.04143 -0.38464 0.04167 -0.39571 0.04514 C -0.39766 0.04583 -0.39974 0.04606 -0.4017 0.04676 C -0.40795 0.05139 -0.4099 0.05393 -0.41537 0.05579 C -0.41706 0.05648 -0.41875 0.05671 -0.42045 0.05741 C -0.42982 0.06389 -0.42019 0.05741 -0.42813 0.0618 C -0.43073 0.06319 -0.43321 0.06504 -0.43581 0.06643 C -0.44115 0.06944 -0.44857 0.07268 -0.45365 0.07407 C -0.45729 0.075 -0.46107 0.075 -0.46472 0.07546 L -0.48099 0.08009 C -0.48529 0.08148 -0.48946 0.08333 -0.49375 0.08449 C -0.50078 0.0868 -0.50795 0.08842 -0.51511 0.09074 C -0.51758 0.09143 -0.52019 0.09282 -0.52279 0.09375 C -0.52448 0.09421 -0.52618 0.09467 -0.52787 0.09514 C -0.52904 0.09676 -0.52995 0.09861 -0.53125 0.09977 C -0.53282 0.10116 -0.54011 0.10278 -0.54063 0.10278 C -0.55091 0.10393 -0.56107 0.10486 -0.57136 0.10579 C -0.58581 0.11018 -0.57813 0.10833 -0.59427 0.11042 C -0.5961 0.11134 -0.59766 0.11296 -0.59948 0.11342 C -0.60196 0.11389 -0.6069 0.11458 -0.60964 0.11643 C -0.61133 0.11759 -0.61563 0.12222 -0.61732 0.12245 C -0.63659 0.12384 -0.65599 0.12338 -0.67526 0.12407 C -0.67735 0.12454 -0.6793 0.12477 -0.68125 0.12546 C -0.68216 0.12569 -0.68295 0.12685 -0.68386 0.12708 C -0.68802 0.12754 -0.69232 0.12708 -0.69662 0.12708 L -0.6974 0.12708 " pathEditMode="relative" ptsTypes="AAAAAAAAAAAAAAAAAAAAAAAAAAAAAAAAAAAAAA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7 0.00834 L -0.00547 0.00834 C -0.03151 0.01667 -0.02135 0.01366 -0.07018 0.025 C -0.07356 0.0257 -0.07695 0.02593 -0.08047 0.02639 C -0.09596 0.03473 -0.08164 0.02825 -0.09922 0.03241 C -0.10208 0.03311 -0.10481 0.03473 -0.10768 0.03542 C -0.11015 0.03612 -0.11276 0.03635 -0.11536 0.03704 C -0.11823 0.03774 -0.12096 0.03936 -0.12382 0.04005 C -0.12864 0.04121 -0.13359 0.0419 -0.13841 0.04306 C -0.14153 0.04375 -0.14466 0.04491 -0.14778 0.04607 C -0.15846 0.05024 -0.15911 0.05232 -0.1707 0.0551 C -0.17448 0.05602 -0.17812 0.05625 -0.18177 0.05672 C -0.23177 0.07084 -0.16953 0.05417 -0.2108 0.06274 C -0.21627 0.06389 -0.22161 0.06551 -0.22695 0.06737 C -0.23125 0.06875 -0.23541 0.07084 -0.23984 0.07176 C -0.24453 0.07292 -0.24948 0.07292 -0.25429 0.07338 C -0.25885 0.07431 -0.26341 0.0757 -0.26797 0.07639 C -0.27187 0.07709 -0.27591 0.07686 -0.27981 0.07801 C -0.28411 0.07894 -0.28828 0.08172 -0.29257 0.08241 C -0.29635 0.08311 -0.33437 0.08542 -0.33528 0.08542 C -0.34375 0.08635 -0.35234 0.08727 -0.3608 0.08843 C -0.3914 0.09329 -0.35091 0.09121 -0.3983 0.09468 C -0.41198 0.09561 -0.42565 0.09561 -0.43919 0.09607 C -0.46367 0.09954 -0.43646 0.09491 -0.46224 0.10209 C -0.46536 0.10301 -0.46849 0.10301 -0.47161 0.10371 C -0.49453 0.10903 -0.46836 0.1051 -0.49375 0.10834 C -0.49661 0.11019 -0.49935 0.11297 -0.50234 0.11436 C -0.50507 0.11551 -0.50794 0.11505 -0.5108 0.11575 C -0.51419 0.11667 -0.51771 0.11737 -0.52109 0.11875 C -0.52369 0.11991 -0.52604 0.12246 -0.52877 0.12338 C -0.53411 0.12547 -0.54336 0.12686 -0.54922 0.12801 C -0.56302 0.1419 -0.54752 0.12732 -0.56106 0.13704 C -0.57422 0.1463 -0.56302 0.14098 -0.57135 0.14468 C -0.57786 0.15602 -0.57122 0.14584 -0.57981 0.1551 C -0.5806 0.15602 -0.59127 0.17014 -0.59609 0.17338 C -0.59856 0.175 -0.60117 0.17616 -0.60377 0.17801 C -0.60573 0.17917 -0.60768 0.18079 -0.60963 0.18241 C -0.6125 0.18496 -0.61823 0.19005 -0.61823 0.19005 C -0.62226 0.19723 -0.62161 0.19723 -0.6276 0.20209 C -0.63034 0.2044 -0.63359 0.2051 -0.63606 0.20834 C -0.63971 0.2125 -0.64101 0.21459 -0.64466 0.21737 C -0.64544 0.21783 -0.64635 0.21806 -0.64713 0.21875 C -0.64804 0.21968 -0.64882 0.22107 -0.64974 0.22176 C -0.65143 0.22338 -0.65494 0.22431 -0.65651 0.225 C -0.6569 0.22639 -0.65677 0.22848 -0.65742 0.2294 C -0.65833 0.23079 -0.65976 0.2301 -0.6608 0.23102 C -0.66172 0.23172 -0.66237 0.23357 -0.66341 0.23403 C -0.66757 0.23612 -0.67187 0.23727 -0.67617 0.23843 L -0.68125 0.24005 C -0.68268 0.24051 -0.68554 0.24167 -0.68554 0.24167 L -0.68632 0.24167 " pathEditMode="relative" ptsTypes="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49 0.00764 L 0.02149 0.00764 C 0.01328 0.00602 0.01081 0.00578 0.00183 0.00324 C -0.00872 0.00023 -0.01914 -0.00463 -0.02968 -0.00579 L -0.05364 -0.0088 C -0.06263 -0.01273 -0.06927 -0.01598 -0.07838 -0.01806 C -0.08203 -0.01875 -0.08567 -0.01898 -0.08945 -0.01945 C -0.0931 -0.02037 -0.09674 -0.02223 -0.10052 -0.02246 C -0.11107 -0.02292 -0.12226 -0.02107 -0.13294 -0.01945 C -0.13463 -0.01852 -0.13633 -0.01736 -0.13802 -0.01644 C -0.14075 -0.01505 -0.1457 -0.01412 -0.14817 -0.01343 C -0.15677 -0.00741 -0.14857 -0.01273 -0.15586 -0.0088 C -0.15768 -0.00787 -0.1595 -0.00764 -0.16107 -0.00579 C -0.16185 -0.00486 -0.16263 -0.00324 -0.16354 -0.00278 C -0.16575 -0.00186 -0.1681 -0.00186 -0.17044 -0.00139 C -0.17187 -0.00093 -0.1733 -0.00023 -0.17461 0.00023 C -0.18008 0.00648 -0.17422 0.00046 -0.18398 0.00625 C -0.1858 0.00717 -0.18737 0.00856 -0.18919 0.00926 L -0.19258 0.01088 L -0.19336 0.01088 " pathEditMode="relative" ptsTypes="AAAAAAAAAAAAAAA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0.04213 L 0.03073 0.04213 L -0.00677 0.04653 C -0.01224 0.04722 -0.01758 0.04745 -0.02305 0.04815 C -0.025 0.04838 -0.02708 0.04884 -0.02904 0.04954 C -0.03815 0.05301 -0.04713 0.05718 -0.05625 0.06019 C -0.0707 0.06505 -0.07578 0.06574 -0.08776 0.06782 L -0.10573 0.07546 C -0.10794 0.07639 -0.11927 0.08009 -0.12187 0.08148 C -0.12396 0.08264 -0.12578 0.08472 -0.12786 0.08611 C -0.13958 0.09259 -0.1414 0.09306 -0.15169 0.09653 C -0.18099 0.11782 -0.18164 0.12014 -0.21055 0.13449 C -0.21979 0.13912 -0.25104 0.14745 -0.25312 0.14815 C -0.25742 0.14977 -0.26159 0.15255 -0.26588 0.15417 C -0.26758 0.15486 -0.26927 0.15579 -0.27096 0.15579 L -0.37161 0.15741 C -0.37265 0.15787 -0.37396 0.1581 -0.375 0.1588 C -0.37591 0.15949 -0.37656 0.16134 -0.3776 0.16181 C -0.37917 0.16273 -0.38099 0.16296 -0.38268 0.16343 C -0.38724 0.16644 -0.3918 0.16898 -0.39635 0.17245 C -0.4026 0.17731 -0.39831 0.17639 -0.40312 0.17847 C -0.40338 0.1787 -0.40364 0.17847 -0.4039 0.17847 L -0.4056 0.17847 " pathEditMode="relative" ptsTypes="AAAAAAAAAAAAAAAAAAAAA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0.0088 L 0.00274 0.0088 C -0.00013 0.01181 -0.00299 0.01459 -0.00586 0.01783 C -0.0125 0.02523 -0.00859 0.02246 -0.01354 0.02547 C -0.01601 0.02986 -0.01823 0.0338 -0.02122 0.0375 C -0.022 0.03843 -0.02292 0.0382 -0.0237 0.03889 C -0.02552 0.04074 -0.02708 0.04306 -0.02891 0.04514 C -0.04635 0.06482 -0.02226 0.0375 -0.03659 0.05255 C -0.03828 0.05463 -0.03984 0.05695 -0.04167 0.0588 C -0.04349 0.06065 -0.0457 0.06158 -0.04766 0.0632 C -0.05365 0.06806 -0.05221 0.06806 -0.05872 0.07246 C -0.0612 0.07408 -0.0638 0.07523 -0.06641 0.07686 C -0.06836 0.07824 -0.07031 0.0801 -0.07226 0.08148 C -0.07344 0.08218 -0.07461 0.08218 -0.07578 0.08287 C -0.07917 0.08565 -0.08255 0.08912 -0.08594 0.09213 C -0.08828 0.09398 -0.09023 0.09746 -0.09284 0.09815 L -0.0987 0.09954 C -0.09961 0.1007 -0.10052 0.10162 -0.1013 0.10278 C -0.10221 0.10394 -0.10286 0.10625 -0.10391 0.10718 C -0.10482 0.10834 -0.10612 0.10834 -0.10729 0.1088 C -0.11875 0.12107 -0.10378 0.10579 -0.11667 0.11621 C -0.11875 0.11806 -0.12057 0.12061 -0.12266 0.12246 C -0.12422 0.12361 -0.12604 0.12408 -0.12773 0.12547 C -0.12943 0.12662 -0.13125 0.12824 -0.13281 0.12986 C -0.13932 0.13681 -0.13346 0.13287 -0.1388 0.13611 C -0.14141 0.13912 -0.14362 0.14306 -0.14648 0.14514 C -0.14792 0.14607 -0.14935 0.14676 -0.15078 0.14815 C -0.15195 0.14931 -0.15286 0.15139 -0.15417 0.15278 C -0.16224 0.16111 -0.15859 0.15648 -0.16523 0.16181 C -0.16758 0.16366 -0.16992 0.16551 -0.172 0.16783 C -0.17396 0.16991 -0.17513 0.17385 -0.17721 0.17547 C -0.17956 0.17732 -0.18229 0.17755 -0.18476 0.17848 C -0.18594 0.1794 -0.18711 0.18056 -0.18828 0.18148 C -0.18906 0.18218 -0.18997 0.18218 -0.19075 0.18311 C -0.19232 0.18473 -0.19349 0.1875 -0.19505 0.18912 C -0.19661 0.19051 -0.20013 0.19213 -0.20013 0.19213 C -0.2013 0.19537 -0.2026 0.19908 -0.20443 0.20116 C -0.20573 0.20255 -0.20729 0.20301 -0.20872 0.20417 C -0.2099 0.20556 -0.21081 0.20764 -0.21211 0.2088 C -0.21432 0.21111 -0.21693 0.21204 -0.21888 0.21482 C -0.22122 0.21783 -0.22331 0.22107 -0.22578 0.22385 C -0.22656 0.225 -0.22734 0.22616 -0.22825 0.22709 C -0.22904 0.22778 -0.23008 0.22778 -0.23086 0.22848 C -0.23229 0.22986 -0.23359 0.23195 -0.23516 0.23311 C -0.2362 0.2338 -0.23737 0.23403 -0.23854 0.23449 C -0.23932 0.23496 -0.24023 0.23565 -0.24101 0.23611 C -0.24935 0.24699 -0.24049 0.23635 -0.247 0.24213 C -0.24792 0.24306 -0.24857 0.24468 -0.24961 0.24514 C -0.25117 0.24607 -0.25299 0.2463 -0.25469 0.24676 C -0.26549 0.26204 -0.25169 0.24398 -0.26497 0.25579 C -0.26601 0.25672 -0.26654 0.25926 -0.26745 0.26042 C -0.26823 0.26135 -0.26914 0.26135 -0.27005 0.26181 C -0.27617 0.27269 -0.2707 0.26528 -0.28203 0.27107 C -0.2832 0.27153 -0.28424 0.27315 -0.28542 0.27408 C -0.28646 0.27477 -0.28763 0.275 -0.2888 0.27547 C -0.29857 0.2794 -0.28815 0.27477 -0.29648 0.27848 C -0.30286 0.28611 -0.29479 0.27732 -0.30247 0.28311 C -0.30338 0.2838 -0.30417 0.28519 -0.30495 0.28611 C -0.30612 0.28727 -0.30729 0.2882 -0.30846 0.28912 C -0.31094 0.29098 -0.32044 0.29723 -0.32292 0.29815 C -0.32487 0.29908 -0.32682 0.29931 -0.32891 0.29977 C -0.33164 0.30186 -0.33437 0.3044 -0.33737 0.30579 C -0.33984 0.30695 -0.34258 0.30579 -0.34505 0.30741 C -0.3487 0.30949 -0.35156 0.31482 -0.35534 0.31644 C -0.35599 0.3169 -0.37357 0.31968 -0.37825 0.32107 C -0.38112 0.32176 -0.38398 0.32315 -0.38685 0.32408 C -0.3888 0.32454 -0.39075 0.325 -0.39284 0.32547 C -0.40143 0.32755 -0.4026 0.32732 -0.41237 0.32848 C -0.41992 0.33311 -0.41575 0.33125 -0.42513 0.33311 C -0.43385 0.33704 -0.4263 0.3338 -0.44388 0.33773 C -0.44596 0.3382 -0.44792 0.33843 -0.44987 0.33912 C -0.45104 0.33959 -0.45208 0.34028 -0.45325 0.34074 C -0.45469 0.34121 -0.45612 0.3419 -0.45755 0.34213 C -0.45781 0.34236 -0.45807 0.34213 -0.45833 0.34213 L -0.45833 0.34213 " pathEditMode="relative" ptsTypes="AAAAAAAAAAAAAAAAAAAAAAA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72 0.04074 L -0.00872 0.04074 L -0.28398 0.04213 C -0.28633 0.04236 -0.28854 0.04328 -0.29075 0.04375 C -0.29388 0.04421 -0.297 0.04467 -0.30013 0.04537 L -0.45963 0.04375 C -0.46302 0.04375 -0.47318 0.04004 -0.47578 0.03912 C -0.48476 0.03657 -0.48047 0.03865 -0.49193 0.03472 C -0.49427 0.03379 -0.49648 0.03217 -0.49883 0.03171 C -0.50273 0.03078 -0.50677 0.03055 -0.51068 0.03009 C -0.5138 0.0287 -0.51706 0.02731 -0.52005 0.02569 C -0.52695 0.02175 -0.52435 0.01967 -0.53463 0.01967 L -0.56615 0.01967 L -0.56693 0.01967 " pathEditMode="relative" ptsTypes="AAAAAAAAAAAA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0463 L 0.01615 0.00463 C -0.00429 0.01435 0.00482 0.01111 -0.02474 0.01667 C -0.0677 0.02477 -0.05612 0.02246 -0.10221 0.02431 C -0.11419 0.02917 -0.12591 0.03635 -0.13802 0.03935 C -0.15247 0.04283 -0.16692 0.04792 -0.18151 0.05 C -0.24453 0.05834 -0.20416 0.05347 -0.30247 0.06204 C -0.32382 0.07593 -0.30468 0.06459 -0.34596 0.07871 C -0.36093 0.0838 -0.40494 0.10232 -0.42018 0.10301 L -0.45 0.10463 C -0.48593 0.11922 -0.43645 0.1 -0.47213 0.11065 C -0.50481 0.12037 -0.46575 0.11505 -0.50703 0.11806 C -0.5125 0.12014 -0.5177 0.12361 -0.5233 0.12431 C -0.54205 0.12616 -0.53346 0.125 -0.54882 0.12732 C -0.55078 0.12824 -0.55273 0.12963 -0.55481 0.13033 C -0.55755 0.13125 -0.56041 0.13172 -0.56328 0.13172 C -0.58437 0.13264 -0.60533 0.13287 -0.62643 0.13334 C -0.62747 0.1338 -0.62864 0.13426 -0.62981 0.13472 C -0.63151 0.13565 -0.63307 0.13797 -0.63489 0.13797 L -0.64166 0.13797 L -0.64166 0.13797 " pathEditMode="relative" ptsTypes="AAAAAAAAAAAAAAAAAAA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ón de acción: Volve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CD6C38A-1E20-4F89-B00D-78491447B46D}"/>
              </a:ext>
            </a:extLst>
          </p:cNvPr>
          <p:cNvSpPr/>
          <p:nvPr/>
        </p:nvSpPr>
        <p:spPr>
          <a:xfrm rot="16200000">
            <a:off x="11710180" y="6411350"/>
            <a:ext cx="464235" cy="42906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2E3BB43-489C-4C19-A4C5-DB152BD60AD5}"/>
              </a:ext>
            </a:extLst>
          </p:cNvPr>
          <p:cNvSpPr txBox="1"/>
          <p:nvPr/>
        </p:nvSpPr>
        <p:spPr>
          <a:xfrm>
            <a:off x="2118333" y="133004"/>
            <a:ext cx="6900976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n-CL" sz="2400" dirty="0"/>
              <a:t>Une cada animal con la comida que le corresponde</a:t>
            </a:r>
            <a:endParaRPr lang="es-CL" sz="2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8610E3A-418F-4A76-9844-C488A96DDDA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06" y="730596"/>
            <a:ext cx="5705475" cy="599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F7545A3F-82E8-459C-8D83-407296B5E1A0}"/>
              </a:ext>
            </a:extLst>
          </p:cNvPr>
          <p:cNvCxnSpPr/>
          <p:nvPr/>
        </p:nvCxnSpPr>
        <p:spPr>
          <a:xfrm flipV="1">
            <a:off x="4618653" y="1427584"/>
            <a:ext cx="2146041" cy="111967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EF760B4-171D-432E-B9C1-66B46CC6AAA4}"/>
              </a:ext>
            </a:extLst>
          </p:cNvPr>
          <p:cNvCxnSpPr/>
          <p:nvPr/>
        </p:nvCxnSpPr>
        <p:spPr>
          <a:xfrm flipV="1">
            <a:off x="4618653" y="2547257"/>
            <a:ext cx="2230016" cy="120364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20C8D5A-662A-4A1D-84AC-567C1B73D82E}"/>
              </a:ext>
            </a:extLst>
          </p:cNvPr>
          <p:cNvCxnSpPr/>
          <p:nvPr/>
        </p:nvCxnSpPr>
        <p:spPr>
          <a:xfrm flipV="1">
            <a:off x="4618653" y="3788229"/>
            <a:ext cx="2211355" cy="112900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280A664-5DA8-448F-A568-C3F227FEEE2B}"/>
              </a:ext>
            </a:extLst>
          </p:cNvPr>
          <p:cNvCxnSpPr/>
          <p:nvPr/>
        </p:nvCxnSpPr>
        <p:spPr>
          <a:xfrm flipV="1">
            <a:off x="4683967" y="4954555"/>
            <a:ext cx="2164702" cy="11010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3DCB955-129E-4D0E-AC4A-951172A491EC}"/>
              </a:ext>
            </a:extLst>
          </p:cNvPr>
          <p:cNvCxnSpPr/>
          <p:nvPr/>
        </p:nvCxnSpPr>
        <p:spPr>
          <a:xfrm>
            <a:off x="4618653" y="1427584"/>
            <a:ext cx="2230016" cy="45626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55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Trapecio 31"/>
          <p:cNvSpPr/>
          <p:nvPr/>
        </p:nvSpPr>
        <p:spPr>
          <a:xfrm>
            <a:off x="4983078" y="5599322"/>
            <a:ext cx="2782497" cy="900645"/>
          </a:xfrm>
          <a:prstGeom prst="trapezoi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RULETA"/>
          <p:cNvGrpSpPr/>
          <p:nvPr/>
        </p:nvGrpSpPr>
        <p:grpSpPr>
          <a:xfrm>
            <a:off x="2160950" y="245920"/>
            <a:ext cx="9371520" cy="6036864"/>
            <a:chOff x="2224866" y="703446"/>
            <a:chExt cx="7742267" cy="5165250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4866" y="703446"/>
              <a:ext cx="7742267" cy="5165250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3049925">
              <a:off x="5261809" y="1160644"/>
              <a:ext cx="3064042" cy="1974605"/>
            </a:xfrm>
            <a:prstGeom prst="rect">
              <a:avLst/>
            </a:prstGeom>
          </p:spPr>
        </p:pic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77361" y="4006777"/>
              <a:ext cx="2094659" cy="1861919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775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9376539">
              <a:off x="4643196" y="1133911"/>
              <a:ext cx="1748723" cy="1520629"/>
            </a:xfrm>
            <a:prstGeom prst="rect">
              <a:avLst/>
            </a:prstGeom>
          </p:spPr>
        </p:pic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251789">
              <a:off x="3751826" y="3650636"/>
              <a:ext cx="1517327" cy="1517327"/>
            </a:xfrm>
            <a:prstGeom prst="rect">
              <a:avLst/>
            </a:prstGeom>
          </p:spPr>
        </p:pic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16" b="98262" l="19457" r="8087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664079">
              <a:off x="3434312" y="1982629"/>
              <a:ext cx="2477504" cy="1704630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9753" r="93956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7917772">
              <a:off x="6573233" y="3701607"/>
              <a:ext cx="2004242" cy="1236133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758" b="10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5308686">
              <a:off x="6787939" y="2246921"/>
              <a:ext cx="1864332" cy="1367176"/>
            </a:xfrm>
            <a:prstGeom prst="rect">
              <a:avLst/>
            </a:prstGeom>
          </p:spPr>
        </p:pic>
      </p:grpSp>
      <p:sp>
        <p:nvSpPr>
          <p:cNvPr id="33" name="Flecha derecha 32"/>
          <p:cNvSpPr/>
          <p:nvPr/>
        </p:nvSpPr>
        <p:spPr>
          <a:xfrm>
            <a:off x="2019260" y="2055746"/>
            <a:ext cx="1855464" cy="133770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OTON"/>
          <p:cNvSpPr/>
          <p:nvPr/>
        </p:nvSpPr>
        <p:spPr>
          <a:xfrm>
            <a:off x="253107" y="2048256"/>
            <a:ext cx="1665027" cy="15462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55814" y="2483841"/>
            <a:ext cx="1262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BOTON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8679178" y="32577"/>
            <a:ext cx="35267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JUGUEMOS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IMITAR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MOVIMIENTOS</a:t>
            </a:r>
          </a:p>
        </p:txBody>
      </p:sp>
      <p:sp>
        <p:nvSpPr>
          <p:cNvPr id="2" name="Conector 1"/>
          <p:cNvSpPr/>
          <p:nvPr/>
        </p:nvSpPr>
        <p:spPr>
          <a:xfrm>
            <a:off x="1085621" y="2936251"/>
            <a:ext cx="457200" cy="457200"/>
          </a:xfrm>
          <a:prstGeom prst="flowChartConnector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-44436" y="1663887"/>
            <a:ext cx="4260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 girar pincha el botón rojo</a:t>
            </a:r>
          </a:p>
        </p:txBody>
      </p:sp>
      <p:sp>
        <p:nvSpPr>
          <p:cNvPr id="23" name="Conector 22"/>
          <p:cNvSpPr/>
          <p:nvPr/>
        </p:nvSpPr>
        <p:spPr>
          <a:xfrm>
            <a:off x="944662" y="2068684"/>
            <a:ext cx="457200" cy="4572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-137404" y="3475698"/>
            <a:ext cx="42602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 detener pincha el botón verde</a:t>
            </a:r>
          </a:p>
        </p:txBody>
      </p:sp>
    </p:spTree>
    <p:extLst>
      <p:ext uri="{BB962C8B-B14F-4D97-AF65-F5344CB8AC3E}">
        <p14:creationId xmlns:p14="http://schemas.microsoft.com/office/powerpoint/2010/main" val="152864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244</Words>
  <Application>Microsoft Office PowerPoint</Application>
  <PresentationFormat>Panorámica</PresentationFormat>
  <Paragraphs>49</Paragraphs>
  <Slides>32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Tema de Office</vt:lpstr>
      <vt:lpstr>1_Tema de Office</vt:lpstr>
      <vt:lpstr>Jugando con los animales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los animales</dc:title>
  <dc:creator>FRANCISCA JAVIERA JARA OGALDE</dc:creator>
  <cp:lastModifiedBy>silene alejandra perez vega</cp:lastModifiedBy>
  <cp:revision>30</cp:revision>
  <dcterms:created xsi:type="dcterms:W3CDTF">2020-05-16T16:35:54Z</dcterms:created>
  <dcterms:modified xsi:type="dcterms:W3CDTF">2020-10-26T18:04:00Z</dcterms:modified>
</cp:coreProperties>
</file>